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94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75"/>
            <a:ext cx="4719638" cy="3614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6" y="443840"/>
            <a:ext cx="3764322" cy="32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130"/>
            <a:ext cx="8233948" cy="23256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94513" y="4750904"/>
            <a:ext cx="109330" cy="178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830" y="31250"/>
            <a:ext cx="4790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300" y="2206570"/>
            <a:ext cx="324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483" y="3757756"/>
            <a:ext cx="341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25858" y="318671"/>
            <a:ext cx="3399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m</a:t>
            </a:r>
            <a:r>
              <a:rPr lang="en-US" sz="1500" dirty="0" err="1" smtClean="0"/>
              <a:t>icroexons</a:t>
            </a:r>
            <a:r>
              <a:rPr lang="en-US" sz="1500" dirty="0" smtClean="0"/>
              <a:t> are the exons that have the length smaller than 51 </a:t>
            </a:r>
            <a:r>
              <a:rPr lang="en-US" sz="1500" dirty="0" err="1" smtClean="0"/>
              <a:t>bp.</a:t>
            </a:r>
            <a:r>
              <a:rPr lang="en-US" sz="1500" dirty="0" smtClean="0"/>
              <a:t> Previous studies showed their abnormal regulation in people with neurodevelopmental diseases. They are very conserved among vertebrates. Here we wanted to see if the </a:t>
            </a:r>
            <a:r>
              <a:rPr lang="en-US" sz="1500" dirty="0" err="1"/>
              <a:t>m</a:t>
            </a:r>
            <a:r>
              <a:rPr lang="en-US" sz="1500" dirty="0" err="1" smtClean="0"/>
              <a:t>icroexons</a:t>
            </a:r>
            <a:r>
              <a:rPr lang="en-US" sz="1500" dirty="0" smtClean="0"/>
              <a:t> inclusion is affected by the pattern of transcription in different tissues. As you can see in figure A, the pattern of inclusion of 663 </a:t>
            </a:r>
            <a:r>
              <a:rPr lang="en-US" sz="1500" dirty="0" err="1" smtClean="0"/>
              <a:t>microexons</a:t>
            </a:r>
            <a:r>
              <a:rPr lang="en-US" sz="1500" dirty="0" smtClean="0"/>
              <a:t> is different in muscle, heart and brain.  In figure B, you see that the pattern of expression of 434 splicing factors is different in brain, pituitary , blood, and testis. We found 24 brain specific </a:t>
            </a:r>
            <a:r>
              <a:rPr lang="en-US" sz="1500" dirty="0" err="1" smtClean="0"/>
              <a:t>microexons</a:t>
            </a:r>
            <a:r>
              <a:rPr lang="en-US" sz="1500" dirty="0" smtClean="0"/>
              <a:t>, one of them is shown here in figure C. This </a:t>
            </a:r>
            <a:r>
              <a:rPr lang="en-US" sz="1500" dirty="0" err="1" smtClean="0"/>
              <a:t>microexons</a:t>
            </a:r>
            <a:r>
              <a:rPr lang="en-US" sz="1500" dirty="0" smtClean="0"/>
              <a:t> has a human specific substitution in </a:t>
            </a:r>
            <a:r>
              <a:rPr lang="en-US" sz="1500" dirty="0" err="1" smtClean="0"/>
              <a:t>aminoacid</a:t>
            </a:r>
            <a:r>
              <a:rPr lang="en-US" sz="1500" dirty="0" smtClean="0"/>
              <a:t> sequence(arrow). We still do not know the role of this </a:t>
            </a:r>
            <a:r>
              <a:rPr lang="en-US" sz="1500" dirty="0" err="1" smtClean="0"/>
              <a:t>microexons</a:t>
            </a:r>
            <a:r>
              <a:rPr lang="en-US" sz="1500" dirty="0"/>
              <a:t> </a:t>
            </a:r>
            <a:r>
              <a:rPr lang="en-US" sz="1500" dirty="0" smtClean="0"/>
              <a:t>but the gene is important in axonal guidance and neural development. </a:t>
            </a:r>
            <a:r>
              <a:rPr lang="en-US" sz="1500" dirty="0"/>
              <a:t> </a:t>
            </a:r>
            <a:r>
              <a:rPr lang="en-US" sz="1500" dirty="0" smtClean="0"/>
              <a:t>This </a:t>
            </a:r>
            <a:r>
              <a:rPr lang="en-US" sz="1500" dirty="0" err="1" smtClean="0"/>
              <a:t>microexon</a:t>
            </a:r>
            <a:r>
              <a:rPr lang="en-US" sz="1500" dirty="0" smtClean="0"/>
              <a:t> may play a role in human unique cognitive abilities.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4444512" y="31250"/>
            <a:ext cx="329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6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169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2015-06-15T17:13:47Z</dcterms:created>
  <dcterms:modified xsi:type="dcterms:W3CDTF">2015-06-15T19:30:16Z</dcterms:modified>
</cp:coreProperties>
</file>