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7"/>
  </p:notesMasterIdLst>
  <p:sldIdLst>
    <p:sldId id="256" r:id="rId2"/>
    <p:sldId id="258" r:id="rId3"/>
    <p:sldId id="259" r:id="rId4"/>
    <p:sldId id="297" r:id="rId5"/>
    <p:sldId id="298" r:id="rId6"/>
    <p:sldId id="300" r:id="rId7"/>
    <p:sldId id="299" r:id="rId8"/>
    <p:sldId id="306" r:id="rId9"/>
    <p:sldId id="303" r:id="rId10"/>
    <p:sldId id="301" r:id="rId11"/>
    <p:sldId id="302" r:id="rId12"/>
    <p:sldId id="307" r:id="rId13"/>
    <p:sldId id="304" r:id="rId14"/>
    <p:sldId id="305" r:id="rId15"/>
    <p:sldId id="308" r:id="rId16"/>
  </p:sldIdLst>
  <p:sldSz cx="9144000" cy="5143500" type="screen16x9"/>
  <p:notesSz cx="6858000" cy="9144000"/>
  <p:embeddedFontLst>
    <p:embeddedFont>
      <p:font typeface="Maven Pro" panose="020B0604020202020204" charset="0"/>
      <p:regular r:id="rId18"/>
      <p:bold r:id="rId19"/>
    </p:embeddedFont>
    <p:embeddedFont>
      <p:font typeface="Fira Sans Extra Condensed Medium" panose="020B060402020202020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Share Tech" panose="020B0604020202020204" charset="0"/>
      <p:regular r:id="rId28"/>
    </p:embeddedFont>
    <p:embeddedFont>
      <p:font typeface="Advent Pro SemiBold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7A1995-A544-47E5-A549-2ED24D3A7C66}">
  <a:tblStyle styleId="{B47A1995-A544-47E5-A549-2ED24D3A7C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23876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224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086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72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5" r:id="rId5"/>
    <p:sldLayoutId id="2147483659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Reza Triawan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PRODUCT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35936" y="992581"/>
            <a:ext cx="2528412" cy="659988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Import package yang </a:t>
            </a:r>
            <a:r>
              <a:rPr lang="en-US" dirty="0" err="1" smtClean="0"/>
              <a:t>dibutuhkan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pp.py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790" y="1251329"/>
            <a:ext cx="4715533" cy="27435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23371" y="1130157"/>
            <a:ext cx="4350952" cy="176189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05325" y="1446028"/>
            <a:ext cx="1318046" cy="1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23371" y="3308661"/>
            <a:ext cx="2617401" cy="68625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/>
          <p:nvPr/>
        </p:nvCxnSpPr>
        <p:spPr>
          <a:xfrm rot="10800000">
            <a:off x="3147237" y="2190308"/>
            <a:ext cx="1476134" cy="9675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"/>
          <p:cNvSpPr txBox="1">
            <a:spLocks/>
          </p:cNvSpPr>
          <p:nvPr/>
        </p:nvSpPr>
        <p:spPr>
          <a:xfrm>
            <a:off x="1685781" y="1910107"/>
            <a:ext cx="1738719" cy="659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Font typeface="Maven Pro"/>
              <a:buNone/>
            </a:pPr>
            <a:r>
              <a:rPr lang="en-US" dirty="0" err="1" smtClean="0"/>
              <a:t>Inisiasi</a:t>
            </a:r>
            <a:r>
              <a:rPr lang="en-US" dirty="0" smtClean="0"/>
              <a:t> flask</a:t>
            </a:r>
            <a:endParaRPr lang="en-US" dirty="0"/>
          </a:p>
        </p:txBody>
      </p:sp>
      <p:cxnSp>
        <p:nvCxnSpPr>
          <p:cNvPr id="16" name="Elbow Connector 15"/>
          <p:cNvCxnSpPr>
            <a:stCxn id="11" idx="1"/>
          </p:cNvCxnSpPr>
          <p:nvPr/>
        </p:nvCxnSpPr>
        <p:spPr>
          <a:xfrm rot="10800000">
            <a:off x="2700143" y="2892057"/>
            <a:ext cx="1923229" cy="7597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"/>
          <p:cNvSpPr txBox="1">
            <a:spLocks/>
          </p:cNvSpPr>
          <p:nvPr/>
        </p:nvSpPr>
        <p:spPr>
          <a:xfrm>
            <a:off x="622247" y="2339452"/>
            <a:ext cx="2528412" cy="659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Font typeface="Maven Pro"/>
              <a:buNone/>
            </a:pPr>
            <a:r>
              <a:rPr lang="en-US" dirty="0" err="1" smtClean="0"/>
              <a:t>Membuat</a:t>
            </a:r>
            <a:r>
              <a:rPr lang="en-US" dirty="0" smtClean="0"/>
              <a:t> route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. </a:t>
            </a:r>
            <a:r>
              <a:rPr lang="en-US" dirty="0" err="1" smtClean="0"/>
              <a:t>Diawali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memunculkan</a:t>
            </a:r>
            <a:r>
              <a:rPr lang="en-US" dirty="0" smtClean="0"/>
              <a:t> </a:t>
            </a:r>
            <a:r>
              <a:rPr lang="en-US" dirty="0" err="1" smtClean="0"/>
              <a:t>tulisa</a:t>
            </a:r>
            <a:r>
              <a:rPr lang="en-US" dirty="0" smtClean="0"/>
              <a:t> “hello!”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34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613991" y="542109"/>
            <a:ext cx="3345050" cy="2090100"/>
          </a:xfrm>
        </p:spPr>
        <p:txBody>
          <a:bodyPr/>
          <a:lstStyle/>
          <a:p>
            <a:pPr marL="114300" indent="0" algn="just">
              <a:buNone/>
            </a:pPr>
            <a:r>
              <a:rPr lang="en-US" dirty="0" err="1" smtClean="0"/>
              <a:t>Inisiasi</a:t>
            </a:r>
            <a:r>
              <a:rPr lang="en-US" dirty="0" smtClean="0"/>
              <a:t> route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> model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memprediksi</a:t>
            </a:r>
            <a:r>
              <a:rPr lang="en-US" dirty="0" smtClean="0"/>
              <a:t> data. </a:t>
            </a:r>
          </a:p>
          <a:p>
            <a:pPr marL="114300" indent="0" algn="just">
              <a:buNone/>
            </a:pPr>
            <a:endParaRPr lang="en-US" dirty="0"/>
          </a:p>
          <a:p>
            <a:pPr marL="114300" indent="0" algn="just">
              <a:buNone/>
            </a:pPr>
            <a:r>
              <a:rPr lang="en-US" dirty="0" smtClean="0"/>
              <a:t>Data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request,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data preprocessing 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preprocessing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.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pemodelan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model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disave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97560" y="253209"/>
            <a:ext cx="2686500" cy="57780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pp.py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94" y="1074911"/>
            <a:ext cx="4610774" cy="24185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94" y="3578882"/>
            <a:ext cx="4610774" cy="9294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0224" y="945150"/>
            <a:ext cx="4699113" cy="308459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33506" y="1190847"/>
            <a:ext cx="680485" cy="1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885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373614" y="2844589"/>
            <a:ext cx="3313186" cy="961867"/>
          </a:xfrm>
        </p:spPr>
        <p:txBody>
          <a:bodyPr/>
          <a:lstStyle/>
          <a:p>
            <a:pPr marL="152400" indent="0">
              <a:buNone/>
            </a:pPr>
            <a:r>
              <a:rPr lang="en-US" dirty="0" smtClean="0"/>
              <a:t>API yang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sedang</a:t>
            </a:r>
            <a:r>
              <a:rPr lang="en-US" dirty="0" smtClean="0"/>
              <a:t> idle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pp.py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25" y="1420473"/>
            <a:ext cx="4926796" cy="9931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8825" y="1913860"/>
            <a:ext cx="4270512" cy="4997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>
            <a:off x="2551814" y="2413591"/>
            <a:ext cx="2794711" cy="8187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403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18825" y="1362053"/>
            <a:ext cx="3534300" cy="2090100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menguji</a:t>
            </a:r>
            <a:r>
              <a:rPr lang="en-US" dirty="0" smtClean="0"/>
              <a:t> </a:t>
            </a:r>
            <a:r>
              <a:rPr lang="en-US" dirty="0" err="1" smtClean="0"/>
              <a:t>keberjalanan</a:t>
            </a:r>
            <a:r>
              <a:rPr lang="en-US" dirty="0" smtClean="0"/>
              <a:t>  program </a:t>
            </a:r>
            <a:r>
              <a:rPr lang="en-US" dirty="0" err="1" smtClean="0"/>
              <a:t>pada</a:t>
            </a:r>
            <a:r>
              <a:rPr lang="en-US" dirty="0" smtClean="0"/>
              <a:t> app.py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est_api.py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582" y="956808"/>
            <a:ext cx="3427430" cy="2495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724" y="3769275"/>
            <a:ext cx="5420468" cy="107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90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341011" y="1189953"/>
            <a:ext cx="1905900" cy="1296300"/>
          </a:xfrm>
        </p:spPr>
        <p:txBody>
          <a:bodyPr/>
          <a:lstStyle/>
          <a:p>
            <a:pPr marL="15240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kegagalan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model.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est_api.py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88" y="1390366"/>
            <a:ext cx="4677428" cy="895475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5507216" y="1838104"/>
            <a:ext cx="833795" cy="1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88" y="2733579"/>
            <a:ext cx="7592485" cy="428685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8" idx="1"/>
          </p:cNvCxnSpPr>
          <p:nvPr/>
        </p:nvCxnSpPr>
        <p:spPr>
          <a:xfrm rot="10800000" flipH="1" flipV="1">
            <a:off x="829788" y="2947921"/>
            <a:ext cx="1530640" cy="837269"/>
          </a:xfrm>
          <a:prstGeom prst="bentConnector3">
            <a:avLst>
              <a:gd name="adj1" fmla="val -14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"/>
          <p:cNvSpPr txBox="1">
            <a:spLocks/>
          </p:cNvSpPr>
          <p:nvPr/>
        </p:nvSpPr>
        <p:spPr>
          <a:xfrm>
            <a:off x="2215552" y="3366556"/>
            <a:ext cx="1905900" cy="83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>
              <a:buFont typeface="Maven Pro"/>
              <a:buNone/>
            </a:pPr>
            <a:r>
              <a:rPr lang="en-US" dirty="0" err="1" smtClean="0"/>
              <a:t>Bila</a:t>
            </a:r>
            <a:r>
              <a:rPr lang="en-US" dirty="0" smtClean="0"/>
              <a:t> API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88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709" y="2059721"/>
            <a:ext cx="4973900" cy="768540"/>
          </a:xfrm>
        </p:spPr>
        <p:txBody>
          <a:bodyPr/>
          <a:lstStyle/>
          <a:p>
            <a:pPr algn="ctr"/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7590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5195025" y="3261020"/>
            <a:ext cx="145176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DESIGN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2957415" y="3299474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875500" y="3265005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AUDIENCE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890086" y="26410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2957415" y="268322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5195025" y="268322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8755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2957415" y="1600083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5195025" y="1600083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 rot="10800000" flipH="1" flipV="1">
            <a:off x="875500" y="1974799"/>
            <a:ext cx="14586" cy="955141"/>
          </a:xfrm>
          <a:prstGeom prst="bentConnector3">
            <a:avLst>
              <a:gd name="adj1" fmla="val -156725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2957415" y="2012133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5195025" y="2012133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019129" y="2424195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3090146" y="1721993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76;p27"/>
          <p:cNvSpPr txBox="1">
            <a:spLocks/>
          </p:cNvSpPr>
          <p:nvPr/>
        </p:nvSpPr>
        <p:spPr>
          <a:xfrm>
            <a:off x="7243688" y="2673189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mtClean="0"/>
              <a:t>01</a:t>
            </a:r>
            <a:endParaRPr lang="en" dirty="0"/>
          </a:p>
        </p:txBody>
      </p:sp>
      <p:sp>
        <p:nvSpPr>
          <p:cNvPr id="45" name="Google Shape;481;p27"/>
          <p:cNvSpPr/>
          <p:nvPr/>
        </p:nvSpPr>
        <p:spPr>
          <a:xfrm>
            <a:off x="7229102" y="1594898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Google Shape;484;p27"/>
          <p:cNvCxnSpPr>
            <a:stCxn id="45" idx="1"/>
            <a:endCxn id="44" idx="1"/>
          </p:cNvCxnSpPr>
          <p:nvPr/>
        </p:nvCxnSpPr>
        <p:spPr>
          <a:xfrm rot="10800000" flipH="1" flipV="1">
            <a:off x="7229102" y="2006947"/>
            <a:ext cx="14586" cy="955141"/>
          </a:xfrm>
          <a:prstGeom prst="bentConnector3">
            <a:avLst>
              <a:gd name="adj1" fmla="val -156725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87;p27"/>
          <p:cNvSpPr/>
          <p:nvPr/>
        </p:nvSpPr>
        <p:spPr>
          <a:xfrm>
            <a:off x="8629602" y="1294151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9;p27"/>
          <p:cNvSpPr/>
          <p:nvPr/>
        </p:nvSpPr>
        <p:spPr>
          <a:xfrm>
            <a:off x="5343432" y="1724463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497;p27"/>
          <p:cNvGrpSpPr/>
          <p:nvPr/>
        </p:nvGrpSpPr>
        <p:grpSpPr>
          <a:xfrm>
            <a:off x="960088" y="1711434"/>
            <a:ext cx="583817" cy="580314"/>
            <a:chOff x="3541011" y="3367320"/>
            <a:chExt cx="348257" cy="346188"/>
          </a:xfrm>
        </p:grpSpPr>
        <p:sp>
          <p:nvSpPr>
            <p:cNvPr id="53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10356;p59"/>
          <p:cNvGrpSpPr/>
          <p:nvPr/>
        </p:nvGrpSpPr>
        <p:grpSpPr>
          <a:xfrm>
            <a:off x="7378419" y="1758696"/>
            <a:ext cx="540051" cy="432206"/>
            <a:chOff x="2567841" y="1994124"/>
            <a:chExt cx="399812" cy="306477"/>
          </a:xfrm>
        </p:grpSpPr>
        <p:sp>
          <p:nvSpPr>
            <p:cNvPr id="69" name="Google Shape;10357;p59"/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358;p59"/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359;p59"/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981138" y="3242042"/>
            <a:ext cx="145176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DELIVERY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Manajer, kepala departemen, orang-orang HR beserta orang penting lainnya yang mempunyai andil atas diangkatnya jabatan seorang karyawan.</a:t>
            </a: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AUDIENCE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680370" y="788356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11014;p60"/>
          <p:cNvGrpSpPr/>
          <p:nvPr/>
        </p:nvGrpSpPr>
        <p:grpSpPr>
          <a:xfrm>
            <a:off x="5376903" y="1460272"/>
            <a:ext cx="1836552" cy="1763055"/>
            <a:chOff x="7529411" y="2414659"/>
            <a:chExt cx="355863" cy="362292"/>
          </a:xfrm>
        </p:grpSpPr>
        <p:sp>
          <p:nvSpPr>
            <p:cNvPr id="64" name="Google Shape;11015;p60"/>
            <p:cNvSpPr/>
            <p:nvPr/>
          </p:nvSpPr>
          <p:spPr>
            <a:xfrm>
              <a:off x="7687816" y="2443081"/>
              <a:ext cx="45481" cy="15946"/>
            </a:xfrm>
            <a:custGeom>
              <a:avLst/>
              <a:gdLst/>
              <a:ahLst/>
              <a:cxnLst/>
              <a:rect l="l" t="t" r="r" b="b"/>
              <a:pathLst>
                <a:path w="1429" h="501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55" y="322"/>
                  </a:cubicBezTo>
                  <a:cubicBezTo>
                    <a:pt x="357" y="322"/>
                    <a:pt x="893" y="357"/>
                    <a:pt x="1155" y="488"/>
                  </a:cubicBezTo>
                  <a:cubicBezTo>
                    <a:pt x="1191" y="500"/>
                    <a:pt x="1203" y="500"/>
                    <a:pt x="1227" y="500"/>
                  </a:cubicBezTo>
                  <a:cubicBezTo>
                    <a:pt x="1286" y="500"/>
                    <a:pt x="1346" y="477"/>
                    <a:pt x="1381" y="417"/>
                  </a:cubicBezTo>
                  <a:cubicBezTo>
                    <a:pt x="1429" y="346"/>
                    <a:pt x="1381" y="238"/>
                    <a:pt x="1310" y="191"/>
                  </a:cubicBezTo>
                  <a:cubicBezTo>
                    <a:pt x="917" y="0"/>
                    <a:pt x="191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016;p60"/>
            <p:cNvSpPr/>
            <p:nvPr/>
          </p:nvSpPr>
          <p:spPr>
            <a:xfrm>
              <a:off x="7648764" y="2414659"/>
              <a:ext cx="123204" cy="168654"/>
            </a:xfrm>
            <a:custGeom>
              <a:avLst/>
              <a:gdLst/>
              <a:ahLst/>
              <a:cxnLst/>
              <a:rect l="l" t="t" r="r" b="b"/>
              <a:pathLst>
                <a:path w="3871" h="5299" extrusionOk="0">
                  <a:moveTo>
                    <a:pt x="3013" y="322"/>
                  </a:moveTo>
                  <a:lnTo>
                    <a:pt x="3013" y="1024"/>
                  </a:lnTo>
                  <a:cubicBezTo>
                    <a:pt x="3013" y="1143"/>
                    <a:pt x="2977" y="1250"/>
                    <a:pt x="2930" y="1358"/>
                  </a:cubicBezTo>
                  <a:lnTo>
                    <a:pt x="2847" y="1512"/>
                  </a:lnTo>
                  <a:cubicBezTo>
                    <a:pt x="2835" y="1548"/>
                    <a:pt x="2835" y="1560"/>
                    <a:pt x="2835" y="1596"/>
                  </a:cubicBezTo>
                  <a:lnTo>
                    <a:pt x="2835" y="1953"/>
                  </a:lnTo>
                  <a:cubicBezTo>
                    <a:pt x="2835" y="2203"/>
                    <a:pt x="2727" y="2429"/>
                    <a:pt x="2561" y="2608"/>
                  </a:cubicBezTo>
                  <a:cubicBezTo>
                    <a:pt x="2370" y="2763"/>
                    <a:pt x="2144" y="2858"/>
                    <a:pt x="1894" y="2858"/>
                  </a:cubicBezTo>
                  <a:cubicBezTo>
                    <a:pt x="1418" y="2846"/>
                    <a:pt x="1013" y="2405"/>
                    <a:pt x="1013" y="1905"/>
                  </a:cubicBezTo>
                  <a:lnTo>
                    <a:pt x="1013" y="1596"/>
                  </a:lnTo>
                  <a:cubicBezTo>
                    <a:pt x="1013" y="1560"/>
                    <a:pt x="1013" y="1548"/>
                    <a:pt x="1001" y="1512"/>
                  </a:cubicBezTo>
                  <a:lnTo>
                    <a:pt x="894" y="1310"/>
                  </a:lnTo>
                  <a:cubicBezTo>
                    <a:pt x="846" y="1239"/>
                    <a:pt x="834" y="1143"/>
                    <a:pt x="834" y="1072"/>
                  </a:cubicBezTo>
                  <a:lnTo>
                    <a:pt x="834" y="1060"/>
                  </a:lnTo>
                  <a:cubicBezTo>
                    <a:pt x="834" y="655"/>
                    <a:pt x="1168" y="322"/>
                    <a:pt x="1561" y="322"/>
                  </a:cubicBezTo>
                  <a:close/>
                  <a:moveTo>
                    <a:pt x="2299" y="3108"/>
                  </a:moveTo>
                  <a:cubicBezTo>
                    <a:pt x="2299" y="3155"/>
                    <a:pt x="2311" y="3215"/>
                    <a:pt x="2323" y="3263"/>
                  </a:cubicBezTo>
                  <a:lnTo>
                    <a:pt x="1918" y="3679"/>
                  </a:lnTo>
                  <a:lnTo>
                    <a:pt x="1537" y="3286"/>
                  </a:lnTo>
                  <a:cubicBezTo>
                    <a:pt x="1549" y="3263"/>
                    <a:pt x="1549" y="3227"/>
                    <a:pt x="1549" y="3179"/>
                  </a:cubicBezTo>
                  <a:lnTo>
                    <a:pt x="1549" y="3108"/>
                  </a:lnTo>
                  <a:cubicBezTo>
                    <a:pt x="1656" y="3144"/>
                    <a:pt x="1763" y="3167"/>
                    <a:pt x="1882" y="3167"/>
                  </a:cubicBezTo>
                  <a:lnTo>
                    <a:pt x="1918" y="3167"/>
                  </a:lnTo>
                  <a:cubicBezTo>
                    <a:pt x="2061" y="3167"/>
                    <a:pt x="2180" y="3155"/>
                    <a:pt x="2299" y="3108"/>
                  </a:cubicBezTo>
                  <a:close/>
                  <a:moveTo>
                    <a:pt x="1584" y="0"/>
                  </a:moveTo>
                  <a:cubicBezTo>
                    <a:pt x="1001" y="0"/>
                    <a:pt x="525" y="477"/>
                    <a:pt x="525" y="1060"/>
                  </a:cubicBezTo>
                  <a:lnTo>
                    <a:pt x="525" y="1072"/>
                  </a:lnTo>
                  <a:cubicBezTo>
                    <a:pt x="525" y="1203"/>
                    <a:pt x="549" y="1334"/>
                    <a:pt x="608" y="1453"/>
                  </a:cubicBezTo>
                  <a:lnTo>
                    <a:pt x="703" y="1620"/>
                  </a:lnTo>
                  <a:lnTo>
                    <a:pt x="703" y="1893"/>
                  </a:lnTo>
                  <a:cubicBezTo>
                    <a:pt x="703" y="2322"/>
                    <a:pt x="906" y="2703"/>
                    <a:pt x="1239" y="2941"/>
                  </a:cubicBezTo>
                  <a:lnTo>
                    <a:pt x="1239" y="3179"/>
                  </a:lnTo>
                  <a:cubicBezTo>
                    <a:pt x="1239" y="3215"/>
                    <a:pt x="1227" y="3239"/>
                    <a:pt x="1192" y="3239"/>
                  </a:cubicBezTo>
                  <a:lnTo>
                    <a:pt x="513" y="3441"/>
                  </a:lnTo>
                  <a:cubicBezTo>
                    <a:pt x="215" y="3525"/>
                    <a:pt x="1" y="3798"/>
                    <a:pt x="1" y="4108"/>
                  </a:cubicBezTo>
                  <a:lnTo>
                    <a:pt x="1" y="5132"/>
                  </a:lnTo>
                  <a:cubicBezTo>
                    <a:pt x="1" y="5227"/>
                    <a:pt x="72" y="5299"/>
                    <a:pt x="168" y="5299"/>
                  </a:cubicBezTo>
                  <a:cubicBezTo>
                    <a:pt x="251" y="5299"/>
                    <a:pt x="322" y="5227"/>
                    <a:pt x="322" y="5132"/>
                  </a:cubicBezTo>
                  <a:lnTo>
                    <a:pt x="322" y="4108"/>
                  </a:lnTo>
                  <a:cubicBezTo>
                    <a:pt x="322" y="3941"/>
                    <a:pt x="430" y="3798"/>
                    <a:pt x="596" y="3751"/>
                  </a:cubicBezTo>
                  <a:lnTo>
                    <a:pt x="1275" y="3560"/>
                  </a:lnTo>
                  <a:cubicBezTo>
                    <a:pt x="1311" y="3560"/>
                    <a:pt x="1323" y="3536"/>
                    <a:pt x="1358" y="3525"/>
                  </a:cubicBezTo>
                  <a:lnTo>
                    <a:pt x="1775" y="3941"/>
                  </a:lnTo>
                  <a:lnTo>
                    <a:pt x="1775" y="5120"/>
                  </a:lnTo>
                  <a:cubicBezTo>
                    <a:pt x="1775" y="5203"/>
                    <a:pt x="1846" y="5287"/>
                    <a:pt x="1930" y="5287"/>
                  </a:cubicBezTo>
                  <a:cubicBezTo>
                    <a:pt x="2025" y="5287"/>
                    <a:pt x="2096" y="5203"/>
                    <a:pt x="2096" y="5120"/>
                  </a:cubicBezTo>
                  <a:lnTo>
                    <a:pt x="2096" y="3941"/>
                  </a:lnTo>
                  <a:lnTo>
                    <a:pt x="2525" y="3513"/>
                  </a:lnTo>
                  <a:cubicBezTo>
                    <a:pt x="2573" y="3536"/>
                    <a:pt x="2620" y="3560"/>
                    <a:pt x="2680" y="3572"/>
                  </a:cubicBezTo>
                  <a:lnTo>
                    <a:pt x="3275" y="3751"/>
                  </a:lnTo>
                  <a:cubicBezTo>
                    <a:pt x="3442" y="3798"/>
                    <a:pt x="3537" y="3941"/>
                    <a:pt x="3537" y="4108"/>
                  </a:cubicBezTo>
                  <a:lnTo>
                    <a:pt x="3537" y="5132"/>
                  </a:lnTo>
                  <a:cubicBezTo>
                    <a:pt x="3537" y="5227"/>
                    <a:pt x="3620" y="5299"/>
                    <a:pt x="3704" y="5299"/>
                  </a:cubicBezTo>
                  <a:cubicBezTo>
                    <a:pt x="3799" y="5299"/>
                    <a:pt x="3870" y="5227"/>
                    <a:pt x="3870" y="5132"/>
                  </a:cubicBezTo>
                  <a:lnTo>
                    <a:pt x="3870" y="4108"/>
                  </a:lnTo>
                  <a:cubicBezTo>
                    <a:pt x="3870" y="3822"/>
                    <a:pt x="3668" y="3536"/>
                    <a:pt x="3370" y="3465"/>
                  </a:cubicBezTo>
                  <a:lnTo>
                    <a:pt x="2775" y="3286"/>
                  </a:lnTo>
                  <a:cubicBezTo>
                    <a:pt x="2692" y="3263"/>
                    <a:pt x="2632" y="3179"/>
                    <a:pt x="2632" y="3108"/>
                  </a:cubicBezTo>
                  <a:lnTo>
                    <a:pt x="2632" y="2977"/>
                  </a:lnTo>
                  <a:cubicBezTo>
                    <a:pt x="2692" y="2929"/>
                    <a:pt x="2739" y="2882"/>
                    <a:pt x="2799" y="2846"/>
                  </a:cubicBezTo>
                  <a:cubicBezTo>
                    <a:pt x="3037" y="2608"/>
                    <a:pt x="3168" y="2286"/>
                    <a:pt x="3168" y="1953"/>
                  </a:cubicBezTo>
                  <a:lnTo>
                    <a:pt x="3168" y="1631"/>
                  </a:lnTo>
                  <a:lnTo>
                    <a:pt x="3228" y="1501"/>
                  </a:lnTo>
                  <a:cubicBezTo>
                    <a:pt x="3311" y="1358"/>
                    <a:pt x="3347" y="1191"/>
                    <a:pt x="3347" y="1024"/>
                  </a:cubicBezTo>
                  <a:lnTo>
                    <a:pt x="3347" y="167"/>
                  </a:lnTo>
                  <a:cubicBezTo>
                    <a:pt x="3347" y="72"/>
                    <a:pt x="3275" y="0"/>
                    <a:pt x="319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017;p60"/>
            <p:cNvSpPr/>
            <p:nvPr/>
          </p:nvSpPr>
          <p:spPr>
            <a:xfrm>
              <a:off x="7670757" y="2551072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882"/>
                  </a:lnTo>
                  <a:cubicBezTo>
                    <a:pt x="0" y="965"/>
                    <a:pt x="72" y="1036"/>
                    <a:pt x="155" y="1036"/>
                  </a:cubicBezTo>
                  <a:cubicBezTo>
                    <a:pt x="251" y="1036"/>
                    <a:pt x="322" y="965"/>
                    <a:pt x="322" y="882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018;p60"/>
            <p:cNvSpPr/>
            <p:nvPr/>
          </p:nvSpPr>
          <p:spPr>
            <a:xfrm>
              <a:off x="7738963" y="2551072"/>
              <a:ext cx="10280" cy="33005"/>
            </a:xfrm>
            <a:custGeom>
              <a:avLst/>
              <a:gdLst/>
              <a:ahLst/>
              <a:cxnLst/>
              <a:rect l="l" t="t" r="r" b="b"/>
              <a:pathLst>
                <a:path w="323" h="1037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882"/>
                  </a:lnTo>
                  <a:cubicBezTo>
                    <a:pt x="1" y="965"/>
                    <a:pt x="72" y="1036"/>
                    <a:pt x="155" y="1036"/>
                  </a:cubicBezTo>
                  <a:cubicBezTo>
                    <a:pt x="251" y="1036"/>
                    <a:pt x="322" y="965"/>
                    <a:pt x="322" y="882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019;p60"/>
            <p:cNvSpPr/>
            <p:nvPr/>
          </p:nvSpPr>
          <p:spPr>
            <a:xfrm>
              <a:off x="7568432" y="2635956"/>
              <a:ext cx="45513" cy="15946"/>
            </a:xfrm>
            <a:custGeom>
              <a:avLst/>
              <a:gdLst/>
              <a:ahLst/>
              <a:cxnLst/>
              <a:rect l="l" t="t" r="r" b="b"/>
              <a:pathLst>
                <a:path w="1430" h="501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cubicBezTo>
                    <a:pt x="358" y="322"/>
                    <a:pt x="894" y="358"/>
                    <a:pt x="1156" y="489"/>
                  </a:cubicBezTo>
                  <a:cubicBezTo>
                    <a:pt x="1191" y="501"/>
                    <a:pt x="1203" y="501"/>
                    <a:pt x="1227" y="501"/>
                  </a:cubicBezTo>
                  <a:cubicBezTo>
                    <a:pt x="1287" y="501"/>
                    <a:pt x="1346" y="477"/>
                    <a:pt x="1382" y="417"/>
                  </a:cubicBezTo>
                  <a:cubicBezTo>
                    <a:pt x="1430" y="334"/>
                    <a:pt x="1394" y="239"/>
                    <a:pt x="1310" y="191"/>
                  </a:cubicBezTo>
                  <a:cubicBezTo>
                    <a:pt x="918" y="1"/>
                    <a:pt x="191" y="1"/>
                    <a:pt x="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020;p60"/>
            <p:cNvSpPr/>
            <p:nvPr/>
          </p:nvSpPr>
          <p:spPr>
            <a:xfrm>
              <a:off x="7529411" y="2607916"/>
              <a:ext cx="123172" cy="168654"/>
            </a:xfrm>
            <a:custGeom>
              <a:avLst/>
              <a:gdLst/>
              <a:ahLst/>
              <a:cxnLst/>
              <a:rect l="l" t="t" r="r" b="b"/>
              <a:pathLst>
                <a:path w="3870" h="5299" extrusionOk="0">
                  <a:moveTo>
                    <a:pt x="3025" y="310"/>
                  </a:moveTo>
                  <a:lnTo>
                    <a:pt x="3025" y="1013"/>
                  </a:lnTo>
                  <a:cubicBezTo>
                    <a:pt x="3025" y="1132"/>
                    <a:pt x="2989" y="1239"/>
                    <a:pt x="2953" y="1334"/>
                  </a:cubicBezTo>
                  <a:lnTo>
                    <a:pt x="2858" y="1501"/>
                  </a:lnTo>
                  <a:cubicBezTo>
                    <a:pt x="2846" y="1536"/>
                    <a:pt x="2846" y="1548"/>
                    <a:pt x="2846" y="1572"/>
                  </a:cubicBezTo>
                  <a:lnTo>
                    <a:pt x="2846" y="1929"/>
                  </a:lnTo>
                  <a:cubicBezTo>
                    <a:pt x="2834" y="2191"/>
                    <a:pt x="2727" y="2406"/>
                    <a:pt x="2560" y="2584"/>
                  </a:cubicBezTo>
                  <a:cubicBezTo>
                    <a:pt x="2392" y="2753"/>
                    <a:pt x="2170" y="2847"/>
                    <a:pt x="1945" y="2847"/>
                  </a:cubicBezTo>
                  <a:cubicBezTo>
                    <a:pt x="1932" y="2847"/>
                    <a:pt x="1919" y="2847"/>
                    <a:pt x="1905" y="2846"/>
                  </a:cubicBezTo>
                  <a:cubicBezTo>
                    <a:pt x="1429" y="2822"/>
                    <a:pt x="1024" y="2394"/>
                    <a:pt x="1024" y="1894"/>
                  </a:cubicBezTo>
                  <a:lnTo>
                    <a:pt x="1024" y="1572"/>
                  </a:lnTo>
                  <a:cubicBezTo>
                    <a:pt x="1024" y="1548"/>
                    <a:pt x="1024" y="1536"/>
                    <a:pt x="1012" y="1501"/>
                  </a:cubicBezTo>
                  <a:lnTo>
                    <a:pt x="905" y="1298"/>
                  </a:lnTo>
                  <a:cubicBezTo>
                    <a:pt x="870" y="1215"/>
                    <a:pt x="846" y="1132"/>
                    <a:pt x="846" y="1060"/>
                  </a:cubicBezTo>
                  <a:lnTo>
                    <a:pt x="846" y="1036"/>
                  </a:lnTo>
                  <a:cubicBezTo>
                    <a:pt x="846" y="643"/>
                    <a:pt x="1179" y="310"/>
                    <a:pt x="1584" y="310"/>
                  </a:cubicBezTo>
                  <a:close/>
                  <a:moveTo>
                    <a:pt x="2298" y="3096"/>
                  </a:moveTo>
                  <a:lnTo>
                    <a:pt x="2298" y="3156"/>
                  </a:lnTo>
                  <a:cubicBezTo>
                    <a:pt x="2298" y="3179"/>
                    <a:pt x="2298" y="3215"/>
                    <a:pt x="2310" y="3263"/>
                  </a:cubicBezTo>
                  <a:lnTo>
                    <a:pt x="1917" y="3656"/>
                  </a:lnTo>
                  <a:lnTo>
                    <a:pt x="1536" y="3275"/>
                  </a:lnTo>
                  <a:cubicBezTo>
                    <a:pt x="1548" y="3239"/>
                    <a:pt x="1548" y="3215"/>
                    <a:pt x="1548" y="3168"/>
                  </a:cubicBezTo>
                  <a:lnTo>
                    <a:pt x="1548" y="3096"/>
                  </a:lnTo>
                  <a:cubicBezTo>
                    <a:pt x="1655" y="3120"/>
                    <a:pt x="1763" y="3156"/>
                    <a:pt x="1882" y="3156"/>
                  </a:cubicBezTo>
                  <a:lnTo>
                    <a:pt x="1917" y="3156"/>
                  </a:lnTo>
                  <a:cubicBezTo>
                    <a:pt x="2036" y="3156"/>
                    <a:pt x="2179" y="3132"/>
                    <a:pt x="2298" y="3096"/>
                  </a:cubicBezTo>
                  <a:close/>
                  <a:moveTo>
                    <a:pt x="1584" y="1"/>
                  </a:moveTo>
                  <a:cubicBezTo>
                    <a:pt x="1001" y="1"/>
                    <a:pt x="524" y="477"/>
                    <a:pt x="524" y="1060"/>
                  </a:cubicBezTo>
                  <a:lnTo>
                    <a:pt x="524" y="1072"/>
                  </a:lnTo>
                  <a:cubicBezTo>
                    <a:pt x="524" y="1203"/>
                    <a:pt x="548" y="1334"/>
                    <a:pt x="608" y="1453"/>
                  </a:cubicBezTo>
                  <a:lnTo>
                    <a:pt x="703" y="1620"/>
                  </a:lnTo>
                  <a:lnTo>
                    <a:pt x="703" y="1894"/>
                  </a:lnTo>
                  <a:cubicBezTo>
                    <a:pt x="703" y="2322"/>
                    <a:pt x="905" y="2703"/>
                    <a:pt x="1239" y="2941"/>
                  </a:cubicBezTo>
                  <a:lnTo>
                    <a:pt x="1239" y="3179"/>
                  </a:lnTo>
                  <a:cubicBezTo>
                    <a:pt x="1239" y="3215"/>
                    <a:pt x="1227" y="3239"/>
                    <a:pt x="1191" y="3239"/>
                  </a:cubicBezTo>
                  <a:lnTo>
                    <a:pt x="512" y="3441"/>
                  </a:lnTo>
                  <a:cubicBezTo>
                    <a:pt x="215" y="3525"/>
                    <a:pt x="0" y="3799"/>
                    <a:pt x="0" y="4108"/>
                  </a:cubicBezTo>
                  <a:lnTo>
                    <a:pt x="0" y="5132"/>
                  </a:lnTo>
                  <a:cubicBezTo>
                    <a:pt x="0" y="5227"/>
                    <a:pt x="72" y="5299"/>
                    <a:pt x="167" y="5299"/>
                  </a:cubicBezTo>
                  <a:cubicBezTo>
                    <a:pt x="250" y="5299"/>
                    <a:pt x="322" y="5227"/>
                    <a:pt x="322" y="5132"/>
                  </a:cubicBezTo>
                  <a:lnTo>
                    <a:pt x="322" y="4108"/>
                  </a:lnTo>
                  <a:cubicBezTo>
                    <a:pt x="322" y="3941"/>
                    <a:pt x="429" y="3799"/>
                    <a:pt x="596" y="3751"/>
                  </a:cubicBezTo>
                  <a:lnTo>
                    <a:pt x="1274" y="3560"/>
                  </a:lnTo>
                  <a:cubicBezTo>
                    <a:pt x="1310" y="3560"/>
                    <a:pt x="1322" y="3537"/>
                    <a:pt x="1358" y="3525"/>
                  </a:cubicBezTo>
                  <a:lnTo>
                    <a:pt x="1774" y="3941"/>
                  </a:lnTo>
                  <a:lnTo>
                    <a:pt x="1774" y="5120"/>
                  </a:lnTo>
                  <a:cubicBezTo>
                    <a:pt x="1774" y="5204"/>
                    <a:pt x="1846" y="5287"/>
                    <a:pt x="1929" y="5287"/>
                  </a:cubicBezTo>
                  <a:cubicBezTo>
                    <a:pt x="2025" y="5287"/>
                    <a:pt x="2096" y="5204"/>
                    <a:pt x="2096" y="5120"/>
                  </a:cubicBezTo>
                  <a:lnTo>
                    <a:pt x="2096" y="3941"/>
                  </a:lnTo>
                  <a:lnTo>
                    <a:pt x="2513" y="3525"/>
                  </a:lnTo>
                  <a:cubicBezTo>
                    <a:pt x="2548" y="3537"/>
                    <a:pt x="2560" y="3537"/>
                    <a:pt x="2584" y="3560"/>
                  </a:cubicBezTo>
                  <a:lnTo>
                    <a:pt x="3275" y="3751"/>
                  </a:lnTo>
                  <a:cubicBezTo>
                    <a:pt x="3441" y="3799"/>
                    <a:pt x="3537" y="3941"/>
                    <a:pt x="3537" y="4108"/>
                  </a:cubicBezTo>
                  <a:lnTo>
                    <a:pt x="3537" y="5132"/>
                  </a:lnTo>
                  <a:cubicBezTo>
                    <a:pt x="3537" y="5227"/>
                    <a:pt x="3620" y="5299"/>
                    <a:pt x="3703" y="5299"/>
                  </a:cubicBezTo>
                  <a:cubicBezTo>
                    <a:pt x="3799" y="5299"/>
                    <a:pt x="3870" y="5227"/>
                    <a:pt x="3870" y="5132"/>
                  </a:cubicBezTo>
                  <a:lnTo>
                    <a:pt x="3870" y="4108"/>
                  </a:lnTo>
                  <a:cubicBezTo>
                    <a:pt x="3870" y="3810"/>
                    <a:pt x="3668" y="3537"/>
                    <a:pt x="3370" y="3453"/>
                  </a:cubicBezTo>
                  <a:lnTo>
                    <a:pt x="2679" y="3263"/>
                  </a:lnTo>
                  <a:cubicBezTo>
                    <a:pt x="2656" y="3239"/>
                    <a:pt x="2632" y="3227"/>
                    <a:pt x="2632" y="3203"/>
                  </a:cubicBezTo>
                  <a:lnTo>
                    <a:pt x="2632" y="2977"/>
                  </a:lnTo>
                  <a:cubicBezTo>
                    <a:pt x="2691" y="2929"/>
                    <a:pt x="2739" y="2882"/>
                    <a:pt x="2798" y="2846"/>
                  </a:cubicBezTo>
                  <a:cubicBezTo>
                    <a:pt x="3037" y="2608"/>
                    <a:pt x="3168" y="2287"/>
                    <a:pt x="3168" y="1953"/>
                  </a:cubicBezTo>
                  <a:lnTo>
                    <a:pt x="3168" y="1632"/>
                  </a:lnTo>
                  <a:lnTo>
                    <a:pt x="3227" y="1501"/>
                  </a:lnTo>
                  <a:cubicBezTo>
                    <a:pt x="3310" y="1358"/>
                    <a:pt x="3346" y="1191"/>
                    <a:pt x="3346" y="1024"/>
                  </a:cubicBezTo>
                  <a:lnTo>
                    <a:pt x="3346" y="167"/>
                  </a:lnTo>
                  <a:cubicBezTo>
                    <a:pt x="3346" y="72"/>
                    <a:pt x="3275" y="1"/>
                    <a:pt x="31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021;p60"/>
            <p:cNvSpPr/>
            <p:nvPr/>
          </p:nvSpPr>
          <p:spPr>
            <a:xfrm>
              <a:off x="7551754" y="2743946"/>
              <a:ext cx="10280" cy="33005"/>
            </a:xfrm>
            <a:custGeom>
              <a:avLst/>
              <a:gdLst/>
              <a:ahLst/>
              <a:cxnLst/>
              <a:rect l="l" t="t" r="r" b="b"/>
              <a:pathLst>
                <a:path w="323" h="1037" extrusionOk="0">
                  <a:moveTo>
                    <a:pt x="168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870"/>
                  </a:lnTo>
                  <a:cubicBezTo>
                    <a:pt x="1" y="965"/>
                    <a:pt x="72" y="1037"/>
                    <a:pt x="168" y="1037"/>
                  </a:cubicBezTo>
                  <a:cubicBezTo>
                    <a:pt x="251" y="1037"/>
                    <a:pt x="322" y="965"/>
                    <a:pt x="322" y="870"/>
                  </a:cubicBezTo>
                  <a:lnTo>
                    <a:pt x="322" y="156"/>
                  </a:lnTo>
                  <a:cubicBezTo>
                    <a:pt x="322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022;p60"/>
            <p:cNvSpPr/>
            <p:nvPr/>
          </p:nvSpPr>
          <p:spPr>
            <a:xfrm>
              <a:off x="7619610" y="2743946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870"/>
                  </a:lnTo>
                  <a:cubicBezTo>
                    <a:pt x="0" y="965"/>
                    <a:pt x="72" y="1037"/>
                    <a:pt x="155" y="1037"/>
                  </a:cubicBezTo>
                  <a:cubicBezTo>
                    <a:pt x="250" y="1037"/>
                    <a:pt x="322" y="965"/>
                    <a:pt x="322" y="870"/>
                  </a:cubicBezTo>
                  <a:lnTo>
                    <a:pt x="322" y="156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023;p60"/>
            <p:cNvSpPr/>
            <p:nvPr/>
          </p:nvSpPr>
          <p:spPr>
            <a:xfrm>
              <a:off x="7773464" y="2584427"/>
              <a:ext cx="111810" cy="192525"/>
            </a:xfrm>
            <a:custGeom>
              <a:avLst/>
              <a:gdLst/>
              <a:ahLst/>
              <a:cxnLst/>
              <a:rect l="l" t="t" r="r" b="b"/>
              <a:pathLst>
                <a:path w="3513" h="6049" extrusionOk="0">
                  <a:moveTo>
                    <a:pt x="1738" y="346"/>
                  </a:moveTo>
                  <a:cubicBezTo>
                    <a:pt x="2036" y="346"/>
                    <a:pt x="2286" y="560"/>
                    <a:pt x="2286" y="810"/>
                  </a:cubicBezTo>
                  <a:lnTo>
                    <a:pt x="2286" y="846"/>
                  </a:lnTo>
                  <a:cubicBezTo>
                    <a:pt x="2131" y="762"/>
                    <a:pt x="1929" y="739"/>
                    <a:pt x="1738" y="739"/>
                  </a:cubicBezTo>
                  <a:cubicBezTo>
                    <a:pt x="1548" y="739"/>
                    <a:pt x="1369" y="786"/>
                    <a:pt x="1191" y="846"/>
                  </a:cubicBezTo>
                  <a:lnTo>
                    <a:pt x="1191" y="810"/>
                  </a:lnTo>
                  <a:cubicBezTo>
                    <a:pt x="1203" y="560"/>
                    <a:pt x="1441" y="346"/>
                    <a:pt x="1738" y="346"/>
                  </a:cubicBezTo>
                  <a:close/>
                  <a:moveTo>
                    <a:pt x="1738" y="1048"/>
                  </a:moveTo>
                  <a:cubicBezTo>
                    <a:pt x="2334" y="1048"/>
                    <a:pt x="2822" y="1536"/>
                    <a:pt x="2822" y="2132"/>
                  </a:cubicBezTo>
                  <a:cubicBezTo>
                    <a:pt x="2822" y="2251"/>
                    <a:pt x="2810" y="2358"/>
                    <a:pt x="2762" y="2477"/>
                  </a:cubicBezTo>
                  <a:cubicBezTo>
                    <a:pt x="2286" y="2001"/>
                    <a:pt x="1453" y="1810"/>
                    <a:pt x="1429" y="1798"/>
                  </a:cubicBezTo>
                  <a:cubicBezTo>
                    <a:pt x="1415" y="1791"/>
                    <a:pt x="1400" y="1788"/>
                    <a:pt x="1385" y="1788"/>
                  </a:cubicBezTo>
                  <a:cubicBezTo>
                    <a:pt x="1347" y="1788"/>
                    <a:pt x="1308" y="1805"/>
                    <a:pt x="1274" y="1822"/>
                  </a:cubicBezTo>
                  <a:cubicBezTo>
                    <a:pt x="1238" y="1858"/>
                    <a:pt x="1215" y="1893"/>
                    <a:pt x="1215" y="1953"/>
                  </a:cubicBezTo>
                  <a:cubicBezTo>
                    <a:pt x="1215" y="1977"/>
                    <a:pt x="1203" y="2072"/>
                    <a:pt x="1084" y="2191"/>
                  </a:cubicBezTo>
                  <a:cubicBezTo>
                    <a:pt x="1024" y="2251"/>
                    <a:pt x="1024" y="2358"/>
                    <a:pt x="1084" y="2429"/>
                  </a:cubicBezTo>
                  <a:cubicBezTo>
                    <a:pt x="1111" y="2467"/>
                    <a:pt x="1148" y="2483"/>
                    <a:pt x="1188" y="2483"/>
                  </a:cubicBezTo>
                  <a:cubicBezTo>
                    <a:pt x="1234" y="2483"/>
                    <a:pt x="1283" y="2461"/>
                    <a:pt x="1322" y="2429"/>
                  </a:cubicBezTo>
                  <a:cubicBezTo>
                    <a:pt x="1405" y="2346"/>
                    <a:pt x="1465" y="2239"/>
                    <a:pt x="1500" y="2167"/>
                  </a:cubicBezTo>
                  <a:cubicBezTo>
                    <a:pt x="1786" y="2251"/>
                    <a:pt x="2358" y="2465"/>
                    <a:pt x="2631" y="2834"/>
                  </a:cubicBezTo>
                  <a:cubicBezTo>
                    <a:pt x="2560" y="3263"/>
                    <a:pt x="2191" y="3584"/>
                    <a:pt x="1738" y="3584"/>
                  </a:cubicBezTo>
                  <a:cubicBezTo>
                    <a:pt x="1274" y="3584"/>
                    <a:pt x="893" y="3239"/>
                    <a:pt x="845" y="2774"/>
                  </a:cubicBezTo>
                  <a:cubicBezTo>
                    <a:pt x="845" y="2751"/>
                    <a:pt x="834" y="2727"/>
                    <a:pt x="822" y="2703"/>
                  </a:cubicBezTo>
                  <a:cubicBezTo>
                    <a:pt x="714" y="2536"/>
                    <a:pt x="655" y="2334"/>
                    <a:pt x="655" y="2132"/>
                  </a:cubicBezTo>
                  <a:cubicBezTo>
                    <a:pt x="655" y="1536"/>
                    <a:pt x="1143" y="1048"/>
                    <a:pt x="1738" y="1048"/>
                  </a:cubicBezTo>
                  <a:close/>
                  <a:moveTo>
                    <a:pt x="2131" y="3846"/>
                  </a:moveTo>
                  <a:lnTo>
                    <a:pt x="2131" y="4025"/>
                  </a:lnTo>
                  <a:cubicBezTo>
                    <a:pt x="2131" y="4084"/>
                    <a:pt x="2143" y="4144"/>
                    <a:pt x="2167" y="4191"/>
                  </a:cubicBezTo>
                  <a:lnTo>
                    <a:pt x="1988" y="4334"/>
                  </a:lnTo>
                  <a:cubicBezTo>
                    <a:pt x="1917" y="4400"/>
                    <a:pt x="1825" y="4432"/>
                    <a:pt x="1734" y="4432"/>
                  </a:cubicBezTo>
                  <a:cubicBezTo>
                    <a:pt x="1643" y="4432"/>
                    <a:pt x="1554" y="4400"/>
                    <a:pt x="1488" y="4334"/>
                  </a:cubicBezTo>
                  <a:lnTo>
                    <a:pt x="1334" y="4191"/>
                  </a:lnTo>
                  <a:cubicBezTo>
                    <a:pt x="1369" y="4144"/>
                    <a:pt x="1381" y="4084"/>
                    <a:pt x="1381" y="4025"/>
                  </a:cubicBezTo>
                  <a:lnTo>
                    <a:pt x="1381" y="3846"/>
                  </a:lnTo>
                  <a:cubicBezTo>
                    <a:pt x="1500" y="3870"/>
                    <a:pt x="1619" y="3906"/>
                    <a:pt x="1750" y="3906"/>
                  </a:cubicBezTo>
                  <a:cubicBezTo>
                    <a:pt x="1893" y="3906"/>
                    <a:pt x="2012" y="3894"/>
                    <a:pt x="2131" y="3846"/>
                  </a:cubicBezTo>
                  <a:close/>
                  <a:moveTo>
                    <a:pt x="1750" y="0"/>
                  </a:moveTo>
                  <a:cubicBezTo>
                    <a:pt x="1274" y="0"/>
                    <a:pt x="881" y="358"/>
                    <a:pt x="881" y="798"/>
                  </a:cubicBezTo>
                  <a:cubicBezTo>
                    <a:pt x="881" y="869"/>
                    <a:pt x="893" y="929"/>
                    <a:pt x="905" y="1000"/>
                  </a:cubicBezTo>
                  <a:cubicBezTo>
                    <a:pt x="560" y="1250"/>
                    <a:pt x="345" y="1667"/>
                    <a:pt x="345" y="2132"/>
                  </a:cubicBezTo>
                  <a:cubicBezTo>
                    <a:pt x="345" y="2382"/>
                    <a:pt x="405" y="2632"/>
                    <a:pt x="536" y="2834"/>
                  </a:cubicBezTo>
                  <a:cubicBezTo>
                    <a:pt x="583" y="3191"/>
                    <a:pt x="774" y="3489"/>
                    <a:pt x="1060" y="3679"/>
                  </a:cubicBezTo>
                  <a:lnTo>
                    <a:pt x="1060" y="4025"/>
                  </a:lnTo>
                  <a:lnTo>
                    <a:pt x="1060" y="4037"/>
                  </a:lnTo>
                  <a:lnTo>
                    <a:pt x="381" y="4382"/>
                  </a:lnTo>
                  <a:cubicBezTo>
                    <a:pt x="143" y="4501"/>
                    <a:pt x="0" y="4739"/>
                    <a:pt x="0" y="5013"/>
                  </a:cubicBezTo>
                  <a:lnTo>
                    <a:pt x="0" y="5882"/>
                  </a:lnTo>
                  <a:cubicBezTo>
                    <a:pt x="0" y="5977"/>
                    <a:pt x="72" y="6049"/>
                    <a:pt x="167" y="6049"/>
                  </a:cubicBezTo>
                  <a:cubicBezTo>
                    <a:pt x="250" y="6049"/>
                    <a:pt x="322" y="5977"/>
                    <a:pt x="322" y="5882"/>
                  </a:cubicBezTo>
                  <a:lnTo>
                    <a:pt x="322" y="5013"/>
                  </a:lnTo>
                  <a:cubicBezTo>
                    <a:pt x="322" y="4870"/>
                    <a:pt x="393" y="4739"/>
                    <a:pt x="536" y="4679"/>
                  </a:cubicBezTo>
                  <a:lnTo>
                    <a:pt x="1084" y="4394"/>
                  </a:lnTo>
                  <a:lnTo>
                    <a:pt x="1274" y="4572"/>
                  </a:lnTo>
                  <a:cubicBezTo>
                    <a:pt x="1417" y="4715"/>
                    <a:pt x="1584" y="4775"/>
                    <a:pt x="1750" y="4775"/>
                  </a:cubicBezTo>
                  <a:cubicBezTo>
                    <a:pt x="1929" y="4775"/>
                    <a:pt x="2096" y="4715"/>
                    <a:pt x="2227" y="4572"/>
                  </a:cubicBezTo>
                  <a:lnTo>
                    <a:pt x="2429" y="4394"/>
                  </a:lnTo>
                  <a:lnTo>
                    <a:pt x="2977" y="4679"/>
                  </a:lnTo>
                  <a:cubicBezTo>
                    <a:pt x="3096" y="4739"/>
                    <a:pt x="3179" y="4870"/>
                    <a:pt x="3179" y="5013"/>
                  </a:cubicBezTo>
                  <a:lnTo>
                    <a:pt x="3179" y="5882"/>
                  </a:lnTo>
                  <a:cubicBezTo>
                    <a:pt x="3179" y="5977"/>
                    <a:pt x="3262" y="6049"/>
                    <a:pt x="3346" y="6049"/>
                  </a:cubicBezTo>
                  <a:cubicBezTo>
                    <a:pt x="3441" y="6049"/>
                    <a:pt x="3512" y="5977"/>
                    <a:pt x="3512" y="5882"/>
                  </a:cubicBezTo>
                  <a:lnTo>
                    <a:pt x="3512" y="5013"/>
                  </a:lnTo>
                  <a:cubicBezTo>
                    <a:pt x="3512" y="4739"/>
                    <a:pt x="3358" y="4501"/>
                    <a:pt x="3120" y="4382"/>
                  </a:cubicBezTo>
                  <a:lnTo>
                    <a:pt x="2453" y="4037"/>
                  </a:lnTo>
                  <a:lnTo>
                    <a:pt x="2453" y="4025"/>
                  </a:lnTo>
                  <a:lnTo>
                    <a:pt x="2453" y="3679"/>
                  </a:lnTo>
                  <a:cubicBezTo>
                    <a:pt x="2739" y="3489"/>
                    <a:pt x="2929" y="3191"/>
                    <a:pt x="2977" y="2834"/>
                  </a:cubicBezTo>
                  <a:cubicBezTo>
                    <a:pt x="3096" y="2632"/>
                    <a:pt x="3167" y="2370"/>
                    <a:pt x="3167" y="2132"/>
                  </a:cubicBezTo>
                  <a:cubicBezTo>
                    <a:pt x="3167" y="1667"/>
                    <a:pt x="2941" y="1262"/>
                    <a:pt x="2608" y="1000"/>
                  </a:cubicBezTo>
                  <a:cubicBezTo>
                    <a:pt x="2619" y="941"/>
                    <a:pt x="2631" y="869"/>
                    <a:pt x="2631" y="798"/>
                  </a:cubicBezTo>
                  <a:cubicBezTo>
                    <a:pt x="2631" y="369"/>
                    <a:pt x="2227" y="0"/>
                    <a:pt x="175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024;p60"/>
            <p:cNvSpPr/>
            <p:nvPr/>
          </p:nvSpPr>
          <p:spPr>
            <a:xfrm>
              <a:off x="7795043" y="2750789"/>
              <a:ext cx="11012" cy="26162"/>
            </a:xfrm>
            <a:custGeom>
              <a:avLst/>
              <a:gdLst/>
              <a:ahLst/>
              <a:cxnLst/>
              <a:rect l="l" t="t" r="r" b="b"/>
              <a:pathLst>
                <a:path w="346" h="822" extrusionOk="0">
                  <a:moveTo>
                    <a:pt x="167" y="0"/>
                  </a:moveTo>
                  <a:cubicBezTo>
                    <a:pt x="84" y="0"/>
                    <a:pt x="1" y="83"/>
                    <a:pt x="1" y="167"/>
                  </a:cubicBezTo>
                  <a:lnTo>
                    <a:pt x="1" y="655"/>
                  </a:lnTo>
                  <a:cubicBezTo>
                    <a:pt x="1" y="750"/>
                    <a:pt x="84" y="822"/>
                    <a:pt x="167" y="822"/>
                  </a:cubicBezTo>
                  <a:cubicBezTo>
                    <a:pt x="263" y="822"/>
                    <a:pt x="334" y="750"/>
                    <a:pt x="334" y="655"/>
                  </a:cubicBezTo>
                  <a:lnTo>
                    <a:pt x="334" y="167"/>
                  </a:lnTo>
                  <a:cubicBezTo>
                    <a:pt x="346" y="83"/>
                    <a:pt x="275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025;p60"/>
            <p:cNvSpPr/>
            <p:nvPr/>
          </p:nvSpPr>
          <p:spPr>
            <a:xfrm>
              <a:off x="7851887" y="2750789"/>
              <a:ext cx="10662" cy="26162"/>
            </a:xfrm>
            <a:custGeom>
              <a:avLst/>
              <a:gdLst/>
              <a:ahLst/>
              <a:cxnLst/>
              <a:rect l="l" t="t" r="r" b="b"/>
              <a:pathLst>
                <a:path w="335" h="822" extrusionOk="0">
                  <a:moveTo>
                    <a:pt x="167" y="0"/>
                  </a:moveTo>
                  <a:cubicBezTo>
                    <a:pt x="84" y="0"/>
                    <a:pt x="1" y="83"/>
                    <a:pt x="1" y="167"/>
                  </a:cubicBezTo>
                  <a:lnTo>
                    <a:pt x="1" y="655"/>
                  </a:lnTo>
                  <a:cubicBezTo>
                    <a:pt x="1" y="750"/>
                    <a:pt x="84" y="822"/>
                    <a:pt x="167" y="822"/>
                  </a:cubicBezTo>
                  <a:cubicBezTo>
                    <a:pt x="263" y="822"/>
                    <a:pt x="334" y="750"/>
                    <a:pt x="334" y="655"/>
                  </a:cubicBezTo>
                  <a:lnTo>
                    <a:pt x="334" y="167"/>
                  </a:lnTo>
                  <a:cubicBezTo>
                    <a:pt x="334" y="83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026;p60"/>
            <p:cNvSpPr/>
            <p:nvPr/>
          </p:nvSpPr>
          <p:spPr>
            <a:xfrm>
              <a:off x="7641189" y="2595789"/>
              <a:ext cx="136826" cy="113147"/>
            </a:xfrm>
            <a:custGeom>
              <a:avLst/>
              <a:gdLst/>
              <a:ahLst/>
              <a:cxnLst/>
              <a:rect l="l" t="t" r="r" b="b"/>
              <a:pathLst>
                <a:path w="4299" h="3555" extrusionOk="0">
                  <a:moveTo>
                    <a:pt x="2156" y="1"/>
                  </a:moveTo>
                  <a:cubicBezTo>
                    <a:pt x="2072" y="1"/>
                    <a:pt x="2001" y="84"/>
                    <a:pt x="2001" y="167"/>
                  </a:cubicBezTo>
                  <a:lnTo>
                    <a:pt x="2001" y="2048"/>
                  </a:lnTo>
                  <a:lnTo>
                    <a:pt x="108" y="3251"/>
                  </a:lnTo>
                  <a:cubicBezTo>
                    <a:pt x="37" y="3299"/>
                    <a:pt x="1" y="3406"/>
                    <a:pt x="60" y="3477"/>
                  </a:cubicBezTo>
                  <a:cubicBezTo>
                    <a:pt x="91" y="3523"/>
                    <a:pt x="147" y="3555"/>
                    <a:pt x="202" y="3555"/>
                  </a:cubicBezTo>
                  <a:cubicBezTo>
                    <a:pt x="232" y="3555"/>
                    <a:pt x="261" y="3546"/>
                    <a:pt x="287" y="3525"/>
                  </a:cubicBezTo>
                  <a:lnTo>
                    <a:pt x="2156" y="2334"/>
                  </a:lnTo>
                  <a:lnTo>
                    <a:pt x="4037" y="3525"/>
                  </a:lnTo>
                  <a:cubicBezTo>
                    <a:pt x="4061" y="3537"/>
                    <a:pt x="4097" y="3549"/>
                    <a:pt x="4120" y="3549"/>
                  </a:cubicBezTo>
                  <a:cubicBezTo>
                    <a:pt x="4180" y="3549"/>
                    <a:pt x="4228" y="3525"/>
                    <a:pt x="4263" y="3477"/>
                  </a:cubicBezTo>
                  <a:cubicBezTo>
                    <a:pt x="4299" y="3406"/>
                    <a:pt x="4287" y="3299"/>
                    <a:pt x="4216" y="3251"/>
                  </a:cubicBezTo>
                  <a:lnTo>
                    <a:pt x="2323" y="2048"/>
                  </a:lnTo>
                  <a:lnTo>
                    <a:pt x="2323" y="167"/>
                  </a:lnTo>
                  <a:cubicBezTo>
                    <a:pt x="2323" y="84"/>
                    <a:pt x="2251" y="1"/>
                    <a:pt x="2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18825" y="1679175"/>
            <a:ext cx="8062838" cy="2090100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 smtClean="0"/>
              <a:t>Berisi</a:t>
            </a:r>
            <a:r>
              <a:rPr lang="en-US" dirty="0" smtClean="0"/>
              <a:t> id </a:t>
            </a:r>
            <a:r>
              <a:rPr lang="en-US" dirty="0" err="1" smtClean="0"/>
              <a:t>karyawan</a:t>
            </a:r>
            <a:r>
              <a:rPr lang="en-US" dirty="0" smtClean="0"/>
              <a:t> </a:t>
            </a:r>
            <a:r>
              <a:rPr lang="en-US" dirty="0" err="1" smtClean="0"/>
              <a:t>beserta</a:t>
            </a:r>
            <a:r>
              <a:rPr lang="en-US" dirty="0" smtClean="0"/>
              <a:t> parameter-parameter yang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menilai</a:t>
            </a:r>
            <a:r>
              <a:rPr lang="en-US" dirty="0" smtClean="0"/>
              <a:t> </a:t>
            </a:r>
            <a:r>
              <a:rPr lang="en-US" dirty="0" err="1" smtClean="0"/>
              <a:t>layak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tidaknya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promosi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94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035926"/>
              </p:ext>
            </p:extLst>
          </p:nvPr>
        </p:nvGraphicFramePr>
        <p:xfrm>
          <a:off x="311150" y="1083068"/>
          <a:ext cx="8521700" cy="316391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031249"/>
                <a:gridCol w="6490451"/>
              </a:tblGrid>
              <a:tr h="187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Atribut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1" marR="8951" marT="8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Deskripsi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1" marR="8951" marT="8951" marB="0" anchor="b"/>
                </a:tc>
              </a:tr>
              <a:tr h="187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1" marR="8951" marT="8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1" marR="8951" marT="8951" marB="0" anchor="b"/>
                </a:tc>
              </a:tr>
              <a:tr h="187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id_karyawan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1" marR="8951" marT="8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 karyawan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1" marR="8951" marT="8951" marB="0" anchor="b"/>
                </a:tc>
              </a:tr>
              <a:tr h="187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departemen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1" marR="8951" marT="8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departemen tempat karyawan bekerja (contoh: Sales &amp; Marketing. Operations, Technology)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1" marR="8951" marT="8951" marB="0" anchor="b"/>
                </a:tc>
              </a:tr>
              <a:tr h="187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wilayah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1" marR="8951" marT="8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wilayah kerja karyawan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1" marR="8951" marT="8951" marB="0" anchor="b"/>
                </a:tc>
              </a:tr>
              <a:tr h="187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pendidikan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1" marR="8951" marT="8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tingkat pendidikan karyawan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1" marR="8951" marT="8951" marB="0" anchor="b"/>
                </a:tc>
              </a:tr>
              <a:tr h="187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jenis_kelamin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1" marR="8951" marT="8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jenis kelamin karyawan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1" marR="8951" marT="8951" marB="0" anchor="b"/>
                </a:tc>
              </a:tr>
              <a:tr h="187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rekrutmen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1" marR="8951" marT="8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jalur rekrutmen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1" marR="8951" marT="8951" marB="0" anchor="b"/>
                </a:tc>
              </a:tr>
              <a:tr h="187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jumlah_training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1" marR="8951" marT="8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jumlah pelatihan yang diselesaikan oleh karyawan selama setahun terakhir baik teknis maupun non teknis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1" marR="8951" marT="8951" marB="0" anchor="b"/>
                </a:tc>
              </a:tr>
              <a:tr h="187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umur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1" marR="8951" marT="8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umur karyawan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1" marR="8951" marT="8951" marB="0" anchor="b"/>
                </a:tc>
              </a:tr>
              <a:tr h="187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rating_tahun_lalu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1" marR="8951" marT="8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rating karyawan tahun lalu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1" marR="8951" marT="8951" marB="0" anchor="b"/>
                </a:tc>
              </a:tr>
              <a:tr h="187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masa_kerja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1" marR="8951" marT="8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masa bekerja karyawan dalam tahun 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1" marR="8951" marT="8951" marB="0" anchor="b"/>
                </a:tc>
              </a:tr>
              <a:tr h="187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KPI_&gt;80%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1" marR="8951" marT="8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key performance index apakah lebih besar dari 80% (Ya = 1, Tidak = 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1" marR="8951" marT="8951" marB="0" anchor="b"/>
                </a:tc>
              </a:tr>
              <a:tr h="187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penghargaan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1" marR="8951" marT="8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jika memenangkan penghargaan sebagai karyawan maka 1, jika tidak = 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1" marR="8951" marT="8951" marB="0" anchor="b"/>
                </a:tc>
              </a:tr>
              <a:tr h="187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rata_rata_skor_training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1" marR="8951" marT="8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skor training rata-rata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1" marR="8951" marT="8951" marB="0" anchor="b"/>
                </a:tc>
              </a:tr>
              <a:tr h="187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dipromosikan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1" marR="8951" marT="8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target (recommended for promotion)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1" marR="8951" marT="8951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49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59596" y="1089062"/>
            <a:ext cx="3606229" cy="3657600"/>
          </a:xfrm>
        </p:spPr>
        <p:txBody>
          <a:bodyPr/>
          <a:lstStyle/>
          <a:p>
            <a:pPr algn="just"/>
            <a:r>
              <a:rPr lang="en-US" dirty="0" smtClean="0"/>
              <a:t>Data </a:t>
            </a:r>
            <a:r>
              <a:rPr lang="en-US" dirty="0" err="1" smtClean="0"/>
              <a:t>memiliki</a:t>
            </a:r>
            <a:r>
              <a:rPr lang="en-US" dirty="0" smtClean="0"/>
              <a:t> 54808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14 </a:t>
            </a:r>
            <a:r>
              <a:rPr lang="en-US" dirty="0" err="1" smtClean="0"/>
              <a:t>kolom</a:t>
            </a:r>
            <a:endParaRPr lang="en-US" dirty="0" smtClean="0"/>
          </a:p>
          <a:p>
            <a:pPr algn="just"/>
            <a:r>
              <a:rPr lang="en-US" dirty="0" smtClean="0"/>
              <a:t>Ada </a:t>
            </a:r>
            <a:r>
              <a:rPr lang="en-US" dirty="0" err="1" smtClean="0"/>
              <a:t>sekitar</a:t>
            </a:r>
            <a:r>
              <a:rPr lang="en-US" dirty="0" smtClean="0"/>
              <a:t> 2000an </a:t>
            </a:r>
            <a:r>
              <a:rPr lang="en-US" dirty="0" err="1" smtClean="0"/>
              <a:t>baris</a:t>
            </a:r>
            <a:r>
              <a:rPr lang="en-US" dirty="0" smtClean="0"/>
              <a:t> yang </a:t>
            </a:r>
            <a:r>
              <a:rPr lang="en-US" dirty="0" err="1" smtClean="0"/>
              <a:t>kosong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4000an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endParaRPr lang="en-US" dirty="0" smtClean="0"/>
          </a:p>
          <a:p>
            <a:pPr algn="just"/>
            <a:r>
              <a:rPr lang="en-US" dirty="0" smtClean="0"/>
              <a:t>Data yang </a:t>
            </a:r>
            <a:r>
              <a:rPr lang="en-US" dirty="0" err="1" smtClean="0"/>
              <a:t>kosong</a:t>
            </a:r>
            <a:r>
              <a:rPr lang="en-US" dirty="0" smtClean="0"/>
              <a:t> </a:t>
            </a:r>
            <a:r>
              <a:rPr lang="en-US" dirty="0" err="1" smtClean="0"/>
              <a:t>ntuk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data modus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rating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disi</a:t>
            </a:r>
            <a:r>
              <a:rPr lang="en-US" dirty="0" smtClean="0"/>
              <a:t> data median. </a:t>
            </a:r>
          </a:p>
          <a:p>
            <a:pPr algn="just"/>
            <a:r>
              <a:rPr lang="en-US" dirty="0" err="1" smtClean="0"/>
              <a:t>Terjadi</a:t>
            </a:r>
            <a:r>
              <a:rPr lang="en-US" dirty="0" smtClean="0"/>
              <a:t> imbalance data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variable target </a:t>
            </a:r>
            <a:r>
              <a:rPr lang="en-US" dirty="0" err="1" smtClean="0"/>
              <a:t>yaitu</a:t>
            </a:r>
            <a:r>
              <a:rPr lang="en-US" dirty="0" smtClean="0"/>
              <a:t> 50140:4668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998" y="2681180"/>
            <a:ext cx="1449355" cy="6163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575" y="1452523"/>
            <a:ext cx="2113900" cy="24573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998" y="1452523"/>
            <a:ext cx="2530261" cy="82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3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3290" y="1311532"/>
            <a:ext cx="1787703" cy="71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Training Data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46980" y="1318246"/>
            <a:ext cx="1787703" cy="71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Machine Learning Model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44984" y="3133614"/>
            <a:ext cx="1787703" cy="71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Web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44983" y="1311532"/>
            <a:ext cx="1787703" cy="71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Flask API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075378" y="1511877"/>
            <a:ext cx="1222626" cy="318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234683" y="1511877"/>
            <a:ext cx="1510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234683" y="1830376"/>
            <a:ext cx="1510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065213" y="2030723"/>
            <a:ext cx="10275" cy="110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181636" y="2037437"/>
            <a:ext cx="0" cy="109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296273" y="2979502"/>
            <a:ext cx="1787703" cy="71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Model save in pickle after training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804845" y="2037437"/>
            <a:ext cx="811658" cy="92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4" idx="2"/>
          </p:cNvCxnSpPr>
          <p:nvPr/>
        </p:nvCxnSpPr>
        <p:spPr>
          <a:xfrm flipV="1">
            <a:off x="3575407" y="2037437"/>
            <a:ext cx="765425" cy="94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68593" y="1207254"/>
            <a:ext cx="1017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Prediction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76298" y="1787519"/>
            <a:ext cx="1017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Features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87957" y="2353159"/>
            <a:ext cx="101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Input </a:t>
            </a:r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en-US" dirty="0" smtClean="0">
                <a:solidFill>
                  <a:schemeClr val="bg1"/>
                </a:solidFill>
              </a:rPr>
              <a:t>eatures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24115" y="2353159"/>
            <a:ext cx="101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Output prediction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093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18824" y="1401582"/>
            <a:ext cx="8227463" cy="3021561"/>
          </a:xfrm>
        </p:spPr>
        <p:txBody>
          <a:bodyPr/>
          <a:lstStyle/>
          <a:p>
            <a:pPr marL="152400" indent="0">
              <a:buNone/>
            </a:pPr>
            <a:r>
              <a:rPr lang="en-US" dirty="0" err="1" smtClean="0"/>
              <a:t>Pembuatan</a:t>
            </a:r>
            <a:r>
              <a:rPr lang="en-US" dirty="0" smtClean="0"/>
              <a:t> rest API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file </a:t>
            </a:r>
            <a:r>
              <a:rPr lang="en-US" dirty="0" err="1" smtClean="0"/>
              <a:t>diantaranya</a:t>
            </a:r>
            <a:r>
              <a:rPr lang="en-US" dirty="0" smtClean="0"/>
              <a:t>:</a:t>
            </a:r>
          </a:p>
          <a:p>
            <a:r>
              <a:rPr lang="en-US" dirty="0" smtClean="0"/>
              <a:t>helper.py</a:t>
            </a:r>
          </a:p>
          <a:p>
            <a:pPr marL="15240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preprocessing data</a:t>
            </a:r>
          </a:p>
          <a:p>
            <a:pPr marL="152400" indent="0">
              <a:buNone/>
            </a:pPr>
            <a:endParaRPr lang="en-US" dirty="0" smtClean="0"/>
          </a:p>
          <a:p>
            <a:r>
              <a:rPr lang="en-US" dirty="0" smtClean="0"/>
              <a:t>app.py</a:t>
            </a:r>
          </a:p>
          <a:p>
            <a:pPr marL="15240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inisiasi</a:t>
            </a:r>
            <a:r>
              <a:rPr lang="en-US" dirty="0" smtClean="0"/>
              <a:t> route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memproses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pemodelan</a:t>
            </a:r>
            <a:endParaRPr lang="en-US" dirty="0" smtClean="0"/>
          </a:p>
          <a:p>
            <a:pPr marL="152400" indent="0">
              <a:buNone/>
            </a:pPr>
            <a:endParaRPr lang="en-US" dirty="0" smtClean="0"/>
          </a:p>
          <a:p>
            <a:r>
              <a:rPr lang="en-US" dirty="0" smtClean="0"/>
              <a:t>test_api.py</a:t>
            </a:r>
          </a:p>
          <a:p>
            <a:pPr marL="15240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mengecek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API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13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37274" y="1304942"/>
            <a:ext cx="3130263" cy="1840864"/>
          </a:xfrm>
        </p:spPr>
        <p:txBody>
          <a:bodyPr/>
          <a:lstStyle/>
          <a:p>
            <a:pPr marL="114300" indent="0" algn="just">
              <a:buNone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bantuan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preprocessing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dipanggil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‘predictions’ </a:t>
            </a:r>
            <a:r>
              <a:rPr lang="en-US" dirty="0" err="1" smtClean="0"/>
              <a:t>pada</a:t>
            </a:r>
            <a:r>
              <a:rPr lang="en-US" dirty="0" smtClean="0"/>
              <a:t> file app.py 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mengisi</a:t>
            </a:r>
            <a:r>
              <a:rPr lang="en-US" dirty="0" smtClean="0"/>
              <a:t> missing value </a:t>
            </a:r>
            <a:r>
              <a:rPr lang="en-US" dirty="0" err="1" smtClean="0"/>
              <a:t>dan</a:t>
            </a:r>
            <a:r>
              <a:rPr lang="en-US" dirty="0" smtClean="0"/>
              <a:t> dropping column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dibutuhkan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elper.py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02" y="1263843"/>
            <a:ext cx="5428656" cy="22102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4702" y="1403498"/>
            <a:ext cx="4350952" cy="361508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7079" y="1584252"/>
            <a:ext cx="1270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94283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422</Words>
  <Application>Microsoft Office PowerPoint</Application>
  <PresentationFormat>On-screen Show (16:9)</PresentationFormat>
  <Paragraphs>91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Maven Pro</vt:lpstr>
      <vt:lpstr>Fira Sans Extra Condensed Medium</vt:lpstr>
      <vt:lpstr>Calibri</vt:lpstr>
      <vt:lpstr>Share Tech</vt:lpstr>
      <vt:lpstr>Arial</vt:lpstr>
      <vt:lpstr>Advent Pro SemiBold</vt:lpstr>
      <vt:lpstr>Data Science Consulting by Slidesgo</vt:lpstr>
      <vt:lpstr>DATA PRODUCT</vt:lpstr>
      <vt:lpstr>DESIGN</vt:lpstr>
      <vt:lpstr>AUDIENCE</vt:lpstr>
      <vt:lpstr>DATA</vt:lpstr>
      <vt:lpstr>DATA</vt:lpstr>
      <vt:lpstr>DATA</vt:lpstr>
      <vt:lpstr>DESIGN</vt:lpstr>
      <vt:lpstr>Delivery</vt:lpstr>
      <vt:lpstr>helper.py</vt:lpstr>
      <vt:lpstr>app.py</vt:lpstr>
      <vt:lpstr>app.py</vt:lpstr>
      <vt:lpstr>app.py</vt:lpstr>
      <vt:lpstr>test_api.py</vt:lpstr>
      <vt:lpstr>test_api.py</vt:lpstr>
      <vt:lpstr>Terima Kasih!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Reza Triawan</dc:creator>
  <cp:lastModifiedBy>LENOVO</cp:lastModifiedBy>
  <cp:revision>23</cp:revision>
  <dcterms:modified xsi:type="dcterms:W3CDTF">2021-02-08T15:39:01Z</dcterms:modified>
</cp:coreProperties>
</file>