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301" r:id="rId3"/>
    <p:sldId id="335" r:id="rId4"/>
    <p:sldId id="302" r:id="rId5"/>
    <p:sldId id="303" r:id="rId6"/>
    <p:sldId id="306" r:id="rId7"/>
  </p:sldIdLst>
  <p:sldSz cx="9144000" cy="5143500" type="screen16x9"/>
  <p:notesSz cx="6858000" cy="9144000"/>
  <p:embeddedFontLst>
    <p:embeddedFont>
      <p:font typeface="Overpass Mono" charset="0"/>
      <p:regular r:id="rId9"/>
      <p:bold r:id="rId10"/>
    </p:embeddedFont>
    <p:embeddedFont>
      <p:font typeface="Anaheim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10FC681-5DA8-48EE-ABEB-AF999CC8BEA0}">
  <a:tblStyle styleId="{810FC681-5DA8-48EE-ABEB-AF999CC8BE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B909CC-4297-413F-86E9-7448AB2059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92" d="100"/>
          <a:sy n="92" d="100"/>
        </p:scale>
        <p:origin x="-76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5773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5" r:id="rId3"/>
    <p:sldLayoutId id="214748366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07504" y="1707654"/>
            <a:ext cx="9096664" cy="1211751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REACT</a:t>
            </a:r>
            <a:r>
              <a:rPr lang="en" dirty="0"/>
              <a:t> </a:t>
            </a:r>
            <a:r>
              <a:rPr lang="en" dirty="0" smtClean="0"/>
              <a:t>LESSON P1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2"/>
                </a:solidFill>
              </a:rPr>
              <a:t>Create Fast Front End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err="1"/>
              <a:t>ReactJS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React </a:t>
            </a:r>
            <a:r>
              <a:rPr lang="en-US" dirty="0" err="1"/>
              <a:t>adalah</a:t>
            </a:r>
            <a:r>
              <a:rPr lang="en-US" dirty="0"/>
              <a:t> library JavaScript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Facebook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mobile </a:t>
            </a:r>
            <a:r>
              <a:rPr lang="en-US" dirty="0" err="1"/>
              <a:t>dan</a:t>
            </a:r>
            <a:r>
              <a:rPr lang="en-US" dirty="0"/>
              <a:t> web. React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snippet </a:t>
            </a:r>
            <a:r>
              <a:rPr lang="en-US" dirty="0" err="1"/>
              <a:t>kode</a:t>
            </a:r>
            <a:r>
              <a:rPr lang="en-US" dirty="0"/>
              <a:t> JavaScript (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)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mendesain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</a:t>
            </a:r>
            <a:r>
              <a:rPr lang="en" dirty="0" smtClean="0"/>
              <a:t>REACT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97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None/>
            </a:pPr>
            <a:r>
              <a:rPr lang="en-US" dirty="0"/>
              <a:t>1. Proses Rendering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  <a:p>
            <a:pPr marL="0" lvl="0" indent="0" algn="l">
              <a:buNone/>
            </a:pPr>
            <a:r>
              <a:rPr lang="en-US" dirty="0"/>
              <a:t>2. Reusable Component</a:t>
            </a:r>
          </a:p>
          <a:p>
            <a:pPr marL="0" lvl="0" indent="0" algn="l">
              <a:buNone/>
            </a:pPr>
            <a:r>
              <a:rPr lang="en-US" dirty="0"/>
              <a:t>3.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Platform </a:t>
            </a:r>
            <a:r>
              <a:rPr lang="en-US" dirty="0" smtClean="0"/>
              <a:t>lain, </a:t>
            </a:r>
            <a:r>
              <a:rPr lang="en-US" dirty="0" err="1" smtClean="0"/>
              <a:t>dll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2000" y="627534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79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4716016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Package Instalation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07504" y="627534"/>
            <a:ext cx="8712968" cy="523220"/>
          </a:xfrm>
          <a:prstGeom prst="rect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@</a:t>
            </a:r>
            <a:r>
              <a:rPr lang="en-US" dirty="0" err="1"/>
              <a:t>mui</a:t>
            </a:r>
            <a:r>
              <a:rPr lang="en-US" dirty="0"/>
              <a:t>/material @emotion/react @emotion/styled @</a:t>
            </a:r>
            <a:r>
              <a:rPr lang="en-US" dirty="0" err="1"/>
              <a:t>fontsource</a:t>
            </a:r>
            <a:r>
              <a:rPr lang="en-US" dirty="0"/>
              <a:t>/</a:t>
            </a:r>
            <a:r>
              <a:rPr lang="en-US" dirty="0" err="1"/>
              <a:t>roboto</a:t>
            </a:r>
            <a:r>
              <a:rPr lang="en-US" dirty="0"/>
              <a:t> </a:t>
            </a:r>
            <a:r>
              <a:rPr lang="en-US" dirty="0" smtClean="0"/>
              <a:t>@</a:t>
            </a:r>
            <a:r>
              <a:rPr lang="en-US" dirty="0" err="1" smtClean="0"/>
              <a:t>mui</a:t>
            </a:r>
            <a:r>
              <a:rPr lang="en-US" dirty="0" smtClean="0"/>
              <a:t>/icons-material react-router-</a:t>
            </a:r>
            <a:r>
              <a:rPr lang="en-US" dirty="0" err="1" smtClean="0"/>
              <a:t>dom</a:t>
            </a:r>
            <a:r>
              <a:rPr lang="en-US" dirty="0" smtClean="0"/>
              <a:t> </a:t>
            </a:r>
            <a:r>
              <a:rPr lang="en-US" dirty="0" err="1"/>
              <a:t>axios</a:t>
            </a:r>
            <a:endParaRPr lang="en-US" dirty="0"/>
          </a:p>
        </p:txBody>
      </p:sp>
      <p:sp>
        <p:nvSpPr>
          <p:cNvPr id="14" name="Google Shape;380;p33"/>
          <p:cNvSpPr txBox="1">
            <a:spLocks/>
          </p:cNvSpPr>
          <p:nvPr/>
        </p:nvSpPr>
        <p:spPr>
          <a:xfrm>
            <a:off x="179512" y="1419622"/>
            <a:ext cx="864096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Mui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Material :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Membantu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untuk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templating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.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Seperti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Bootstrap.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React Router :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Untuk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membantu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pindah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halaman</a:t>
            </a:r>
            <a:endParaRPr lang="en-US" sz="1600" dirty="0" smtClean="0">
              <a:solidFill>
                <a:schemeClr val="bg1"/>
              </a:solidFill>
              <a:latin typeface="Anaheim" charset="0"/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Axios</a:t>
            </a:r>
            <a:r>
              <a:rPr lang="en-US" sz="1600" dirty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Untuk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komunikasi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API</a:t>
            </a:r>
            <a:endParaRPr lang="en-US" sz="1600" dirty="0">
              <a:solidFill>
                <a:schemeClr val="bg1"/>
              </a:solidFill>
              <a:latin typeface="Anahe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69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583264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React Component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07504" y="627534"/>
            <a:ext cx="8712968" cy="307777"/>
          </a:xfrm>
          <a:prstGeom prst="rect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file di App.js </a:t>
            </a:r>
            <a:r>
              <a:rPr lang="en-US" dirty="0" err="1" smtClean="0"/>
              <a:t>menjadi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7" y="1131587"/>
            <a:ext cx="4010782" cy="3640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2680" y="1491630"/>
            <a:ext cx="3744416" cy="180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520;p40"/>
          <p:cNvSpPr txBox="1">
            <a:spLocks noGrp="1"/>
          </p:cNvSpPr>
          <p:nvPr>
            <p:ph type="title"/>
          </p:nvPr>
        </p:nvSpPr>
        <p:spPr>
          <a:xfrm>
            <a:off x="4476758" y="2067694"/>
            <a:ext cx="4427984" cy="669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Membuat komponen header agar bisa di Load di function App</a:t>
            </a:r>
            <a:endParaRPr sz="16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17096" y="2850043"/>
            <a:ext cx="459662" cy="82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3"/>
            <a:endCxn id="6" idx="1"/>
          </p:cNvCxnSpPr>
          <p:nvPr/>
        </p:nvCxnSpPr>
        <p:spPr>
          <a:xfrm>
            <a:off x="4017096" y="2391730"/>
            <a:ext cx="459662" cy="104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9552" y="3723878"/>
            <a:ext cx="2448272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9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583264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React Props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07504" y="627534"/>
            <a:ext cx="8712968" cy="307777"/>
          </a:xfrm>
          <a:prstGeom prst="rect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file di App.js </a:t>
            </a:r>
            <a:r>
              <a:rPr lang="en-US" dirty="0" err="1" smtClean="0"/>
              <a:t>menjadi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7" y="1063791"/>
            <a:ext cx="4004620" cy="374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3695" y="3656531"/>
            <a:ext cx="2068105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520;p40"/>
          <p:cNvSpPr txBox="1">
            <a:spLocks noGrp="1"/>
          </p:cNvSpPr>
          <p:nvPr>
            <p:ph type="title"/>
          </p:nvPr>
        </p:nvSpPr>
        <p:spPr>
          <a:xfrm>
            <a:off x="4463988" y="3574059"/>
            <a:ext cx="4427984" cy="669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Menaruh Props “name” agar bisa dibuat dinamis di komponen header</a:t>
            </a:r>
            <a:endParaRPr sz="1600" dirty="0"/>
          </a:p>
        </p:txBody>
      </p:sp>
      <p:cxnSp>
        <p:nvCxnSpPr>
          <p:cNvPr id="3" name="Straight Arrow Connector 2"/>
          <p:cNvCxnSpPr>
            <a:stCxn id="7" idx="3"/>
            <a:endCxn id="8" idx="1"/>
          </p:cNvCxnSpPr>
          <p:nvPr/>
        </p:nvCxnSpPr>
        <p:spPr>
          <a:xfrm>
            <a:off x="2771800" y="3908559"/>
            <a:ext cx="16921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9552" y="1491630"/>
            <a:ext cx="2068105" cy="180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2233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148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Overpass Mono</vt:lpstr>
      <vt:lpstr>Anaheim</vt:lpstr>
      <vt:lpstr>Programming Lesson by Slidesgo</vt:lpstr>
      <vt:lpstr>REACT LESSON P1</vt:lpstr>
      <vt:lpstr>ABOUT REACT</vt:lpstr>
      <vt:lpstr>WHY ?</vt:lpstr>
      <vt:lpstr>Package Instalation</vt:lpstr>
      <vt:lpstr>React Component</vt:lpstr>
      <vt:lpstr>React Props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dc:creator>Acer Aspire V5-471PG</dc:creator>
  <cp:lastModifiedBy>Acer Aspire V5-471PG</cp:lastModifiedBy>
  <cp:revision>57</cp:revision>
  <dcterms:modified xsi:type="dcterms:W3CDTF">2022-12-14T03:31:18Z</dcterms:modified>
</cp:coreProperties>
</file>