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304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6" r:id="rId12"/>
    <p:sldId id="317" r:id="rId13"/>
    <p:sldId id="322" r:id="rId14"/>
    <p:sldId id="315" r:id="rId15"/>
    <p:sldId id="318" r:id="rId16"/>
    <p:sldId id="324" r:id="rId17"/>
    <p:sldId id="319" r:id="rId18"/>
    <p:sldId id="337" r:id="rId19"/>
    <p:sldId id="320" r:id="rId20"/>
    <p:sldId id="321" r:id="rId21"/>
    <p:sldId id="334" r:id="rId22"/>
    <p:sldId id="323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6" r:id="rId33"/>
    <p:sldId id="340" r:id="rId34"/>
    <p:sldId id="341" r:id="rId35"/>
    <p:sldId id="339" r:id="rId36"/>
    <p:sldId id="338" r:id="rId37"/>
    <p:sldId id="342" r:id="rId38"/>
  </p:sldIdLst>
  <p:sldSz cx="9144000" cy="5143500" type="screen16x9"/>
  <p:notesSz cx="6858000" cy="9144000"/>
  <p:embeddedFontLst>
    <p:embeddedFont>
      <p:font typeface="Anaheim" charset="0"/>
      <p:regular r:id="rId40"/>
    </p:embeddedFont>
    <p:embeddedFont>
      <p:font typeface="Overpass Mono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10FC681-5DA8-48EE-ABEB-AF999CC8BEA0}">
  <a:tblStyle styleId="{810FC681-5DA8-48EE-ABEB-AF999CC8BE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B909CC-4297-413F-86E9-7448AB2059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92" d="100"/>
          <a:sy n="92" d="100"/>
        </p:scale>
        <p:origin x="-76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5773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07504" y="1707654"/>
            <a:ext cx="9096664" cy="1211751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REACT</a:t>
            </a:r>
            <a:r>
              <a:rPr lang="en" dirty="0"/>
              <a:t> </a:t>
            </a:r>
            <a:r>
              <a:rPr lang="en" dirty="0" smtClean="0"/>
              <a:t>LESSON P2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</a:rPr>
              <a:t>Create Fast Front End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Routes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07504" y="631867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Login.js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514" y="277848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Product.js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58466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Register.js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3" y="953998"/>
            <a:ext cx="4210584" cy="183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4" y="3111050"/>
            <a:ext cx="4230463" cy="18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953998"/>
            <a:ext cx="4320480" cy="183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44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React State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07504" y="627534"/>
            <a:ext cx="8712968" cy="523220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dirty="0"/>
              <a:t>State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object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React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render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muat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data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7504" y="127802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naheim" charset="0"/>
              </a:rPr>
              <a:t>l</a:t>
            </a:r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ogin/index.js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633973"/>
            <a:ext cx="2999303" cy="331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47360"/>
            <a:ext cx="3572363" cy="270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94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React State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07504" y="627534"/>
            <a:ext cx="8712968" cy="523220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dirty="0"/>
              <a:t>State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object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React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render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muat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data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7504" y="127802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naheim" charset="0"/>
              </a:rPr>
              <a:t>l</a:t>
            </a:r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ogin/index.js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47360"/>
            <a:ext cx="5086006" cy="178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17" y="1647360"/>
            <a:ext cx="3469926" cy="329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57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React Axios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07504" y="627534"/>
            <a:ext cx="8712968" cy="523220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folder di </a:t>
            </a:r>
            <a:r>
              <a:rPr lang="en-US" dirty="0" err="1" smtClean="0"/>
              <a:t>dalam</a:t>
            </a:r>
            <a:r>
              <a:rPr lang="en-US" dirty="0" smtClean="0"/>
              <a:t> folder “</a:t>
            </a:r>
            <a:r>
              <a:rPr lang="en-US" dirty="0" err="1" smtClean="0"/>
              <a:t>src</a:t>
            </a:r>
            <a:r>
              <a:rPr lang="en-US" dirty="0" smtClean="0"/>
              <a:t>” </a:t>
            </a:r>
            <a:r>
              <a:rPr lang="en-US" dirty="0" err="1" smtClean="0"/>
              <a:t>namanya</a:t>
            </a:r>
            <a:r>
              <a:rPr lang="en-US" dirty="0" smtClean="0"/>
              <a:t> “</a:t>
            </a:r>
            <a:r>
              <a:rPr lang="en-US" dirty="0" err="1" smtClean="0"/>
              <a:t>utils</a:t>
            </a:r>
            <a:r>
              <a:rPr lang="en-US" dirty="0" smtClean="0"/>
              <a:t>”.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namanya</a:t>
            </a:r>
            <a:r>
              <a:rPr lang="en-US" dirty="0" smtClean="0"/>
              <a:t> “config.js”.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code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7504" y="1278028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Anaheim" charset="0"/>
              </a:rPr>
              <a:t>u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tils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/config.js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" y="1647360"/>
            <a:ext cx="32194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5212" y="2571750"/>
            <a:ext cx="8712968" cy="307777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url_api_local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Base </a:t>
            </a:r>
            <a:r>
              <a:rPr lang="en-US" dirty="0" err="1" smtClean="0"/>
              <a:t>Url</a:t>
            </a:r>
            <a:r>
              <a:rPr lang="en-US" dirty="0" smtClean="0"/>
              <a:t> API yang </a:t>
            </a:r>
            <a:r>
              <a:rPr lang="en-US" dirty="0" err="1" smtClean="0"/>
              <a:t>nanti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5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React Axios</a:t>
            </a:r>
            <a:endParaRPr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1590"/>
            <a:ext cx="49244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5333" y="762258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Get (Digunakan untuk menarik data dari API)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3" y="2931790"/>
            <a:ext cx="54197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27178" y="2562458"/>
            <a:ext cx="6556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Post (Digunakan untuk mengirim parameter untuk di proses di API)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React Axios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195333" y="762258"/>
            <a:ext cx="461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Put (Digunakan untuk mengubah data dari API)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7178" y="2937660"/>
            <a:ext cx="501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Delete (Digunakan untuk menghapus data dari API)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8" y="1131590"/>
            <a:ext cx="5136910" cy="169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8" y="3306992"/>
            <a:ext cx="5200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5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React Local Storage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195331" y="730900"/>
            <a:ext cx="390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SetItem  (Menyimpan ke Local Storage)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6" y="3363838"/>
            <a:ext cx="44577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5797" y="2982067"/>
            <a:ext cx="4745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GetItem (Mengambil data yang sudah disimpan)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7" y="1152717"/>
            <a:ext cx="433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19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95536" y="1779662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TEMPLATING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68418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07504" y="690250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register</a:t>
            </a:r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9" y="1059582"/>
            <a:ext cx="449572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9582"/>
            <a:ext cx="3744416" cy="379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64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07504" y="690250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register</a:t>
            </a:r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7" y="1059582"/>
            <a:ext cx="282140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604" y="1059582"/>
            <a:ext cx="543467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55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583264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React Router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07504" y="627534"/>
            <a:ext cx="8712968" cy="523220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folder di “</a:t>
            </a:r>
            <a:r>
              <a:rPr lang="en-US" dirty="0" err="1" smtClean="0"/>
              <a:t>src</a:t>
            </a:r>
            <a:r>
              <a:rPr lang="en-US" dirty="0" smtClean="0"/>
              <a:t>” </a:t>
            </a:r>
            <a:r>
              <a:rPr lang="en-US" dirty="0" err="1" smtClean="0"/>
              <a:t>namanya</a:t>
            </a:r>
            <a:r>
              <a:rPr lang="en-US" dirty="0" smtClean="0"/>
              <a:t> “routes” </a:t>
            </a:r>
            <a:r>
              <a:rPr lang="en-US" dirty="0" err="1" smtClean="0"/>
              <a:t>dan</a:t>
            </a:r>
            <a:r>
              <a:rPr lang="en-US" dirty="0" smtClean="0"/>
              <a:t> “component”. Folder “routes”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navigasi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meload</a:t>
            </a:r>
            <a:r>
              <a:rPr lang="en-US" dirty="0" smtClean="0"/>
              <a:t> </a:t>
            </a:r>
            <a:r>
              <a:rPr lang="en-US" dirty="0" err="1" smtClean="0"/>
              <a:t>komponent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folder “component”. </a:t>
            </a:r>
            <a:r>
              <a:rPr lang="en-US" dirty="0" err="1" smtClean="0"/>
              <a:t>Lalu</a:t>
            </a:r>
            <a:r>
              <a:rPr lang="en-US" dirty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filenya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" y="1275606"/>
            <a:ext cx="304080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011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107504" y="627534"/>
            <a:ext cx="8712968" cy="523220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r>
              <a:rPr lang="en-US" dirty="0" smtClean="0"/>
              <a:t> product,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desainnya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static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folder  “</a:t>
            </a:r>
            <a:r>
              <a:rPr lang="en-US" dirty="0" err="1" smtClean="0"/>
              <a:t>utils</a:t>
            </a:r>
            <a:r>
              <a:rPr lang="en-US" dirty="0" smtClean="0"/>
              <a:t>”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filenya</a:t>
            </a:r>
            <a:r>
              <a:rPr lang="en-US" dirty="0" smtClean="0"/>
              <a:t> “static.js”.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isikan</a:t>
            </a:r>
            <a:r>
              <a:rPr lang="en-US" dirty="0" smtClean="0"/>
              <a:t> code :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71" y="1347614"/>
            <a:ext cx="5729461" cy="363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626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107504" y="627534"/>
            <a:ext cx="8712968" cy="523220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file </a:t>
            </a:r>
            <a:r>
              <a:rPr lang="en-US" dirty="0" err="1" smtClean="0"/>
              <a:t>bernama</a:t>
            </a:r>
            <a:r>
              <a:rPr lang="en-US" dirty="0" smtClean="0"/>
              <a:t> “functions.js”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code :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9" y="1419622"/>
            <a:ext cx="6210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27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07504" y="690250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home</a:t>
            </a:r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7584"/>
            <a:ext cx="3168352" cy="385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059582"/>
            <a:ext cx="4870728" cy="379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231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07504" y="690250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detailProduct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3" y="1059582"/>
            <a:ext cx="3240134" cy="379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059582"/>
            <a:ext cx="4899873" cy="385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9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07504" y="690250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detailProduct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061357"/>
            <a:ext cx="4320480" cy="301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9582"/>
            <a:ext cx="401090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559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07504" y="690250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detailProduct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" y="1131590"/>
            <a:ext cx="378348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551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07504" y="690250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cart/index.js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5" y="1088538"/>
            <a:ext cx="3348676" cy="378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097" y="1066175"/>
            <a:ext cx="3502427" cy="393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937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07504" y="690250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cart/index.js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9349"/>
            <a:ext cx="3816424" cy="36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9582"/>
            <a:ext cx="3396550" cy="38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198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07504" y="690250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cart/index.js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1590"/>
            <a:ext cx="3928095" cy="351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841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07504" y="690250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checkout/index.js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67036"/>
            <a:ext cx="2895516" cy="366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9582"/>
            <a:ext cx="3901798" cy="35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51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583264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dirty="0"/>
              <a:t>React Router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07504" y="627534"/>
            <a:ext cx="8712968" cy="307777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file index.js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folder “</a:t>
            </a:r>
            <a:r>
              <a:rPr lang="en-US" dirty="0" err="1" smtClean="0"/>
              <a:t>src</a:t>
            </a:r>
            <a:r>
              <a:rPr lang="en-US" dirty="0" smtClean="0"/>
              <a:t>”,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codenya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9582"/>
            <a:ext cx="4060046" cy="401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74541"/>
            <a:ext cx="4437223" cy="338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752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07504" y="690250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checkout/index.js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5" y="1059582"/>
            <a:ext cx="4040485" cy="357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9582"/>
            <a:ext cx="2808312" cy="391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164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Templating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07504" y="690250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checkout/index.js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9582"/>
            <a:ext cx="3186856" cy="384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36" y="1059581"/>
            <a:ext cx="3175235" cy="382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204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467544" y="2139702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UPLOAD TO HOSTING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67838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UPLOAD TO HOSTING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07504" y="690250"/>
            <a:ext cx="382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Untuk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upload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ke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hosting,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tahapannya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: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307" y="1059582"/>
            <a:ext cx="322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1. Build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dulu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dengan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command :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633" y="1428914"/>
            <a:ext cx="8712968" cy="307777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run build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4643" y="1851670"/>
            <a:ext cx="4600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2.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Lalu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akan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muncul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folder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baru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yaitu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“build” :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3219822"/>
            <a:ext cx="888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3. Folder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tersebutlah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yang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perlu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di copy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dan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paste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ke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dalam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Hosting/Server yang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digunkan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.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14934"/>
            <a:ext cx="60198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720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UPLOAD TO HOSTING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107504" y="627534"/>
            <a:ext cx="849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3. Di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dalam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folder “build”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tersebut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,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buatlah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file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bernama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“.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htaccess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”.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Lalu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isikan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code :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96866"/>
            <a:ext cx="31337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2373" y="2427734"/>
            <a:ext cx="8924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4.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Setelah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itu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semua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isi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yang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ada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di folder build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dimasukkan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ke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dalam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hosting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atau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server.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Boleh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di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buat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Zip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dulu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atau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tanpa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di Zip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juga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naheim" charset="0"/>
              </a:rPr>
              <a:t>bisa</a:t>
            </a:r>
            <a:r>
              <a:rPr lang="en-US" sz="1800" b="1" dirty="0" smtClean="0">
                <a:solidFill>
                  <a:schemeClr val="bg1"/>
                </a:solidFill>
                <a:latin typeface="Anaheim" charset="0"/>
              </a:rPr>
              <a:t>.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2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467544" y="2139702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TUGAS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43429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TUGAS 1</a:t>
            </a:r>
            <a:endParaRPr sz="4800" dirty="0"/>
          </a:p>
        </p:txBody>
      </p:sp>
      <p:sp>
        <p:nvSpPr>
          <p:cNvPr id="3" name="Google Shape;380;p33"/>
          <p:cNvSpPr txBox="1">
            <a:spLocks/>
          </p:cNvSpPr>
          <p:nvPr/>
        </p:nvSpPr>
        <p:spPr>
          <a:xfrm>
            <a:off x="179512" y="1059582"/>
            <a:ext cx="8640960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Buat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halaman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untuk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Update Profile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lalu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koneksikan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API agar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bisa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merubah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data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baik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itu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nama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atau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email.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Untuk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designnya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:</a:t>
            </a:r>
            <a:endParaRPr lang="en-US" sz="1600" dirty="0">
              <a:solidFill>
                <a:schemeClr val="bg1"/>
              </a:solidFill>
              <a:latin typeface="Anahei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552" y="1779662"/>
            <a:ext cx="7344816" cy="2808312"/>
            <a:chOff x="539552" y="1779662"/>
            <a:chExt cx="7344816" cy="2808312"/>
          </a:xfrm>
        </p:grpSpPr>
        <p:sp>
          <p:nvSpPr>
            <p:cNvPr id="2" name="Rectangle 1"/>
            <p:cNvSpPr/>
            <p:nvPr/>
          </p:nvSpPr>
          <p:spPr>
            <a:xfrm>
              <a:off x="539552" y="1779662"/>
              <a:ext cx="7344816" cy="2808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19134" y="2364425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63138" y="2691045"/>
              <a:ext cx="1368152" cy="191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62468" y="3084505"/>
              <a:ext cx="1368152" cy="191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6548" y="3587258"/>
              <a:ext cx="684076" cy="151789"/>
            </a:xfrm>
            <a:prstGeom prst="rect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UBAH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5589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TUGAS 2</a:t>
            </a:r>
            <a:endParaRPr sz="4800" dirty="0"/>
          </a:p>
        </p:txBody>
      </p:sp>
      <p:sp>
        <p:nvSpPr>
          <p:cNvPr id="3" name="Google Shape;380;p33"/>
          <p:cNvSpPr txBox="1">
            <a:spLocks/>
          </p:cNvSpPr>
          <p:nvPr/>
        </p:nvSpPr>
        <p:spPr>
          <a:xfrm>
            <a:off x="179512" y="1059582"/>
            <a:ext cx="864096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Buat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agar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halaman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checkout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dapat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tersimpan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ke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Database.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Upload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Tugas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ke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dalam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Github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Gitlab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)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Koneksikan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ke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Vercel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App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atau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Netlify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atau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Hosting agar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bisa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charset="0"/>
              </a:rPr>
              <a:t>dilihat</a:t>
            </a:r>
            <a:r>
              <a:rPr lang="en-US" sz="1600" dirty="0" smtClean="0">
                <a:solidFill>
                  <a:schemeClr val="bg1"/>
                </a:solidFill>
                <a:latin typeface="Anaheim" charset="0"/>
              </a:rPr>
              <a:t> online</a:t>
            </a:r>
            <a:endParaRPr lang="en-US" sz="1600" dirty="0">
              <a:solidFill>
                <a:schemeClr val="bg1"/>
              </a:solidFill>
              <a:latin typeface="Anahe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9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583264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dirty="0"/>
              <a:t>React Router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07504" y="627534"/>
            <a:ext cx="8712968" cy="523220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Selanjutnya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folder “component” </a:t>
            </a:r>
            <a:r>
              <a:rPr lang="en-US" dirty="0" err="1" smtClean="0"/>
              <a:t>buat</a:t>
            </a:r>
            <a:r>
              <a:rPr lang="en-US" dirty="0" smtClean="0"/>
              <a:t> folder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route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 Di </a:t>
            </a:r>
            <a:r>
              <a:rPr lang="en-US" dirty="0" err="1" smtClean="0"/>
              <a:t>dalam</a:t>
            </a:r>
            <a:r>
              <a:rPr lang="en-US" dirty="0" smtClean="0"/>
              <a:t> folder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“index.js”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menaruh</a:t>
            </a:r>
            <a:r>
              <a:rPr lang="en-US" dirty="0" smtClean="0"/>
              <a:t> </a:t>
            </a:r>
            <a:r>
              <a:rPr lang="en-US" dirty="0" err="1" smtClean="0"/>
              <a:t>codenya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5606"/>
            <a:ext cx="20574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01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Components (DefaultAppBar.js)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8297"/>
            <a:ext cx="4249707" cy="43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12" y="608348"/>
            <a:ext cx="3978135" cy="43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34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Components (DefaultAppBar.js)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2" y="588215"/>
            <a:ext cx="4762467" cy="42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88216"/>
            <a:ext cx="3384376" cy="429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04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Components</a:t>
            </a: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1590"/>
            <a:ext cx="36957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748411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>
                <a:solidFill>
                  <a:schemeClr val="bg1"/>
                </a:solidFill>
                <a:latin typeface="Anaheim" charset="0"/>
              </a:rPr>
              <a:t>c</a:t>
            </a:r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art/index.js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7854"/>
            <a:ext cx="38481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7504" y="3138522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checkout/index.js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98946"/>
            <a:ext cx="45815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11960" y="748411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detailProduct/index.js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491576"/>
            <a:ext cx="36480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211960" y="3122244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login/index.js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60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Components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07504" y="74841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product/index.js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2344406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register/index.js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9" y="1117743"/>
            <a:ext cx="37528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9" y="2697460"/>
            <a:ext cx="38671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17742"/>
            <a:ext cx="35814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644008" y="748411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home/index.js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35496" y="0"/>
            <a:ext cx="82089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Routes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07504" y="63186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Cart.js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514" y="2778482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Checkout.js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9" y="965448"/>
            <a:ext cx="4200847" cy="166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5" y="3114549"/>
            <a:ext cx="4230462" cy="183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65447"/>
            <a:ext cx="4230462" cy="17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72000" y="584666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DetailProduct.js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1391" y="2779552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>
                <a:solidFill>
                  <a:schemeClr val="bg1"/>
                </a:solidFill>
                <a:latin typeface="Anaheim" charset="0"/>
              </a:rPr>
              <a:t>Home.js</a:t>
            </a:r>
            <a:endParaRPr lang="en-US" sz="1800" b="1" dirty="0">
              <a:solidFill>
                <a:schemeClr val="bg1"/>
              </a:solidFill>
              <a:latin typeface="Anaheim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98" y="3147814"/>
            <a:ext cx="4177073" cy="166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1991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527</Words>
  <Application>Microsoft Office PowerPoint</Application>
  <PresentationFormat>On-screen Show (16:9)</PresentationFormat>
  <Paragraphs>96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Anaheim</vt:lpstr>
      <vt:lpstr>Overpass Mono</vt:lpstr>
      <vt:lpstr>Programming Lesson by Slidesgo</vt:lpstr>
      <vt:lpstr>REACT LESSON P2</vt:lpstr>
      <vt:lpstr>React Router</vt:lpstr>
      <vt:lpstr>React Router</vt:lpstr>
      <vt:lpstr>React Router</vt:lpstr>
      <vt:lpstr>Code Components (DefaultAppBar.js)</vt:lpstr>
      <vt:lpstr>Code Components (DefaultAppBar.js)</vt:lpstr>
      <vt:lpstr>Code Components</vt:lpstr>
      <vt:lpstr>Code Components</vt:lpstr>
      <vt:lpstr>Code Routes</vt:lpstr>
      <vt:lpstr>Code Routes</vt:lpstr>
      <vt:lpstr>React State</vt:lpstr>
      <vt:lpstr>React State</vt:lpstr>
      <vt:lpstr>React Axios</vt:lpstr>
      <vt:lpstr>React Axios</vt:lpstr>
      <vt:lpstr>React Axios</vt:lpstr>
      <vt:lpstr>React Local Storage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UPLOAD TO HOSTING</vt:lpstr>
      <vt:lpstr>UPLOAD TO HOSTING</vt:lpstr>
      <vt:lpstr>UPLOAD TO HOSTING</vt:lpstr>
      <vt:lpstr>TUGAS</vt:lpstr>
      <vt:lpstr>TUGAS 1</vt:lpstr>
      <vt:lpstr>TUGAS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dc:creator>Acer Aspire V5-471PG</dc:creator>
  <cp:lastModifiedBy>Acer Aspire V5-471PG</cp:lastModifiedBy>
  <cp:revision>58</cp:revision>
  <dcterms:modified xsi:type="dcterms:W3CDTF">2022-12-14T03:30:28Z</dcterms:modified>
</cp:coreProperties>
</file>