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00EE"/>
    <a:srgbClr val="FFC901"/>
    <a:srgbClr val="6C1A00"/>
    <a:srgbClr val="58004E"/>
    <a:srgbClr val="FE9202"/>
    <a:srgbClr val="800080"/>
    <a:srgbClr val="CC009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4" y="3182570"/>
            <a:ext cx="8229599" cy="9515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4124866"/>
            <a:ext cx="8229600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739289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100742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9421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2020-03-11T13:46:23Z</dcterms:modified>
</cp:coreProperties>
</file>