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68"/>
    <p:restoredTop sz="96327"/>
  </p:normalViewPr>
  <p:slideViewPr>
    <p:cSldViewPr snapToObjects="1">
      <p:cViewPr varScale="1">
        <p:scale>
          <a:sx n="119" d="100"/>
          <a:sy n="119" d="100"/>
        </p:scale>
        <p:origin x="12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suda Kazuyuki" userId="51d1d9e68173aa3d" providerId="LiveId" clId="{DEEDE4CD-6533-3D49-8931-03E24AA4845B}"/>
    <pc:docChg chg="undo redo custSel modSld">
      <pc:chgData name="Matsuda Kazuyuki" userId="51d1d9e68173aa3d" providerId="LiveId" clId="{DEEDE4CD-6533-3D49-8931-03E24AA4845B}" dt="2022-02-11T00:23:38.935" v="1580" actId="20577"/>
      <pc:docMkLst>
        <pc:docMk/>
      </pc:docMkLst>
      <pc:sldChg chg="addSp delSp modSp mod">
        <pc:chgData name="Matsuda Kazuyuki" userId="51d1d9e68173aa3d" providerId="LiveId" clId="{DEEDE4CD-6533-3D49-8931-03E24AA4845B}" dt="2022-02-11T00:23:38.935" v="1580" actId="20577"/>
        <pc:sldMkLst>
          <pc:docMk/>
          <pc:sldMk cId="3810980536" sldId="256"/>
        </pc:sldMkLst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4" creationId="{9129F829-57E1-3C45-9654-66C956CB00A6}"/>
          </ac:spMkLst>
        </pc:spChg>
        <pc:spChg chg="mod">
          <ac:chgData name="Matsuda Kazuyuki" userId="51d1d9e68173aa3d" providerId="LiveId" clId="{DEEDE4CD-6533-3D49-8931-03E24AA4845B}" dt="2022-02-02T13:20:41.170" v="1150" actId="1582"/>
          <ac:spMkLst>
            <pc:docMk/>
            <pc:sldMk cId="3810980536" sldId="256"/>
            <ac:spMk id="5" creationId="{492C256C-C4ED-D54D-8350-1622439EFAF9}"/>
          </ac:spMkLst>
        </pc:spChg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6" creationId="{54DCA0EF-3443-4140-A1A6-1CB56A9A9A96}"/>
          </ac:spMkLst>
        </pc:spChg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7" creationId="{7BDE699E-62D7-4143-9A9D-23DE3FEADA99}"/>
          </ac:spMkLst>
        </pc:spChg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8" creationId="{DE54D458-CAA2-244C-A83B-936C154B6CC9}"/>
          </ac:spMkLst>
        </pc:spChg>
        <pc:spChg chg="mod">
          <ac:chgData name="Matsuda Kazuyuki" userId="51d1d9e68173aa3d" providerId="LiveId" clId="{DEEDE4CD-6533-3D49-8931-03E24AA4845B}" dt="2022-02-03T05:16:12.547" v="1333" actId="1076"/>
          <ac:spMkLst>
            <pc:docMk/>
            <pc:sldMk cId="3810980536" sldId="256"/>
            <ac:spMk id="9" creationId="{9DE719CB-AAF8-AE46-9745-1B7A2EB8357D}"/>
          </ac:spMkLst>
        </pc:spChg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10" creationId="{FE8FA10E-2FC6-DB42-ACCD-3DDECE4A86D6}"/>
          </ac:spMkLst>
        </pc:spChg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11" creationId="{9220999D-EA97-174D-AD4F-DE5512F0BAB7}"/>
          </ac:spMkLst>
        </pc:spChg>
        <pc:spChg chg="del">
          <ac:chgData name="Matsuda Kazuyuki" userId="51d1d9e68173aa3d" providerId="LiveId" clId="{DEEDE4CD-6533-3D49-8931-03E24AA4845B}" dt="2022-02-02T03:18:50.259" v="30" actId="478"/>
          <ac:spMkLst>
            <pc:docMk/>
            <pc:sldMk cId="3810980536" sldId="256"/>
            <ac:spMk id="12" creationId="{F9F9EB45-BC7E-9B41-B4FD-23CB60F3F82C}"/>
          </ac:spMkLst>
        </pc:spChg>
        <pc:spChg chg="mod">
          <ac:chgData name="Matsuda Kazuyuki" userId="51d1d9e68173aa3d" providerId="LiveId" clId="{DEEDE4CD-6533-3D49-8931-03E24AA4845B}" dt="2022-02-02T13:14:07.336" v="1088" actId="1076"/>
          <ac:spMkLst>
            <pc:docMk/>
            <pc:sldMk cId="3810980536" sldId="256"/>
            <ac:spMk id="14" creationId="{1BA86D92-1933-C745-9D47-9B6460612D41}"/>
          </ac:spMkLst>
        </pc:spChg>
        <pc:spChg chg="del">
          <ac:chgData name="Matsuda Kazuyuki" userId="51d1d9e68173aa3d" providerId="LiveId" clId="{DEEDE4CD-6533-3D49-8931-03E24AA4845B}" dt="2022-02-02T11:31:52.372" v="399" actId="478"/>
          <ac:spMkLst>
            <pc:docMk/>
            <pc:sldMk cId="3810980536" sldId="256"/>
            <ac:spMk id="25" creationId="{CF8FBE60-A31A-8A4D-ACE6-666F4A73921D}"/>
          </ac:spMkLst>
        </pc:spChg>
        <pc:spChg chg="del">
          <ac:chgData name="Matsuda Kazuyuki" userId="51d1d9e68173aa3d" providerId="LiveId" clId="{DEEDE4CD-6533-3D49-8931-03E24AA4845B}" dt="2022-02-02T11:31:52.372" v="399" actId="478"/>
          <ac:spMkLst>
            <pc:docMk/>
            <pc:sldMk cId="3810980536" sldId="256"/>
            <ac:spMk id="27" creationId="{19626ED3-7903-8443-B14C-8A2CAB02F944}"/>
          </ac:spMkLst>
        </pc:spChg>
        <pc:spChg chg="del mod">
          <ac:chgData name="Matsuda Kazuyuki" userId="51d1d9e68173aa3d" providerId="LiveId" clId="{DEEDE4CD-6533-3D49-8931-03E24AA4845B}" dt="2022-02-02T11:50:45.461" v="430" actId="478"/>
          <ac:spMkLst>
            <pc:docMk/>
            <pc:sldMk cId="3810980536" sldId="256"/>
            <ac:spMk id="28" creationId="{182A621C-992F-2749-BAE1-CF6F5886CE1D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9" creationId="{F94F2CDF-109D-7B48-94B0-6BD6AF471D46}"/>
          </ac:spMkLst>
        </pc:spChg>
        <pc:spChg chg="add mod">
          <ac:chgData name="Matsuda Kazuyuki" userId="51d1d9e68173aa3d" providerId="LiveId" clId="{DEEDE4CD-6533-3D49-8931-03E24AA4845B}" dt="2022-02-02T03:18:48.997" v="29" actId="571"/>
          <ac:spMkLst>
            <pc:docMk/>
            <pc:sldMk cId="3810980536" sldId="256"/>
            <ac:spMk id="30" creationId="{4F6429CF-D5DA-D943-8F25-63F27E968CBD}"/>
          </ac:spMkLst>
        </pc:spChg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0" creationId="{7A647AD8-FA47-734A-98F4-8E9FBD2C60E3}"/>
          </ac:spMkLst>
        </pc:spChg>
        <pc:spChg chg="add mod">
          <ac:chgData name="Matsuda Kazuyuki" userId="51d1d9e68173aa3d" providerId="LiveId" clId="{DEEDE4CD-6533-3D49-8931-03E24AA4845B}" dt="2022-02-03T05:18:06.832" v="1361" actId="164"/>
          <ac:spMkLst>
            <pc:docMk/>
            <pc:sldMk cId="3810980536" sldId="256"/>
            <ac:spMk id="31" creationId="{33188A51-E44B-884E-9D7B-64C4B29BAF21}"/>
          </ac:spMkLst>
        </pc:spChg>
        <pc:spChg chg="add mod">
          <ac:chgData name="Matsuda Kazuyuki" userId="51d1d9e68173aa3d" providerId="LiveId" clId="{DEEDE4CD-6533-3D49-8931-03E24AA4845B}" dt="2022-02-03T05:18:06.832" v="1361" actId="164"/>
          <ac:spMkLst>
            <pc:docMk/>
            <pc:sldMk cId="3810980536" sldId="256"/>
            <ac:spMk id="32" creationId="{916D9A46-6CE5-CB4D-B926-387DD0AC040A}"/>
          </ac:spMkLst>
        </pc:spChg>
        <pc:spChg chg="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3" creationId="{9AD97AEA-EA46-EA4F-977C-D9BB0F856DE9}"/>
          </ac:spMkLst>
        </pc:spChg>
        <pc:spChg chg="del mod">
          <ac:chgData name="Matsuda Kazuyuki" userId="51d1d9e68173aa3d" providerId="LiveId" clId="{DEEDE4CD-6533-3D49-8931-03E24AA4845B}" dt="2022-02-02T11:49:31.999" v="419" actId="478"/>
          <ac:spMkLst>
            <pc:docMk/>
            <pc:sldMk cId="3810980536" sldId="256"/>
            <ac:spMk id="34" creationId="{38412022-8F06-BA4B-9CC5-C4B0F8FCE418}"/>
          </ac:spMkLst>
        </pc:spChg>
        <pc:spChg chg="add mod">
          <ac:chgData name="Matsuda Kazuyuki" userId="51d1d9e68173aa3d" providerId="LiveId" clId="{DEEDE4CD-6533-3D49-8931-03E24AA4845B}" dt="2022-02-03T05:16:12.547" v="1333" actId="1076"/>
          <ac:spMkLst>
            <pc:docMk/>
            <pc:sldMk cId="3810980536" sldId="256"/>
            <ac:spMk id="35" creationId="{637B64BC-F712-9440-8B66-93279834E0D9}"/>
          </ac:spMkLst>
        </pc:spChg>
        <pc:spChg chg="del mod">
          <ac:chgData name="Matsuda Kazuyuki" userId="51d1d9e68173aa3d" providerId="LiveId" clId="{DEEDE4CD-6533-3D49-8931-03E24AA4845B}" dt="2022-02-02T13:10:31.059" v="1026" actId="478"/>
          <ac:spMkLst>
            <pc:docMk/>
            <pc:sldMk cId="3810980536" sldId="256"/>
            <ac:spMk id="37" creationId="{0C1067C1-3DA4-C442-8C62-6DAAC34283F2}"/>
          </ac:spMkLst>
        </pc:spChg>
        <pc:spChg chg="add mod topLvl">
          <ac:chgData name="Matsuda Kazuyuki" userId="51d1d9e68173aa3d" providerId="LiveId" clId="{DEEDE4CD-6533-3D49-8931-03E24AA4845B}" dt="2022-02-02T11:25:07.300" v="305" actId="164"/>
          <ac:spMkLst>
            <pc:docMk/>
            <pc:sldMk cId="3810980536" sldId="256"/>
            <ac:spMk id="39" creationId="{9ABC05FE-5CE3-E247-8F1F-464E71062BDA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48" creationId="{5A198967-8966-2B4D-B210-35A5569BC20F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2" creationId="{53A161A2-E086-744D-92FA-C4903591F782}"/>
          </ac:spMkLst>
        </pc:spChg>
        <pc:spChg chg="add mod">
          <ac:chgData name="Matsuda Kazuyuki" userId="51d1d9e68173aa3d" providerId="LiveId" clId="{DEEDE4CD-6533-3D49-8931-03E24AA4845B}" dt="2022-02-11T00:23:28.041" v="1573" actId="1076"/>
          <ac:spMkLst>
            <pc:docMk/>
            <pc:sldMk cId="3810980536" sldId="256"/>
            <ac:spMk id="59" creationId="{3E1CD6E9-2393-4447-B8B4-F0263B9E7C9F}"/>
          </ac:spMkLst>
        </pc:spChg>
        <pc:spChg chg="add mod">
          <ac:chgData name="Matsuda Kazuyuki" userId="51d1d9e68173aa3d" providerId="LiveId" clId="{DEEDE4CD-6533-3D49-8931-03E24AA4845B}" dt="2022-02-11T00:23:28.041" v="1573" actId="1076"/>
          <ac:spMkLst>
            <pc:docMk/>
            <pc:sldMk cId="3810980536" sldId="256"/>
            <ac:spMk id="60" creationId="{8381460D-C0BC-8040-B1DF-5BE834D8BC34}"/>
          </ac:spMkLst>
        </pc:spChg>
        <pc:spChg chg="add mod">
          <ac:chgData name="Matsuda Kazuyuki" userId="51d1d9e68173aa3d" providerId="LiveId" clId="{DEEDE4CD-6533-3D49-8931-03E24AA4845B}" dt="2022-02-11T00:23:28.041" v="1573" actId="1076"/>
          <ac:spMkLst>
            <pc:docMk/>
            <pc:sldMk cId="3810980536" sldId="256"/>
            <ac:spMk id="61" creationId="{AE066848-E888-6A46-865A-301522B7421D}"/>
          </ac:spMkLst>
        </pc:spChg>
        <pc:spChg chg="add mod">
          <ac:chgData name="Matsuda Kazuyuki" userId="51d1d9e68173aa3d" providerId="LiveId" clId="{DEEDE4CD-6533-3D49-8931-03E24AA4845B}" dt="2022-02-11T00:23:28.041" v="1573" actId="1076"/>
          <ac:spMkLst>
            <pc:docMk/>
            <pc:sldMk cId="3810980536" sldId="256"/>
            <ac:spMk id="62" creationId="{417C172E-6C95-FD4E-AB79-F92D06B66CE0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65" creationId="{3BF6F008-3858-B94E-824F-EBD3BDD5D173}"/>
          </ac:spMkLst>
        </pc:spChg>
        <pc:spChg chg="add mod">
          <ac:chgData name="Matsuda Kazuyuki" userId="51d1d9e68173aa3d" providerId="LiveId" clId="{DEEDE4CD-6533-3D49-8931-03E24AA4845B}" dt="2022-02-05T00:05:34.271" v="1493" actId="1076"/>
          <ac:spMkLst>
            <pc:docMk/>
            <pc:sldMk cId="3810980536" sldId="256"/>
            <ac:spMk id="82" creationId="{8FC5E81B-CB32-BA41-88FC-5FAEACD07F66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83" creationId="{E900955A-0130-454D-ACAB-25AAF3E39E7D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84" creationId="{BF467890-B220-8246-8561-853B6BCF370B}"/>
          </ac:spMkLst>
        </pc:spChg>
        <pc:spChg chg="mod">
          <ac:chgData name="Matsuda Kazuyuki" userId="51d1d9e68173aa3d" providerId="LiveId" clId="{DEEDE4CD-6533-3D49-8931-03E24AA4845B}" dt="2022-02-02T11:25:30.934" v="311" actId="571"/>
          <ac:spMkLst>
            <pc:docMk/>
            <pc:sldMk cId="3810980536" sldId="256"/>
            <ac:spMk id="88" creationId="{BE0F30B3-765D-4345-8C7D-11FD2D5F91FA}"/>
          </ac:spMkLst>
        </pc:spChg>
        <pc:spChg chg="mod topLvl">
          <ac:chgData name="Matsuda Kazuyuki" userId="51d1d9e68173aa3d" providerId="LiveId" clId="{DEEDE4CD-6533-3D49-8931-03E24AA4845B}" dt="2022-02-02T11:25:46.415" v="314" actId="164"/>
          <ac:spMkLst>
            <pc:docMk/>
            <pc:sldMk cId="3810980536" sldId="256"/>
            <ac:spMk id="91" creationId="{9B57D9D8-0AAA-B440-9159-0742A08BEA32}"/>
          </ac:spMkLst>
        </pc:spChg>
        <pc:spChg chg="mod">
          <ac:chgData name="Matsuda Kazuyuki" userId="51d1d9e68173aa3d" providerId="LiveId" clId="{DEEDE4CD-6533-3D49-8931-03E24AA4845B}" dt="2022-02-02T11:25:57.730" v="317" actId="571"/>
          <ac:spMkLst>
            <pc:docMk/>
            <pc:sldMk cId="3810980536" sldId="256"/>
            <ac:spMk id="95" creationId="{8C008C9C-03FE-904D-A47E-6E91EC8FD07A}"/>
          </ac:spMkLst>
        </pc:spChg>
        <pc:spChg chg="mod">
          <ac:chgData name="Matsuda Kazuyuki" userId="51d1d9e68173aa3d" providerId="LiveId" clId="{DEEDE4CD-6533-3D49-8931-03E24AA4845B}" dt="2022-02-02T11:26:05.429" v="321" actId="571"/>
          <ac:spMkLst>
            <pc:docMk/>
            <pc:sldMk cId="3810980536" sldId="256"/>
            <ac:spMk id="98" creationId="{2A4B7F3E-A14C-944F-96E1-329A6092210C}"/>
          </ac:spMkLst>
        </pc:spChg>
        <pc:spChg chg="mod">
          <ac:chgData name="Matsuda Kazuyuki" userId="51d1d9e68173aa3d" providerId="LiveId" clId="{DEEDE4CD-6533-3D49-8931-03E24AA4845B}" dt="2022-02-02T11:27:44.925" v="332" actId="571"/>
          <ac:spMkLst>
            <pc:docMk/>
            <pc:sldMk cId="3810980536" sldId="256"/>
            <ac:spMk id="101" creationId="{AB7B8176-3924-4D42-A488-8ABF69CC3B91}"/>
          </ac:spMkLst>
        </pc:spChg>
        <pc:spChg chg="mod topLvl">
          <ac:chgData name="Matsuda Kazuyuki" userId="51d1d9e68173aa3d" providerId="LiveId" clId="{DEEDE4CD-6533-3D49-8931-03E24AA4845B}" dt="2022-02-02T11:28:40.968" v="342" actId="1582"/>
          <ac:spMkLst>
            <pc:docMk/>
            <pc:sldMk cId="3810980536" sldId="256"/>
            <ac:spMk id="104" creationId="{7C9137DF-594D-4C48-BA34-FFE332EA1B49}"/>
          </ac:spMkLst>
        </pc:spChg>
        <pc:spChg chg="mod">
          <ac:chgData name="Matsuda Kazuyuki" userId="51d1d9e68173aa3d" providerId="LiveId" clId="{DEEDE4CD-6533-3D49-8931-03E24AA4845B}" dt="2022-02-02T11:28:51.936" v="346" actId="571"/>
          <ac:spMkLst>
            <pc:docMk/>
            <pc:sldMk cId="3810980536" sldId="256"/>
            <ac:spMk id="110" creationId="{30045511-E93F-6446-BF42-D82D042F7B16}"/>
          </ac:spMkLst>
        </pc:spChg>
        <pc:spChg chg="mod">
          <ac:chgData name="Matsuda Kazuyuki" userId="51d1d9e68173aa3d" providerId="LiveId" clId="{DEEDE4CD-6533-3D49-8931-03E24AA4845B}" dt="2022-02-02T11:28:56.571" v="350" actId="571"/>
          <ac:spMkLst>
            <pc:docMk/>
            <pc:sldMk cId="3810980536" sldId="256"/>
            <ac:spMk id="113" creationId="{85A995E6-9A1E-8540-B9BB-36D2DA6DB908}"/>
          </ac:spMkLst>
        </pc:spChg>
        <pc:spChg chg="mod">
          <ac:chgData name="Matsuda Kazuyuki" userId="51d1d9e68173aa3d" providerId="LiveId" clId="{DEEDE4CD-6533-3D49-8931-03E24AA4845B}" dt="2022-02-02T11:48:44.702" v="409" actId="571"/>
          <ac:spMkLst>
            <pc:docMk/>
            <pc:sldMk cId="3810980536" sldId="256"/>
            <ac:spMk id="136" creationId="{416DB8BA-AB08-2B4E-BCD2-A09176C2EA70}"/>
          </ac:spMkLst>
        </pc:spChg>
        <pc:spChg chg="mod">
          <ac:chgData name="Matsuda Kazuyuki" userId="51d1d9e68173aa3d" providerId="LiveId" clId="{DEEDE4CD-6533-3D49-8931-03E24AA4845B}" dt="2022-02-02T11:49:25.954" v="416" actId="571"/>
          <ac:spMkLst>
            <pc:docMk/>
            <pc:sldMk cId="3810980536" sldId="256"/>
            <ac:spMk id="140" creationId="{726499C2-C088-1145-8AF4-841ADFB02956}"/>
          </ac:spMkLst>
        </pc:spChg>
        <pc:spChg chg="mod">
          <ac:chgData name="Matsuda Kazuyuki" userId="51d1d9e68173aa3d" providerId="LiveId" clId="{DEEDE4CD-6533-3D49-8931-03E24AA4845B}" dt="2022-02-02T11:49:27.676" v="417" actId="571"/>
          <ac:spMkLst>
            <pc:docMk/>
            <pc:sldMk cId="3810980536" sldId="256"/>
            <ac:spMk id="143" creationId="{A7049A16-B663-584A-90D8-CFF0F5D04323}"/>
          </ac:spMkLst>
        </pc:spChg>
        <pc:spChg chg="mod">
          <ac:chgData name="Matsuda Kazuyuki" userId="51d1d9e68173aa3d" providerId="LiveId" clId="{DEEDE4CD-6533-3D49-8931-03E24AA4845B}" dt="2022-02-02T11:49:28.835" v="418" actId="571"/>
          <ac:spMkLst>
            <pc:docMk/>
            <pc:sldMk cId="3810980536" sldId="256"/>
            <ac:spMk id="146" creationId="{379ADC0E-F8CD-F84F-8CF7-EB6698DA3CB0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148" creationId="{3FFDE29E-C7FD-B146-B566-7B2FACF87D87}"/>
          </ac:spMkLst>
        </pc:spChg>
        <pc:spChg chg="mod">
          <ac:chgData name="Matsuda Kazuyuki" userId="51d1d9e68173aa3d" providerId="LiveId" clId="{DEEDE4CD-6533-3D49-8931-03E24AA4845B}" dt="2022-02-02T11:49:36.372" v="420" actId="571"/>
          <ac:spMkLst>
            <pc:docMk/>
            <pc:sldMk cId="3810980536" sldId="256"/>
            <ac:spMk id="150" creationId="{8F978C7D-858D-0F4A-93DD-D3BCC0ACCE0A}"/>
          </ac:spMkLst>
        </pc:spChg>
        <pc:spChg chg="add mod">
          <ac:chgData name="Matsuda Kazuyuki" userId="51d1d9e68173aa3d" providerId="LiveId" clId="{DEEDE4CD-6533-3D49-8931-03E24AA4845B}" dt="2022-02-02T12:09:17.702" v="605"/>
          <ac:spMkLst>
            <pc:docMk/>
            <pc:sldMk cId="3810980536" sldId="256"/>
            <ac:spMk id="169" creationId="{5B93526F-F39F-2547-813D-9E8E9E6DA39B}"/>
          </ac:spMkLst>
        </pc:spChg>
        <pc:spChg chg="add mod">
          <ac:chgData name="Matsuda Kazuyuki" userId="51d1d9e68173aa3d" providerId="LiveId" clId="{DEEDE4CD-6533-3D49-8931-03E24AA4845B}" dt="2022-02-02T12:09:17.702" v="605"/>
          <ac:spMkLst>
            <pc:docMk/>
            <pc:sldMk cId="3810980536" sldId="256"/>
            <ac:spMk id="170" creationId="{486DDFAE-693A-D04C-8BD5-88A9ED321176}"/>
          </ac:spMkLst>
        </pc:spChg>
        <pc:spChg chg="add mod">
          <ac:chgData name="Matsuda Kazuyuki" userId="51d1d9e68173aa3d" providerId="LiveId" clId="{DEEDE4CD-6533-3D49-8931-03E24AA4845B}" dt="2022-02-02T12:09:17.702" v="605"/>
          <ac:spMkLst>
            <pc:docMk/>
            <pc:sldMk cId="3810980536" sldId="256"/>
            <ac:spMk id="171" creationId="{3C06F5E3-1758-4945-880A-7FFB2A7C3609}"/>
          </ac:spMkLst>
        </pc:spChg>
        <pc:spChg chg="mod">
          <ac:chgData name="Matsuda Kazuyuki" userId="51d1d9e68173aa3d" providerId="LiveId" clId="{DEEDE4CD-6533-3D49-8931-03E24AA4845B}" dt="2022-02-02T11:55:32.839" v="478"/>
          <ac:spMkLst>
            <pc:docMk/>
            <pc:sldMk cId="3810980536" sldId="256"/>
            <ac:spMk id="195" creationId="{EC3160F4-B3B0-3640-A232-60E23AEA01E9}"/>
          </ac:spMkLst>
        </pc:spChg>
        <pc:spChg chg="mod">
          <ac:chgData name="Matsuda Kazuyuki" userId="51d1d9e68173aa3d" providerId="LiveId" clId="{DEEDE4CD-6533-3D49-8931-03E24AA4845B}" dt="2022-02-02T11:55:32.839" v="478"/>
          <ac:spMkLst>
            <pc:docMk/>
            <pc:sldMk cId="3810980536" sldId="256"/>
            <ac:spMk id="196" creationId="{E3360A12-6807-B045-8028-276FF1FC5719}"/>
          </ac:spMkLst>
        </pc:spChg>
        <pc:spChg chg="mod">
          <ac:chgData name="Matsuda Kazuyuki" userId="51d1d9e68173aa3d" providerId="LiveId" clId="{DEEDE4CD-6533-3D49-8931-03E24AA4845B}" dt="2022-02-02T11:55:32.839" v="478"/>
          <ac:spMkLst>
            <pc:docMk/>
            <pc:sldMk cId="3810980536" sldId="256"/>
            <ac:spMk id="197" creationId="{07A5C345-507E-774A-A1AB-369B73018389}"/>
          </ac:spMkLst>
        </pc:spChg>
        <pc:spChg chg="mod">
          <ac:chgData name="Matsuda Kazuyuki" userId="51d1d9e68173aa3d" providerId="LiveId" clId="{DEEDE4CD-6533-3D49-8931-03E24AA4845B}" dt="2022-02-02T12:01:21.758" v="503" actId="571"/>
          <ac:spMkLst>
            <pc:docMk/>
            <pc:sldMk cId="3810980536" sldId="256"/>
            <ac:spMk id="214" creationId="{CB15500C-3FC5-3746-B146-C4534BEED04C}"/>
          </ac:spMkLst>
        </pc:spChg>
        <pc:spChg chg="mod">
          <ac:chgData name="Matsuda Kazuyuki" userId="51d1d9e68173aa3d" providerId="LiveId" clId="{DEEDE4CD-6533-3D49-8931-03E24AA4845B}" dt="2022-02-02T12:01:21.758" v="503" actId="571"/>
          <ac:spMkLst>
            <pc:docMk/>
            <pc:sldMk cId="3810980536" sldId="256"/>
            <ac:spMk id="215" creationId="{25B34669-4D40-214C-8B83-632194BFB239}"/>
          </ac:spMkLst>
        </pc:spChg>
        <pc:spChg chg="mod">
          <ac:chgData name="Matsuda Kazuyuki" userId="51d1d9e68173aa3d" providerId="LiveId" clId="{DEEDE4CD-6533-3D49-8931-03E24AA4845B}" dt="2022-02-02T12:01:21.758" v="503" actId="571"/>
          <ac:spMkLst>
            <pc:docMk/>
            <pc:sldMk cId="3810980536" sldId="256"/>
            <ac:spMk id="216" creationId="{C6E46E6D-108F-C34A-801A-C6449079BDC7}"/>
          </ac:spMkLst>
        </pc:spChg>
        <pc:spChg chg="mod">
          <ac:chgData name="Matsuda Kazuyuki" userId="51d1d9e68173aa3d" providerId="LiveId" clId="{DEEDE4CD-6533-3D49-8931-03E24AA4845B}" dt="2022-02-02T12:02:46.605" v="521" actId="571"/>
          <ac:spMkLst>
            <pc:docMk/>
            <pc:sldMk cId="3810980536" sldId="256"/>
            <ac:spMk id="233" creationId="{87764D33-0219-F245-B058-FC2E7081F67F}"/>
          </ac:spMkLst>
        </pc:spChg>
        <pc:spChg chg="mod">
          <ac:chgData name="Matsuda Kazuyuki" userId="51d1d9e68173aa3d" providerId="LiveId" clId="{DEEDE4CD-6533-3D49-8931-03E24AA4845B}" dt="2022-02-02T12:02:46.605" v="521" actId="571"/>
          <ac:spMkLst>
            <pc:docMk/>
            <pc:sldMk cId="3810980536" sldId="256"/>
            <ac:spMk id="234" creationId="{61A6D5CB-E3B2-6644-ABA6-9EADE7179BD0}"/>
          </ac:spMkLst>
        </pc:spChg>
        <pc:spChg chg="mod">
          <ac:chgData name="Matsuda Kazuyuki" userId="51d1d9e68173aa3d" providerId="LiveId" clId="{DEEDE4CD-6533-3D49-8931-03E24AA4845B}" dt="2022-02-02T12:02:46.605" v="521" actId="571"/>
          <ac:spMkLst>
            <pc:docMk/>
            <pc:sldMk cId="3810980536" sldId="256"/>
            <ac:spMk id="235" creationId="{6172D4E8-CA8E-5F44-B38F-78A8374440FD}"/>
          </ac:spMkLst>
        </pc:spChg>
        <pc:spChg chg="mod">
          <ac:chgData name="Matsuda Kazuyuki" userId="51d1d9e68173aa3d" providerId="LiveId" clId="{DEEDE4CD-6533-3D49-8931-03E24AA4845B}" dt="2022-02-02T12:03:20.795" v="528" actId="571"/>
          <ac:spMkLst>
            <pc:docMk/>
            <pc:sldMk cId="3810980536" sldId="256"/>
            <ac:spMk id="243" creationId="{70C21D40-9533-1F43-81BF-D462954D47E6}"/>
          </ac:spMkLst>
        </pc:spChg>
        <pc:spChg chg="mod">
          <ac:chgData name="Matsuda Kazuyuki" userId="51d1d9e68173aa3d" providerId="LiveId" clId="{DEEDE4CD-6533-3D49-8931-03E24AA4845B}" dt="2022-02-02T12:03:20.795" v="528" actId="571"/>
          <ac:spMkLst>
            <pc:docMk/>
            <pc:sldMk cId="3810980536" sldId="256"/>
            <ac:spMk id="244" creationId="{B1FBB5F1-1574-3845-B414-34E65B8A8E7B}"/>
          </ac:spMkLst>
        </pc:spChg>
        <pc:spChg chg="mod">
          <ac:chgData name="Matsuda Kazuyuki" userId="51d1d9e68173aa3d" providerId="LiveId" clId="{DEEDE4CD-6533-3D49-8931-03E24AA4845B}" dt="2022-02-02T12:03:20.795" v="528" actId="571"/>
          <ac:spMkLst>
            <pc:docMk/>
            <pc:sldMk cId="3810980536" sldId="256"/>
            <ac:spMk id="245" creationId="{687C2695-1E6F-094B-8F07-010E98D672F1}"/>
          </ac:spMkLst>
        </pc:spChg>
        <pc:spChg chg="add mod">
          <ac:chgData name="Matsuda Kazuyuki" userId="51d1d9e68173aa3d" providerId="LiveId" clId="{DEEDE4CD-6533-3D49-8931-03E24AA4845B}" dt="2022-02-05T00:05:37.209" v="1494" actId="1076"/>
          <ac:spMkLst>
            <pc:docMk/>
            <pc:sldMk cId="3810980536" sldId="256"/>
            <ac:spMk id="255" creationId="{116C199D-B9FD-FE4C-AC80-733C55905EE0}"/>
          </ac:spMkLst>
        </pc:spChg>
        <pc:spChg chg="add del mod">
          <ac:chgData name="Matsuda Kazuyuki" userId="51d1d9e68173aa3d" providerId="LiveId" clId="{DEEDE4CD-6533-3D49-8931-03E24AA4845B}" dt="2022-02-02T12:08:51.606" v="604" actId="478"/>
          <ac:spMkLst>
            <pc:docMk/>
            <pc:sldMk cId="3810980536" sldId="256"/>
            <ac:spMk id="273" creationId="{C3EC8944-79A8-AE44-B634-DCF2826199B3}"/>
          </ac:spMkLst>
        </pc:spChg>
        <pc:spChg chg="add del mod">
          <ac:chgData name="Matsuda Kazuyuki" userId="51d1d9e68173aa3d" providerId="LiveId" clId="{DEEDE4CD-6533-3D49-8931-03E24AA4845B}" dt="2022-02-02T12:08:49.579" v="603" actId="478"/>
          <ac:spMkLst>
            <pc:docMk/>
            <pc:sldMk cId="3810980536" sldId="256"/>
            <ac:spMk id="274" creationId="{CA41AA82-EE25-F048-B920-D4ECF65444CD}"/>
          </ac:spMkLst>
        </pc:spChg>
        <pc:spChg chg="add del mod">
          <ac:chgData name="Matsuda Kazuyuki" userId="51d1d9e68173aa3d" providerId="LiveId" clId="{DEEDE4CD-6533-3D49-8931-03E24AA4845B}" dt="2022-02-02T12:08:48.049" v="602" actId="478"/>
          <ac:spMkLst>
            <pc:docMk/>
            <pc:sldMk cId="3810980536" sldId="256"/>
            <ac:spMk id="275" creationId="{8E4A3937-38FE-DA45-AD71-BF6666088BF7}"/>
          </ac:spMkLst>
        </pc:spChg>
        <pc:spChg chg="add del mod">
          <ac:chgData name="Matsuda Kazuyuki" userId="51d1d9e68173aa3d" providerId="LiveId" clId="{DEEDE4CD-6533-3D49-8931-03E24AA4845B}" dt="2022-02-02T12:08:48.049" v="602" actId="478"/>
          <ac:spMkLst>
            <pc:docMk/>
            <pc:sldMk cId="3810980536" sldId="256"/>
            <ac:spMk id="276" creationId="{750AD3D2-830A-444D-80F8-5086C2E70488}"/>
          </ac:spMkLst>
        </pc:spChg>
        <pc:spChg chg="add del mod">
          <ac:chgData name="Matsuda Kazuyuki" userId="51d1d9e68173aa3d" providerId="LiveId" clId="{DEEDE4CD-6533-3D49-8931-03E24AA4845B}" dt="2022-02-02T12:08:42.849" v="601" actId="478"/>
          <ac:spMkLst>
            <pc:docMk/>
            <pc:sldMk cId="3810980536" sldId="256"/>
            <ac:spMk id="277" creationId="{1D513A08-2293-0B4D-A4F9-718EF5B05E1E}"/>
          </ac:spMkLst>
        </pc:spChg>
        <pc:spChg chg="add del mod">
          <ac:chgData name="Matsuda Kazuyuki" userId="51d1d9e68173aa3d" providerId="LiveId" clId="{DEEDE4CD-6533-3D49-8931-03E24AA4845B}" dt="2022-02-02T12:09:20.006" v="606" actId="21"/>
          <ac:spMkLst>
            <pc:docMk/>
            <pc:sldMk cId="3810980536" sldId="256"/>
            <ac:spMk id="278" creationId="{A7E4FB80-4C34-3A43-BB7D-D0CA77B853B6}"/>
          </ac:spMkLst>
        </pc:spChg>
        <pc:spChg chg="add del mod">
          <ac:chgData name="Matsuda Kazuyuki" userId="51d1d9e68173aa3d" providerId="LiveId" clId="{DEEDE4CD-6533-3D49-8931-03E24AA4845B}" dt="2022-02-02T12:09:28.899" v="608"/>
          <ac:spMkLst>
            <pc:docMk/>
            <pc:sldMk cId="3810980536" sldId="256"/>
            <ac:spMk id="279" creationId="{DEA32ACD-1CDC-C140-BE40-326B713A2D52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80" creationId="{61DB71C5-5E73-5448-9D47-5EA1F21C2712}"/>
          </ac:spMkLst>
        </pc:spChg>
        <pc:spChg chg="add del">
          <ac:chgData name="Matsuda Kazuyuki" userId="51d1d9e68173aa3d" providerId="LiveId" clId="{DEEDE4CD-6533-3D49-8931-03E24AA4845B}" dt="2022-02-02T12:09:51.724" v="611" actId="478"/>
          <ac:spMkLst>
            <pc:docMk/>
            <pc:sldMk cId="3810980536" sldId="256"/>
            <ac:spMk id="281" creationId="{A8024F3E-0AFA-6245-99B3-AA94BDD8A052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82" creationId="{7D119F58-BC7D-9B49-8D2C-3AF6F52AC3CF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83" creationId="{CFA80D64-37DF-4542-96C7-67BB2F702F8D}"/>
          </ac:spMkLst>
        </pc:spChg>
        <pc:spChg chg="add mod">
          <ac:chgData name="Matsuda Kazuyuki" userId="51d1d9e68173aa3d" providerId="LiveId" clId="{DEEDE4CD-6533-3D49-8931-03E24AA4845B}" dt="2022-02-05T00:05:59.765" v="1499" actId="1076"/>
          <ac:spMkLst>
            <pc:docMk/>
            <pc:sldMk cId="3810980536" sldId="256"/>
            <ac:spMk id="284" creationId="{7DAD88ED-4149-F14A-BF74-DE4DEB628A1E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86" creationId="{415D2587-EF9B-0D41-8A68-EA19C9A7E06B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95" creationId="{05958E8E-3FBE-884E-A6B4-C9F0229DE8F3}"/>
          </ac:spMkLst>
        </pc:spChg>
        <pc:spChg chg="add del mod">
          <ac:chgData name="Matsuda Kazuyuki" userId="51d1d9e68173aa3d" providerId="LiveId" clId="{DEEDE4CD-6533-3D49-8931-03E24AA4845B}" dt="2022-02-02T12:13:36.134" v="642" actId="478"/>
          <ac:spMkLst>
            <pc:docMk/>
            <pc:sldMk cId="3810980536" sldId="256"/>
            <ac:spMk id="296" creationId="{A7A9D153-9F1A-3B49-B3D4-083A922B7703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97" creationId="{36172B64-9D96-5D4E-9020-A59EF66BEDC1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298" creationId="{64120D02-ACF4-AF4B-9EE8-7C512040E35E}"/>
          </ac:spMkLst>
        </pc:spChg>
        <pc:spChg chg="add mod">
          <ac:chgData name="Matsuda Kazuyuki" userId="51d1d9e68173aa3d" providerId="LiveId" clId="{DEEDE4CD-6533-3D49-8931-03E24AA4845B}" dt="2022-02-02T12:15:15.990" v="656" actId="571"/>
          <ac:spMkLst>
            <pc:docMk/>
            <pc:sldMk cId="3810980536" sldId="256"/>
            <ac:spMk id="302" creationId="{D0EDD3AA-AEFB-1A4B-A081-F4A1CF5B46F0}"/>
          </ac:spMkLst>
        </pc:spChg>
        <pc:spChg chg="add mod">
          <ac:chgData name="Matsuda Kazuyuki" userId="51d1d9e68173aa3d" providerId="LiveId" clId="{DEEDE4CD-6533-3D49-8931-03E24AA4845B}" dt="2022-02-02T12:15:37.341" v="662"/>
          <ac:spMkLst>
            <pc:docMk/>
            <pc:sldMk cId="3810980536" sldId="256"/>
            <ac:spMk id="306" creationId="{89AC4A5C-FC3B-584C-9B85-AAC2C9B78151}"/>
          </ac:spMkLst>
        </pc:spChg>
        <pc:spChg chg="add mod">
          <ac:chgData name="Matsuda Kazuyuki" userId="51d1d9e68173aa3d" providerId="LiveId" clId="{DEEDE4CD-6533-3D49-8931-03E24AA4845B}" dt="2022-02-02T12:15:37.341" v="662"/>
          <ac:spMkLst>
            <pc:docMk/>
            <pc:sldMk cId="3810980536" sldId="256"/>
            <ac:spMk id="307" creationId="{BFB7B24B-CCA5-D346-82CD-0A28CDCA3A4A}"/>
          </ac:spMkLst>
        </pc:spChg>
        <pc:spChg chg="add mod">
          <ac:chgData name="Matsuda Kazuyuki" userId="51d1d9e68173aa3d" providerId="LiveId" clId="{DEEDE4CD-6533-3D49-8931-03E24AA4845B}" dt="2022-02-02T12:15:37.341" v="662"/>
          <ac:spMkLst>
            <pc:docMk/>
            <pc:sldMk cId="3810980536" sldId="256"/>
            <ac:spMk id="308" creationId="{282541D9-8EEE-E444-A016-CE3221A072B8}"/>
          </ac:spMkLst>
        </pc:spChg>
        <pc:spChg chg="add del">
          <ac:chgData name="Matsuda Kazuyuki" userId="51d1d9e68173aa3d" providerId="LiveId" clId="{DEEDE4CD-6533-3D49-8931-03E24AA4845B}" dt="2022-02-02T12:16:05.035" v="667" actId="478"/>
          <ac:spMkLst>
            <pc:docMk/>
            <pc:sldMk cId="3810980536" sldId="256"/>
            <ac:spMk id="309" creationId="{E8A0A69B-A92B-A24D-B2B4-278EDA5F8A78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10" creationId="{9C37845C-0428-F348-8AFC-F51C78CC8921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11" creationId="{47AC8B2F-74DA-2147-BDD2-2AE8FA35F02B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12" creationId="{2F4CDBDC-7E98-3F4C-92B1-0627F678F1C7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13" creationId="{FA798045-7EAE-664E-8E53-65188A6375C0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14" creationId="{574DB627-F1F9-0743-8CD3-C7246B849541}"/>
          </ac:spMkLst>
        </pc:spChg>
        <pc:spChg chg="add del mod">
          <ac:chgData name="Matsuda Kazuyuki" userId="51d1d9e68173aa3d" providerId="LiveId" clId="{DEEDE4CD-6533-3D49-8931-03E24AA4845B}" dt="2022-02-02T12:21:40.853" v="715" actId="478"/>
          <ac:spMkLst>
            <pc:docMk/>
            <pc:sldMk cId="3810980536" sldId="256"/>
            <ac:spMk id="315" creationId="{C0BAF957-E06F-4D40-8E70-E34B5028A076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19" creationId="{90D9DAA6-1A52-174B-A2A6-AF55BEC4E623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20" creationId="{25FDE51C-B0F3-C243-947E-77F01F11D804}"/>
          </ac:spMkLst>
        </pc:spChg>
        <pc:spChg chg="mod">
          <ac:chgData name="Matsuda Kazuyuki" userId="51d1d9e68173aa3d" providerId="LiveId" clId="{DEEDE4CD-6533-3D49-8931-03E24AA4845B}" dt="2022-02-02T12:21:05.227" v="706" actId="571"/>
          <ac:spMkLst>
            <pc:docMk/>
            <pc:sldMk cId="3810980536" sldId="256"/>
            <ac:spMk id="322" creationId="{F6DFD9DD-E7ED-B04E-BA44-F0A7EE21DD0A}"/>
          </ac:spMkLst>
        </pc:spChg>
        <pc:spChg chg="mod">
          <ac:chgData name="Matsuda Kazuyuki" userId="51d1d9e68173aa3d" providerId="LiveId" clId="{DEEDE4CD-6533-3D49-8931-03E24AA4845B}" dt="2022-02-02T12:21:09.142" v="707" actId="571"/>
          <ac:spMkLst>
            <pc:docMk/>
            <pc:sldMk cId="3810980536" sldId="256"/>
            <ac:spMk id="325" creationId="{F40900E5-CF82-0D4D-8DE5-BA8D017A7796}"/>
          </ac:spMkLst>
        </pc:spChg>
        <pc:spChg chg="add del mod">
          <ac:chgData name="Matsuda Kazuyuki" userId="51d1d9e68173aa3d" providerId="LiveId" clId="{DEEDE4CD-6533-3D49-8931-03E24AA4845B}" dt="2022-02-02T12:21:18.895" v="709" actId="478"/>
          <ac:spMkLst>
            <pc:docMk/>
            <pc:sldMk cId="3810980536" sldId="256"/>
            <ac:spMk id="327" creationId="{D1CABF00-2B63-5542-A423-7C7D69D6E060}"/>
          </ac:spMkLst>
        </pc:spChg>
        <pc:spChg chg="add del mod">
          <ac:chgData name="Matsuda Kazuyuki" userId="51d1d9e68173aa3d" providerId="LiveId" clId="{DEEDE4CD-6533-3D49-8931-03E24AA4845B}" dt="2022-02-02T23:11:27.753" v="1295" actId="478"/>
          <ac:spMkLst>
            <pc:docMk/>
            <pc:sldMk cId="3810980536" sldId="256"/>
            <ac:spMk id="328" creationId="{AE33D948-80FE-8242-B751-621FF204FB9D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29" creationId="{19533514-DD7F-2C4A-ACF5-0AB38C1FA9DE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30" creationId="{BE78C90C-EA96-7B4D-A24C-C2EDCECA793F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31" creationId="{D6A34704-7DE4-3D49-AFFD-43E13D982829}"/>
          </ac:spMkLst>
        </pc:spChg>
        <pc:spChg chg="mod">
          <ac:chgData name="Matsuda Kazuyuki" userId="51d1d9e68173aa3d" providerId="LiveId" clId="{DEEDE4CD-6533-3D49-8931-03E24AA4845B}" dt="2022-02-02T12:23:27.894" v="731" actId="571"/>
          <ac:spMkLst>
            <pc:docMk/>
            <pc:sldMk cId="3810980536" sldId="256"/>
            <ac:spMk id="337" creationId="{FE26057B-22DB-B84C-B62F-2DCA6D592C14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39" creationId="{92B0315C-0380-2A4E-9775-41809221C55B}"/>
          </ac:spMkLst>
        </pc:spChg>
        <pc:spChg chg="add mod">
          <ac:chgData name="Matsuda Kazuyuki" userId="51d1d9e68173aa3d" providerId="LiveId" clId="{DEEDE4CD-6533-3D49-8931-03E24AA4845B}" dt="2022-02-11T00:23:38.935" v="1580" actId="20577"/>
          <ac:spMkLst>
            <pc:docMk/>
            <pc:sldMk cId="3810980536" sldId="256"/>
            <ac:spMk id="340" creationId="{2F820DF3-81F2-824E-A62C-AB55709B05C8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48" creationId="{9487216E-9E53-5A45-B37B-90C009A34A7E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49" creationId="{D045FA08-2966-A344-901F-79BBD766C68A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50" creationId="{374F62D9-C376-7848-862F-1091A2211116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51" creationId="{00987DDE-BA5A-C54A-A576-8E17C560A07A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52" creationId="{B4FB0753-D487-EB43-AC7A-DB26F34E2917}"/>
          </ac:spMkLst>
        </pc:spChg>
        <pc:spChg chg="add mod">
          <ac:chgData name="Matsuda Kazuyuki" userId="51d1d9e68173aa3d" providerId="LiveId" clId="{DEEDE4CD-6533-3D49-8931-03E24AA4845B}" dt="2022-02-02T12:49:25.141" v="867" actId="571"/>
          <ac:spMkLst>
            <pc:docMk/>
            <pc:sldMk cId="3810980536" sldId="256"/>
            <ac:spMk id="353" creationId="{9DF32620-3C95-B14E-ADD9-8052A37F60FD}"/>
          </ac:spMkLst>
        </pc:spChg>
        <pc:spChg chg="mod">
          <ac:chgData name="Matsuda Kazuyuki" userId="51d1d9e68173aa3d" providerId="LiveId" clId="{DEEDE4CD-6533-3D49-8931-03E24AA4845B}" dt="2022-02-02T12:49:27.930" v="868" actId="571"/>
          <ac:spMkLst>
            <pc:docMk/>
            <pc:sldMk cId="3810980536" sldId="256"/>
            <ac:spMk id="355" creationId="{BD7E878F-5CED-1145-8137-09394DC44002}"/>
          </ac:spMkLst>
        </pc:spChg>
        <pc:spChg chg="mod">
          <ac:chgData name="Matsuda Kazuyuki" userId="51d1d9e68173aa3d" providerId="LiveId" clId="{DEEDE4CD-6533-3D49-8931-03E24AA4845B}" dt="2022-02-02T12:49:44.921" v="871" actId="571"/>
          <ac:spMkLst>
            <pc:docMk/>
            <pc:sldMk cId="3810980536" sldId="256"/>
            <ac:spMk id="359" creationId="{96C526D1-D7F0-484C-ADF5-38996AB4BB96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61" creationId="{56F0755D-17ED-B44A-91AA-670091CDB6F3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62" creationId="{8D983334-3527-D34C-A0DB-2CDE5F339ED8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363" creationId="{1952E56D-FA0C-594A-9A7E-F58E5C05FC7E}"/>
          </ac:spMkLst>
        </pc:spChg>
        <pc:spChg chg="add del mod">
          <ac:chgData name="Matsuda Kazuyuki" userId="51d1d9e68173aa3d" providerId="LiveId" clId="{DEEDE4CD-6533-3D49-8931-03E24AA4845B}" dt="2022-02-02T12:57:22.510" v="904" actId="478"/>
          <ac:spMkLst>
            <pc:docMk/>
            <pc:sldMk cId="3810980536" sldId="256"/>
            <ac:spMk id="375" creationId="{32683474-AA0B-624A-8993-C0C59AF55436}"/>
          </ac:spMkLst>
        </pc:spChg>
        <pc:spChg chg="add mod">
          <ac:chgData name="Matsuda Kazuyuki" userId="51d1d9e68173aa3d" providerId="LiveId" clId="{DEEDE4CD-6533-3D49-8931-03E24AA4845B}" dt="2022-02-02T12:58:29.773" v="915" actId="164"/>
          <ac:spMkLst>
            <pc:docMk/>
            <pc:sldMk cId="3810980536" sldId="256"/>
            <ac:spMk id="376" creationId="{70A74FFB-438A-8A4D-A9C0-3BB817258BB1}"/>
          </ac:spMkLst>
        </pc:spChg>
        <pc:spChg chg="mod">
          <ac:chgData name="Matsuda Kazuyuki" userId="51d1d9e68173aa3d" providerId="LiveId" clId="{DEEDE4CD-6533-3D49-8931-03E24AA4845B}" dt="2022-02-02T13:05:53.765" v="953" actId="571"/>
          <ac:spMkLst>
            <pc:docMk/>
            <pc:sldMk cId="3810980536" sldId="256"/>
            <ac:spMk id="401" creationId="{98336AEB-63C0-B24A-8397-79966B955F31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405" creationId="{56F36D94-6DB2-8345-9AC3-B6185B336894}"/>
          </ac:spMkLst>
        </pc:spChg>
        <pc:spChg chg="add mod">
          <ac:chgData name="Matsuda Kazuyuki" userId="51d1d9e68173aa3d" providerId="LiveId" clId="{DEEDE4CD-6533-3D49-8931-03E24AA4845B}" dt="2022-02-03T14:37:20.360" v="1488" actId="1076"/>
          <ac:spMkLst>
            <pc:docMk/>
            <pc:sldMk cId="3810980536" sldId="256"/>
            <ac:spMk id="409" creationId="{CA26EA34-DB3F-4B46-B310-45D3FAE36F7A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412" creationId="{A814D09D-1729-5442-B86E-9FF4E901D6FF}"/>
          </ac:spMkLst>
        </pc:spChg>
        <pc:spChg chg="mod">
          <ac:chgData name="Matsuda Kazuyuki" userId="51d1d9e68173aa3d" providerId="LiveId" clId="{DEEDE4CD-6533-3D49-8931-03E24AA4845B}" dt="2022-02-02T13:07:39.198" v="989" actId="571"/>
          <ac:spMkLst>
            <pc:docMk/>
            <pc:sldMk cId="3810980536" sldId="256"/>
            <ac:spMk id="414" creationId="{7DA15AF8-553B-F648-8B77-2E5E089C78E3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429" creationId="{366EABCA-A5C0-5E43-9ADB-5B959CC55C33}"/>
          </ac:spMkLst>
        </pc:spChg>
        <pc:spChg chg="add mod">
          <ac:chgData name="Matsuda Kazuyuki" userId="51d1d9e68173aa3d" providerId="LiveId" clId="{DEEDE4CD-6533-3D49-8931-03E24AA4845B}" dt="2022-02-02T13:20:41.170" v="1150" actId="1582"/>
          <ac:spMkLst>
            <pc:docMk/>
            <pc:sldMk cId="3810980536" sldId="256"/>
            <ac:spMk id="470" creationId="{C7865460-396F-D74D-A2F4-7FEA9C018AF4}"/>
          </ac:spMkLst>
        </pc:spChg>
        <pc:spChg chg="add mod">
          <ac:chgData name="Matsuda Kazuyuki" userId="51d1d9e68173aa3d" providerId="LiveId" clId="{DEEDE4CD-6533-3D49-8931-03E24AA4845B}" dt="2022-02-02T13:20:41.170" v="1150" actId="1582"/>
          <ac:spMkLst>
            <pc:docMk/>
            <pc:sldMk cId="3810980536" sldId="256"/>
            <ac:spMk id="471" creationId="{D29A79C6-9C64-5042-97E2-4A7B09522445}"/>
          </ac:spMkLst>
        </pc:spChg>
        <pc:spChg chg="add mod">
          <ac:chgData name="Matsuda Kazuyuki" userId="51d1d9e68173aa3d" providerId="LiveId" clId="{DEEDE4CD-6533-3D49-8931-03E24AA4845B}" dt="2022-02-02T13:20:41.170" v="1150" actId="1582"/>
          <ac:spMkLst>
            <pc:docMk/>
            <pc:sldMk cId="3810980536" sldId="256"/>
            <ac:spMk id="472" creationId="{F9D55935-E4FD-0E42-8EFE-00B46E44F437}"/>
          </ac:spMkLst>
        </pc:spChg>
        <pc:spChg chg="add mod">
          <ac:chgData name="Matsuda Kazuyuki" userId="51d1d9e68173aa3d" providerId="LiveId" clId="{DEEDE4CD-6533-3D49-8931-03E24AA4845B}" dt="2022-02-02T13:20:41.170" v="1150" actId="1582"/>
          <ac:spMkLst>
            <pc:docMk/>
            <pc:sldMk cId="3810980536" sldId="256"/>
            <ac:spMk id="473" creationId="{D917FCE8-C7A9-E34D-8893-B53AD860F40B}"/>
          </ac:spMkLst>
        </pc:spChg>
        <pc:spChg chg="add mod">
          <ac:chgData name="Matsuda Kazuyuki" userId="51d1d9e68173aa3d" providerId="LiveId" clId="{DEEDE4CD-6533-3D49-8931-03E24AA4845B}" dt="2022-02-02T13:20:41.170" v="1150" actId="1582"/>
          <ac:spMkLst>
            <pc:docMk/>
            <pc:sldMk cId="3810980536" sldId="256"/>
            <ac:spMk id="474" creationId="{958D9263-E890-F44F-94F2-E0357DEED807}"/>
          </ac:spMkLst>
        </pc:spChg>
        <pc:spChg chg="mod">
          <ac:chgData name="Matsuda Kazuyuki" userId="51d1d9e68173aa3d" providerId="LiveId" clId="{DEEDE4CD-6533-3D49-8931-03E24AA4845B}" dt="2022-02-02T13:54:59.087" v="1203" actId="571"/>
          <ac:spMkLst>
            <pc:docMk/>
            <pc:sldMk cId="3810980536" sldId="256"/>
            <ac:spMk id="488" creationId="{776B876D-1703-C743-B7D1-5B1C331C3337}"/>
          </ac:spMkLst>
        </pc:spChg>
        <pc:spChg chg="add mod">
          <ac:chgData name="Matsuda Kazuyuki" userId="51d1d9e68173aa3d" providerId="LiveId" clId="{DEEDE4CD-6533-3D49-8931-03E24AA4845B}" dt="2022-02-03T05:16:12.547" v="1333" actId="1076"/>
          <ac:spMkLst>
            <pc:docMk/>
            <pc:sldMk cId="3810980536" sldId="256"/>
            <ac:spMk id="496" creationId="{7B0BF480-41C1-344A-B54D-57E5DD491E66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31" creationId="{608A1626-E4AB-9943-B348-8C13BBB8DB39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32" creationId="{AFEB9EE9-701C-B141-BB5E-BCCE087740AD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33" creationId="{11072E81-F2F6-C345-AF48-6028E12F11B0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34" creationId="{3D66C1DF-0AFF-FE45-B9E1-ECD70BB74044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35" creationId="{10F9B793-4A53-0649-AA5E-3D432769AAFC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36" creationId="{47EDD541-89FE-1F47-8199-14D65BF8E312}"/>
          </ac:spMkLst>
        </pc:spChg>
        <pc:spChg chg="add mod">
          <ac:chgData name="Matsuda Kazuyuki" userId="51d1d9e68173aa3d" providerId="LiveId" clId="{DEEDE4CD-6533-3D49-8931-03E24AA4845B}" dt="2022-02-03T14:36:14.628" v="1482" actId="1076"/>
          <ac:spMkLst>
            <pc:docMk/>
            <pc:sldMk cId="3810980536" sldId="256"/>
            <ac:spMk id="538" creationId="{B886D8A1-814F-8E4B-9902-155FAC18BC39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45" creationId="{F0335A4F-9633-5A41-9B61-E036296FFB04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46" creationId="{E1BB522D-2E5B-B34E-8853-E2CE6EF35C71}"/>
          </ac:spMkLst>
        </pc:spChg>
        <pc:spChg chg="mod">
          <ac:chgData name="Matsuda Kazuyuki" userId="51d1d9e68173aa3d" providerId="LiveId" clId="{DEEDE4CD-6533-3D49-8931-03E24AA4845B}" dt="2022-02-02T23:23:26.791" v="1314" actId="571"/>
          <ac:spMkLst>
            <pc:docMk/>
            <pc:sldMk cId="3810980536" sldId="256"/>
            <ac:spMk id="548" creationId="{33BFD61B-A09A-D049-9520-2E0C5E037A5C}"/>
          </ac:spMkLst>
        </pc:spChg>
        <pc:spChg chg="del mod topLvl">
          <ac:chgData name="Matsuda Kazuyuki" userId="51d1d9e68173aa3d" providerId="LiveId" clId="{DEEDE4CD-6533-3D49-8931-03E24AA4845B}" dt="2022-02-03T05:15:45.483" v="1329" actId="478"/>
          <ac:spMkLst>
            <pc:docMk/>
            <pc:sldMk cId="3810980536" sldId="256"/>
            <ac:spMk id="551" creationId="{4F1A71F8-A9F8-A844-A21C-0DCBA478EB41}"/>
          </ac:spMkLst>
        </pc:spChg>
        <pc:spChg chg="del mod topLvl">
          <ac:chgData name="Matsuda Kazuyuki" userId="51d1d9e68173aa3d" providerId="LiveId" clId="{DEEDE4CD-6533-3D49-8931-03E24AA4845B}" dt="2022-02-03T05:15:45.483" v="1329" actId="478"/>
          <ac:spMkLst>
            <pc:docMk/>
            <pc:sldMk cId="3810980536" sldId="256"/>
            <ac:spMk id="552" creationId="{8E093C52-78F7-D447-8EC2-70775E298B48}"/>
          </ac:spMkLst>
        </pc:spChg>
        <pc:spChg chg="del mod topLvl">
          <ac:chgData name="Matsuda Kazuyuki" userId="51d1d9e68173aa3d" providerId="LiveId" clId="{DEEDE4CD-6533-3D49-8931-03E24AA4845B}" dt="2022-02-03T05:15:45.483" v="1329" actId="478"/>
          <ac:spMkLst>
            <pc:docMk/>
            <pc:sldMk cId="3810980536" sldId="256"/>
            <ac:spMk id="553" creationId="{56276FB6-9637-5F4E-AE69-B12A2D42CF33}"/>
          </ac:spMkLst>
        </pc:spChg>
        <pc:spChg chg="del mod topLvl">
          <ac:chgData name="Matsuda Kazuyuki" userId="51d1d9e68173aa3d" providerId="LiveId" clId="{DEEDE4CD-6533-3D49-8931-03E24AA4845B}" dt="2022-02-03T05:15:45.483" v="1329" actId="478"/>
          <ac:spMkLst>
            <pc:docMk/>
            <pc:sldMk cId="3810980536" sldId="256"/>
            <ac:spMk id="554" creationId="{A84EBA2C-1AE9-5F40-AC27-EF06767ADEFD}"/>
          </ac:spMkLst>
        </pc:spChg>
        <pc:spChg chg="del mod topLvl">
          <ac:chgData name="Matsuda Kazuyuki" userId="51d1d9e68173aa3d" providerId="LiveId" clId="{DEEDE4CD-6533-3D49-8931-03E24AA4845B}" dt="2022-02-03T05:15:45.483" v="1329" actId="478"/>
          <ac:spMkLst>
            <pc:docMk/>
            <pc:sldMk cId="3810980536" sldId="256"/>
            <ac:spMk id="555" creationId="{EBA1C4D7-9C18-0A4E-9637-C7813D10EAEC}"/>
          </ac:spMkLst>
        </pc:spChg>
        <pc:spChg chg="mod topLvl">
          <ac:chgData name="Matsuda Kazuyuki" userId="51d1d9e68173aa3d" providerId="LiveId" clId="{DEEDE4CD-6533-3D49-8931-03E24AA4845B}" dt="2022-02-03T05:17:24.811" v="1358" actId="164"/>
          <ac:spMkLst>
            <pc:docMk/>
            <pc:sldMk cId="3810980536" sldId="256"/>
            <ac:spMk id="556" creationId="{CB8801AB-EB7A-D949-8A9F-710F818D6C41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57" creationId="{F541FA3E-EB6D-E54D-91C0-D14A0DC07FA6}"/>
          </ac:spMkLst>
        </pc:spChg>
        <pc:spChg chg="add mod topLvl">
          <ac:chgData name="Matsuda Kazuyuki" userId="51d1d9e68173aa3d" providerId="LiveId" clId="{DEEDE4CD-6533-3D49-8931-03E24AA4845B}" dt="2022-02-03T05:17:24.811" v="1358" actId="164"/>
          <ac:spMkLst>
            <pc:docMk/>
            <pc:sldMk cId="3810980536" sldId="256"/>
            <ac:spMk id="558" creationId="{07571234-214E-664A-ACBF-BAF8B0C870D3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68" creationId="{9AD96BE2-0C40-E744-B845-3659A7EA6F28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69" creationId="{5768C61E-0665-2248-9F1A-7E83AF3F402E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70" creationId="{7C2D8E55-8EB9-A84A-801E-DAEBD0C1236E}"/>
          </ac:spMkLst>
        </pc:spChg>
        <pc:spChg chg="add mod">
          <ac:chgData name="Matsuda Kazuyuki" userId="51d1d9e68173aa3d" providerId="LiveId" clId="{DEEDE4CD-6533-3D49-8931-03E24AA4845B}" dt="2022-02-03T05:23:03.665" v="1441" actId="164"/>
          <ac:spMkLst>
            <pc:docMk/>
            <pc:sldMk cId="3810980536" sldId="256"/>
            <ac:spMk id="571" creationId="{1892F522-A11B-DF4D-87C1-148D075D172C}"/>
          </ac:spMkLst>
        </pc:spChg>
        <pc:spChg chg="add mod">
          <ac:chgData name="Matsuda Kazuyuki" userId="51d1d9e68173aa3d" providerId="LiveId" clId="{DEEDE4CD-6533-3D49-8931-03E24AA4845B}" dt="2022-02-03T05:23:03.665" v="1441" actId="164"/>
          <ac:spMkLst>
            <pc:docMk/>
            <pc:sldMk cId="3810980536" sldId="256"/>
            <ac:spMk id="572" creationId="{DEDF3160-C3A6-6347-A1FB-FBB0E337142B}"/>
          </ac:spMkLst>
        </pc:spChg>
        <pc:spChg chg="add mod">
          <ac:chgData name="Matsuda Kazuyuki" userId="51d1d9e68173aa3d" providerId="LiveId" clId="{DEEDE4CD-6533-3D49-8931-03E24AA4845B}" dt="2022-02-03T05:23:03.665" v="1441" actId="164"/>
          <ac:spMkLst>
            <pc:docMk/>
            <pc:sldMk cId="3810980536" sldId="256"/>
            <ac:spMk id="573" creationId="{F3078631-40D1-9F4B-85F8-03E1803252D2}"/>
          </ac:spMkLst>
        </pc:spChg>
        <pc:spChg chg="add mod">
          <ac:chgData name="Matsuda Kazuyuki" userId="51d1d9e68173aa3d" providerId="LiveId" clId="{DEEDE4CD-6533-3D49-8931-03E24AA4845B}" dt="2022-02-03T05:23:03.665" v="1441" actId="164"/>
          <ac:spMkLst>
            <pc:docMk/>
            <pc:sldMk cId="3810980536" sldId="256"/>
            <ac:spMk id="574" creationId="{5C68469A-C466-594B-8A65-18E3E00A3FD0}"/>
          </ac:spMkLst>
        </pc:spChg>
        <pc:spChg chg="add mod">
          <ac:chgData name="Matsuda Kazuyuki" userId="51d1d9e68173aa3d" providerId="LiveId" clId="{DEEDE4CD-6533-3D49-8931-03E24AA4845B}" dt="2022-02-03T05:23:03.665" v="1441" actId="164"/>
          <ac:spMkLst>
            <pc:docMk/>
            <pc:sldMk cId="3810980536" sldId="256"/>
            <ac:spMk id="575" creationId="{038AE722-A98D-3B43-A752-953815F3F1DC}"/>
          </ac:spMkLst>
        </pc:spChg>
        <pc:spChg chg="add mod">
          <ac:chgData name="Matsuda Kazuyuki" userId="51d1d9e68173aa3d" providerId="LiveId" clId="{DEEDE4CD-6533-3D49-8931-03E24AA4845B}" dt="2022-02-03T05:23:03.665" v="1441" actId="164"/>
          <ac:spMkLst>
            <pc:docMk/>
            <pc:sldMk cId="3810980536" sldId="256"/>
            <ac:spMk id="576" creationId="{C1970D8B-5535-2A47-A7AC-DCF4BFBDFC26}"/>
          </ac:spMkLst>
        </pc:spChg>
        <pc:spChg chg="add mod">
          <ac:chgData name="Matsuda Kazuyuki" userId="51d1d9e68173aa3d" providerId="LiveId" clId="{DEEDE4CD-6533-3D49-8931-03E24AA4845B}" dt="2022-02-03T05:24:34.958" v="1470" actId="1076"/>
          <ac:spMkLst>
            <pc:docMk/>
            <pc:sldMk cId="3810980536" sldId="256"/>
            <ac:spMk id="578" creationId="{D68631A9-09CC-0549-9365-EA2A8B568FA2}"/>
          </ac:spMkLst>
        </pc:spChg>
        <pc:spChg chg="mod">
          <ac:chgData name="Matsuda Kazuyuki" userId="51d1d9e68173aa3d" providerId="LiveId" clId="{DEEDE4CD-6533-3D49-8931-03E24AA4845B}" dt="2022-02-03T05:23:18.744" v="1448" actId="571"/>
          <ac:spMkLst>
            <pc:docMk/>
            <pc:sldMk cId="3810980536" sldId="256"/>
            <ac:spMk id="580" creationId="{910E3E64-52D5-EC43-BDFC-A8A9B8943372}"/>
          </ac:spMkLst>
        </pc:spChg>
        <pc:spChg chg="mod">
          <ac:chgData name="Matsuda Kazuyuki" userId="51d1d9e68173aa3d" providerId="LiveId" clId="{DEEDE4CD-6533-3D49-8931-03E24AA4845B}" dt="2022-02-03T05:23:18.744" v="1448" actId="571"/>
          <ac:spMkLst>
            <pc:docMk/>
            <pc:sldMk cId="3810980536" sldId="256"/>
            <ac:spMk id="581" creationId="{42AB7784-EF85-5041-8C3F-B51E01B1E3D6}"/>
          </ac:spMkLst>
        </pc:spChg>
        <pc:spChg chg="del mod">
          <ac:chgData name="Matsuda Kazuyuki" userId="51d1d9e68173aa3d" providerId="LiveId" clId="{DEEDE4CD-6533-3D49-8931-03E24AA4845B}" dt="2022-02-03T05:23:34.560" v="1462" actId="478"/>
          <ac:spMkLst>
            <pc:docMk/>
            <pc:sldMk cId="3810980536" sldId="256"/>
            <ac:spMk id="582" creationId="{6FAA2651-BD24-AB43-984B-D31263FB16DF}"/>
          </ac:spMkLst>
        </pc:spChg>
        <pc:spChg chg="del mod">
          <ac:chgData name="Matsuda Kazuyuki" userId="51d1d9e68173aa3d" providerId="LiveId" clId="{DEEDE4CD-6533-3D49-8931-03E24AA4845B}" dt="2022-02-03T05:23:32.977" v="1461" actId="478"/>
          <ac:spMkLst>
            <pc:docMk/>
            <pc:sldMk cId="3810980536" sldId="256"/>
            <ac:spMk id="583" creationId="{66BA6FB0-C12A-CB4A-A3D0-1001B8F24ABF}"/>
          </ac:spMkLst>
        </pc:spChg>
        <pc:spChg chg="del mod">
          <ac:chgData name="Matsuda Kazuyuki" userId="51d1d9e68173aa3d" providerId="LiveId" clId="{DEEDE4CD-6533-3D49-8931-03E24AA4845B}" dt="2022-02-03T05:23:27.908" v="1459" actId="478"/>
          <ac:spMkLst>
            <pc:docMk/>
            <pc:sldMk cId="3810980536" sldId="256"/>
            <ac:spMk id="584" creationId="{63E4ACC0-3E80-F343-BF85-2C4B58C408DD}"/>
          </ac:spMkLst>
        </pc:spChg>
        <pc:spChg chg="del mod">
          <ac:chgData name="Matsuda Kazuyuki" userId="51d1d9e68173aa3d" providerId="LiveId" clId="{DEEDE4CD-6533-3D49-8931-03E24AA4845B}" dt="2022-02-03T05:23:31.187" v="1460" actId="478"/>
          <ac:spMkLst>
            <pc:docMk/>
            <pc:sldMk cId="3810980536" sldId="256"/>
            <ac:spMk id="585" creationId="{090BC577-6760-C34F-A3C7-4917F919CA8B}"/>
          </ac:spMkLst>
        </pc:spChg>
        <pc:spChg chg="mod topLvl">
          <ac:chgData name="Matsuda Kazuyuki" userId="51d1d9e68173aa3d" providerId="LiveId" clId="{DEEDE4CD-6533-3D49-8931-03E24AA4845B}" dt="2022-02-05T00:07:34.178" v="1508" actId="164"/>
          <ac:spMkLst>
            <pc:docMk/>
            <pc:sldMk cId="3810980536" sldId="256"/>
            <ac:spMk id="608" creationId="{74854382-D8A2-F24D-9FD6-AAB53D113FD2}"/>
          </ac:spMkLst>
        </pc:spChg>
        <pc:spChg chg="add mod">
          <ac:chgData name="Matsuda Kazuyuki" userId="51d1d9e68173aa3d" providerId="LiveId" clId="{DEEDE4CD-6533-3D49-8931-03E24AA4845B}" dt="2022-02-05T00:08:24.428" v="1521" actId="14100"/>
          <ac:spMkLst>
            <pc:docMk/>
            <pc:sldMk cId="3810980536" sldId="256"/>
            <ac:spMk id="612" creationId="{7BFDB46C-1380-414D-84C1-CA9408442031}"/>
          </ac:spMkLst>
        </pc:spChg>
        <pc:spChg chg="add mod">
          <ac:chgData name="Matsuda Kazuyuki" userId="51d1d9e68173aa3d" providerId="LiveId" clId="{DEEDE4CD-6533-3D49-8931-03E24AA4845B}" dt="2022-02-05T00:26:56.369" v="1522" actId="571"/>
          <ac:spMkLst>
            <pc:docMk/>
            <pc:sldMk cId="3810980536" sldId="256"/>
            <ac:spMk id="613" creationId="{9F8E8841-BF7F-5340-AE97-FB5CFAE7D678}"/>
          </ac:spMkLst>
        </pc:spChg>
        <pc:spChg chg="add mod">
          <ac:chgData name="Matsuda Kazuyuki" userId="51d1d9e68173aa3d" providerId="LiveId" clId="{DEEDE4CD-6533-3D49-8931-03E24AA4845B}" dt="2022-02-05T00:27:11.956" v="1524" actId="1076"/>
          <ac:spMkLst>
            <pc:docMk/>
            <pc:sldMk cId="3810980536" sldId="256"/>
            <ac:spMk id="614" creationId="{5DEFFF43-F7DB-AF4E-B9A7-515FF0A5BD98}"/>
          </ac:spMkLst>
        </pc:spChg>
        <pc:spChg chg="add mod">
          <ac:chgData name="Matsuda Kazuyuki" userId="51d1d9e68173aa3d" providerId="LiveId" clId="{DEEDE4CD-6533-3D49-8931-03E24AA4845B}" dt="2022-02-05T00:27:17.427" v="1525" actId="571"/>
          <ac:spMkLst>
            <pc:docMk/>
            <pc:sldMk cId="3810980536" sldId="256"/>
            <ac:spMk id="615" creationId="{FC768E87-0AD0-EA44-B411-DA2278A9F85E}"/>
          </ac:spMkLst>
        </pc:spChg>
        <pc:spChg chg="mod">
          <ac:chgData name="Matsuda Kazuyuki" userId="51d1d9e68173aa3d" providerId="LiveId" clId="{DEEDE4CD-6533-3D49-8931-03E24AA4845B}" dt="2022-02-05T00:32:26.987" v="1535" actId="571"/>
          <ac:spMkLst>
            <pc:docMk/>
            <pc:sldMk cId="3810980536" sldId="256"/>
            <ac:spMk id="618" creationId="{9B1BC47B-5EFF-2442-AEBF-DB8F8345568D}"/>
          </ac:spMkLst>
        </pc:spChg>
        <pc:spChg chg="mod">
          <ac:chgData name="Matsuda Kazuyuki" userId="51d1d9e68173aa3d" providerId="LiveId" clId="{DEEDE4CD-6533-3D49-8931-03E24AA4845B}" dt="2022-02-05T00:33:29.729" v="1542" actId="571"/>
          <ac:spMkLst>
            <pc:docMk/>
            <pc:sldMk cId="3810980536" sldId="256"/>
            <ac:spMk id="623" creationId="{28789F79-E524-924E-AA29-EDEEC2461C25}"/>
          </ac:spMkLst>
        </pc:spChg>
        <pc:spChg chg="add mod">
          <ac:chgData name="Matsuda Kazuyuki" userId="51d1d9e68173aa3d" providerId="LiveId" clId="{DEEDE4CD-6533-3D49-8931-03E24AA4845B}" dt="2022-02-05T00:34:59.312" v="1560" actId="1076"/>
          <ac:spMkLst>
            <pc:docMk/>
            <pc:sldMk cId="3810980536" sldId="256"/>
            <ac:spMk id="632" creationId="{2D4B5524-0DB1-D846-AD55-33E764A6FAA7}"/>
          </ac:spMkLst>
        </pc:spChg>
        <pc:grpChg chg="del">
          <ac:chgData name="Matsuda Kazuyuki" userId="51d1d9e68173aa3d" providerId="LiveId" clId="{DEEDE4CD-6533-3D49-8931-03E24AA4845B}" dt="2022-02-02T11:26:03.131" v="320" actId="478"/>
          <ac:grpSpMkLst>
            <pc:docMk/>
            <pc:sldMk cId="3810980536" sldId="256"/>
            <ac:grpSpMk id="2" creationId="{79EE624F-4ECF-0246-AD95-5AEE9FF74CC1}"/>
          </ac:grpSpMkLst>
        </pc:grpChg>
        <pc:grpChg chg="del mod">
          <ac:chgData name="Matsuda Kazuyuki" userId="51d1d9e68173aa3d" providerId="LiveId" clId="{DEEDE4CD-6533-3D49-8931-03E24AA4845B}" dt="2022-02-02T11:25:24.540" v="309" actId="478"/>
          <ac:grpSpMkLst>
            <pc:docMk/>
            <pc:sldMk cId="3810980536" sldId="256"/>
            <ac:grpSpMk id="3" creationId="{175F22D0-2338-4845-9396-0CF05BBDBB13}"/>
          </ac:grpSpMkLst>
        </pc:grpChg>
        <pc:grpChg chg="add del mod">
          <ac:chgData name="Matsuda Kazuyuki" userId="51d1d9e68173aa3d" providerId="LiveId" clId="{DEEDE4CD-6533-3D49-8931-03E24AA4845B}" dt="2022-02-02T11:24:57.448" v="302" actId="165"/>
          <ac:grpSpMkLst>
            <pc:docMk/>
            <pc:sldMk cId="3810980536" sldId="256"/>
            <ac:grpSpMk id="45" creationId="{AB1FA0B2-D6EB-DF4E-9BF9-06B3EE72B881}"/>
          </ac:grpSpMkLst>
        </pc:grpChg>
        <pc:grpChg chg="add del mod">
          <ac:chgData name="Matsuda Kazuyuki" userId="51d1d9e68173aa3d" providerId="LiveId" clId="{DEEDE4CD-6533-3D49-8931-03E24AA4845B}" dt="2022-02-02T11:25:53.777" v="315" actId="478"/>
          <ac:grpSpMkLst>
            <pc:docMk/>
            <pc:sldMk cId="3810980536" sldId="256"/>
            <ac:grpSpMk id="86" creationId="{7D27B602-A59C-7748-B17C-5F64E0065F9E}"/>
          </ac:grpSpMkLst>
        </pc:grpChg>
        <pc:grpChg chg="add del mod">
          <ac:chgData name="Matsuda Kazuyuki" userId="51d1d9e68173aa3d" providerId="LiveId" clId="{DEEDE4CD-6533-3D49-8931-03E24AA4845B}" dt="2022-02-02T11:25:59.414" v="318" actId="478"/>
          <ac:grpSpMkLst>
            <pc:docMk/>
            <pc:sldMk cId="3810980536" sldId="256"/>
            <ac:grpSpMk id="87" creationId="{4B1DBD57-D7E6-894D-8B85-9F55D9A87551}"/>
          </ac:grpSpMkLst>
        </pc:grpChg>
        <pc:grpChg chg="add del mod">
          <ac:chgData name="Matsuda Kazuyuki" userId="51d1d9e68173aa3d" providerId="LiveId" clId="{DEEDE4CD-6533-3D49-8931-03E24AA4845B}" dt="2022-02-02T11:25:43.325" v="313" actId="165"/>
          <ac:grpSpMkLst>
            <pc:docMk/>
            <pc:sldMk cId="3810980536" sldId="256"/>
            <ac:grpSpMk id="90" creationId="{1378A069-BFE3-4B46-BA98-0609722111C0}"/>
          </ac:grpSpMkLst>
        </pc:grpChg>
        <pc:grpChg chg="add del mod">
          <ac:chgData name="Matsuda Kazuyuki" userId="51d1d9e68173aa3d" providerId="LiveId" clId="{DEEDE4CD-6533-3D49-8931-03E24AA4845B}" dt="2022-02-02T11:28:19.400" v="340" actId="478"/>
          <ac:grpSpMkLst>
            <pc:docMk/>
            <pc:sldMk cId="3810980536" sldId="256"/>
            <ac:grpSpMk id="93" creationId="{8537AB5E-8AF4-704C-BA64-E01AB1D708EF}"/>
          </ac:grpSpMkLst>
        </pc:grpChg>
        <pc:grpChg chg="add del mod">
          <ac:chgData name="Matsuda Kazuyuki" userId="51d1d9e68173aa3d" providerId="LiveId" clId="{DEEDE4CD-6533-3D49-8931-03E24AA4845B}" dt="2022-02-02T11:28:53.142" v="347" actId="478"/>
          <ac:grpSpMkLst>
            <pc:docMk/>
            <pc:sldMk cId="3810980536" sldId="256"/>
            <ac:grpSpMk id="94" creationId="{942FF21C-0F10-1B46-9F32-B07F3C51BDC8}"/>
          </ac:grpSpMkLst>
        </pc:grpChg>
        <pc:grpChg chg="add del mod">
          <ac:chgData name="Matsuda Kazuyuki" userId="51d1d9e68173aa3d" providerId="LiveId" clId="{DEEDE4CD-6533-3D49-8931-03E24AA4845B}" dt="2022-02-02T11:28:53.892" v="348" actId="478"/>
          <ac:grpSpMkLst>
            <pc:docMk/>
            <pc:sldMk cId="3810980536" sldId="256"/>
            <ac:grpSpMk id="97" creationId="{9D116D02-947B-CE48-BC94-5FA5BC0D91F4}"/>
          </ac:grpSpMkLst>
        </pc:grpChg>
        <pc:grpChg chg="add mod">
          <ac:chgData name="Matsuda Kazuyuki" userId="51d1d9e68173aa3d" providerId="LiveId" clId="{DEEDE4CD-6533-3D49-8931-03E24AA4845B}" dt="2022-02-02T11:27:44.925" v="332" actId="571"/>
          <ac:grpSpMkLst>
            <pc:docMk/>
            <pc:sldMk cId="3810980536" sldId="256"/>
            <ac:grpSpMk id="100" creationId="{2082DE0C-D2D0-9A4A-BAED-975C4014DF0A}"/>
          </ac:grpSpMkLst>
        </pc:grpChg>
        <pc:grpChg chg="add del mod">
          <ac:chgData name="Matsuda Kazuyuki" userId="51d1d9e68173aa3d" providerId="LiveId" clId="{DEEDE4CD-6533-3D49-8931-03E24AA4845B}" dt="2022-02-02T11:27:58.680" v="335" actId="165"/>
          <ac:grpSpMkLst>
            <pc:docMk/>
            <pc:sldMk cId="3810980536" sldId="256"/>
            <ac:grpSpMk id="103" creationId="{FD20B68C-6B28-694E-B779-AFB4AB0FEA0A}"/>
          </ac:grpSpMkLst>
        </pc:grpChg>
        <pc:grpChg chg="add del mod">
          <ac:chgData name="Matsuda Kazuyuki" userId="51d1d9e68173aa3d" providerId="LiveId" clId="{DEEDE4CD-6533-3D49-8931-03E24AA4845B}" dt="2022-02-02T11:49:22.291" v="415" actId="478"/>
          <ac:grpSpMkLst>
            <pc:docMk/>
            <pc:sldMk cId="3810980536" sldId="256"/>
            <ac:grpSpMk id="108" creationId="{74BE0D92-CDA5-2746-826E-85B375DE6DB8}"/>
          </ac:grpSpMkLst>
        </pc:grpChg>
        <pc:grpChg chg="add del mod">
          <ac:chgData name="Matsuda Kazuyuki" userId="51d1d9e68173aa3d" providerId="LiveId" clId="{DEEDE4CD-6533-3D49-8931-03E24AA4845B}" dt="2022-02-02T11:49:22.291" v="415" actId="478"/>
          <ac:grpSpMkLst>
            <pc:docMk/>
            <pc:sldMk cId="3810980536" sldId="256"/>
            <ac:grpSpMk id="109" creationId="{4875AB5A-EE0C-2C40-860D-E9ACF96F8BD3}"/>
          </ac:grpSpMkLst>
        </pc:grpChg>
        <pc:grpChg chg="add del mod">
          <ac:chgData name="Matsuda Kazuyuki" userId="51d1d9e68173aa3d" providerId="LiveId" clId="{DEEDE4CD-6533-3D49-8931-03E24AA4845B}" dt="2022-02-02T11:49:22.291" v="415" actId="478"/>
          <ac:grpSpMkLst>
            <pc:docMk/>
            <pc:sldMk cId="3810980536" sldId="256"/>
            <ac:grpSpMk id="112" creationId="{D00DC9C1-09FA-1D4C-BBF1-C58DB9193C32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135" creationId="{D1ECF60A-9202-7D4E-83A1-8EE9AB31C542}"/>
          </ac:grpSpMkLst>
        </pc:grpChg>
        <pc:grpChg chg="add mod">
          <ac:chgData name="Matsuda Kazuyuki" userId="51d1d9e68173aa3d" providerId="LiveId" clId="{DEEDE4CD-6533-3D49-8931-03E24AA4845B}" dt="2022-02-05T00:33:53.388" v="1549" actId="1076"/>
          <ac:grpSpMkLst>
            <pc:docMk/>
            <pc:sldMk cId="3810980536" sldId="256"/>
            <ac:grpSpMk id="139" creationId="{09916FF9-2AA8-4542-B184-2E00FAE1AF9F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142" creationId="{30A08D64-D6BE-D449-A7C1-0F007674E709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145" creationId="{5C765494-A149-0448-BF97-06E27A8FB2EB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149" creationId="{771233C5-668A-6F41-808B-CE2C637C8873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183" creationId="{6BEF16CA-F13E-D345-A9F8-6D1385FE3EAD}"/>
          </ac:grpSpMkLst>
        </pc:grpChg>
        <pc:grpChg chg="add del mod">
          <ac:chgData name="Matsuda Kazuyuki" userId="51d1d9e68173aa3d" providerId="LiveId" clId="{DEEDE4CD-6533-3D49-8931-03E24AA4845B}" dt="2022-02-02T12:04:31.781" v="551" actId="478"/>
          <ac:grpSpMkLst>
            <pc:docMk/>
            <pc:sldMk cId="3810980536" sldId="256"/>
            <ac:grpSpMk id="194" creationId="{45C993B3-FBDC-3A49-8F2C-A7B444F91BCC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213" creationId="{2F704890-F06F-9F4B-B6C1-F46FBE8B2275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232" creationId="{D1D6D0A6-EF30-0843-AE69-A141DB025D15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242" creationId="{2BA86CBD-ACE9-A44C-B068-9D456BDE5FC4}"/>
          </ac:grpSpMkLst>
        </pc:grpChg>
        <pc:grpChg chg="add mod">
          <ac:chgData name="Matsuda Kazuyuki" userId="51d1d9e68173aa3d" providerId="LiveId" clId="{DEEDE4CD-6533-3D49-8931-03E24AA4845B}" dt="2022-02-03T14:35:56.424" v="1479" actId="1076"/>
          <ac:grpSpMkLst>
            <pc:docMk/>
            <pc:sldMk cId="3810980536" sldId="256"/>
            <ac:grpSpMk id="321" creationId="{3F49CAE3-B193-CA41-8936-CE21ED95FD0F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324" creationId="{0E9F89CE-37F6-B348-9791-63D7C9EA1C61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336" creationId="{BE5D1286-840D-904D-B55B-4078032C4A5A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354" creationId="{7DE1608A-6413-AA4C-A1C8-E0624EC63F08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358" creationId="{83C4BFAE-EB9B-A94E-8130-A855DCE43F3F}"/>
          </ac:grpSpMkLst>
        </pc:grpChg>
        <pc:grpChg chg="add mod">
          <ac:chgData name="Matsuda Kazuyuki" userId="51d1d9e68173aa3d" providerId="LiveId" clId="{DEEDE4CD-6533-3D49-8931-03E24AA4845B}" dt="2022-02-05T00:32:20.621" v="1533" actId="688"/>
          <ac:grpSpMkLst>
            <pc:docMk/>
            <pc:sldMk cId="3810980536" sldId="256"/>
            <ac:grpSpMk id="384" creationId="{DF0E6F3F-2FDE-E047-A95B-4F51A70FEF20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400" creationId="{1770297B-0B50-7F4D-9C0E-3DE317E22EAC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413" creationId="{9E353EE3-344F-774F-A736-ADC1CE498A7E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475" creationId="{AE2341AB-8DBF-4B4C-95C1-E5FF09CCD470}"/>
          </ac:grpSpMkLst>
        </pc:grpChg>
        <pc:grpChg chg="add mod">
          <ac:chgData name="Matsuda Kazuyuki" userId="51d1d9e68173aa3d" providerId="LiveId" clId="{DEEDE4CD-6533-3D49-8931-03E24AA4845B}" dt="2022-02-03T05:16:12.547" v="1333" actId="1076"/>
          <ac:grpSpMkLst>
            <pc:docMk/>
            <pc:sldMk cId="3810980536" sldId="256"/>
            <ac:grpSpMk id="487" creationId="{FCC58335-4075-FF40-BB6B-8FE89F76FB47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547" creationId="{0EE96AF7-00C2-0E41-A5AC-0B552C0F59A4}"/>
          </ac:grpSpMkLst>
        </pc:grpChg>
        <pc:grpChg chg="add del mod">
          <ac:chgData name="Matsuda Kazuyuki" userId="51d1d9e68173aa3d" providerId="LiveId" clId="{DEEDE4CD-6533-3D49-8931-03E24AA4845B}" dt="2022-02-03T05:15:38.646" v="1327" actId="165"/>
          <ac:grpSpMkLst>
            <pc:docMk/>
            <pc:sldMk cId="3810980536" sldId="256"/>
            <ac:grpSpMk id="550" creationId="{63C8DE83-1F5F-3045-9809-5BFD41658B67}"/>
          </ac:grpSpMkLst>
        </pc:grpChg>
        <pc:grpChg chg="add del mod">
          <ac:chgData name="Matsuda Kazuyuki" userId="51d1d9e68173aa3d" providerId="LiveId" clId="{DEEDE4CD-6533-3D49-8931-03E24AA4845B}" dt="2022-02-03T05:17:15.400" v="1355" actId="165"/>
          <ac:grpSpMkLst>
            <pc:docMk/>
            <pc:sldMk cId="3810980536" sldId="256"/>
            <ac:grpSpMk id="559" creationId="{7C6C18AF-F932-BC49-8108-3F092C33ADA2}"/>
          </ac:grpSpMkLst>
        </pc:grpChg>
        <pc:grpChg chg="add mod">
          <ac:chgData name="Matsuda Kazuyuki" userId="51d1d9e68173aa3d" providerId="LiveId" clId="{DEEDE4CD-6533-3D49-8931-03E24AA4845B}" dt="2022-02-05T00:34:52.832" v="1558" actId="1076"/>
          <ac:grpSpMkLst>
            <pc:docMk/>
            <pc:sldMk cId="3810980536" sldId="256"/>
            <ac:grpSpMk id="562" creationId="{FE502CA4-BE0D-3D4D-8645-836B804EF31D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567" creationId="{D2F56CFC-962C-5A40-8375-B994BDF73DD2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577" creationId="{0D91F026-61D9-B549-B3E9-C056E213DB5D}"/>
          </ac:grpSpMkLst>
        </pc:grpChg>
        <pc:grpChg chg="add mod">
          <ac:chgData name="Matsuda Kazuyuki" userId="51d1d9e68173aa3d" providerId="LiveId" clId="{DEEDE4CD-6533-3D49-8931-03E24AA4845B}" dt="2022-02-03T05:24:34.958" v="1470" actId="1076"/>
          <ac:grpSpMkLst>
            <pc:docMk/>
            <pc:sldMk cId="3810980536" sldId="256"/>
            <ac:grpSpMk id="579" creationId="{C3DD9A71-6B85-0045-8845-8F702260F343}"/>
          </ac:grpSpMkLst>
        </pc:grpChg>
        <pc:grpChg chg="add del mod">
          <ac:chgData name="Matsuda Kazuyuki" userId="51d1d9e68173aa3d" providerId="LiveId" clId="{DEEDE4CD-6533-3D49-8931-03E24AA4845B}" dt="2022-02-05T00:07:30.316" v="1507" actId="165"/>
          <ac:grpSpMkLst>
            <pc:docMk/>
            <pc:sldMk cId="3810980536" sldId="256"/>
            <ac:grpSpMk id="607" creationId="{916DAF4E-8224-5F49-AA51-7101F5C14668}"/>
          </ac:grpSpMkLst>
        </pc:grpChg>
        <pc:grpChg chg="add del mod">
          <ac:chgData name="Matsuda Kazuyuki" userId="51d1d9e68173aa3d" providerId="LiveId" clId="{DEEDE4CD-6533-3D49-8931-03E24AA4845B}" dt="2022-02-05T00:08:11.444" v="1513" actId="478"/>
          <ac:grpSpMkLst>
            <pc:docMk/>
            <pc:sldMk cId="3810980536" sldId="256"/>
            <ac:grpSpMk id="611" creationId="{A1330189-0E73-A142-8531-1586BB886F07}"/>
          </ac:grpSpMkLst>
        </pc:grpChg>
        <pc:grpChg chg="add del mod">
          <ac:chgData name="Matsuda Kazuyuki" userId="51d1d9e68173aa3d" providerId="LiveId" clId="{DEEDE4CD-6533-3D49-8931-03E24AA4845B}" dt="2022-02-05T00:34:03.357" v="1550" actId="478"/>
          <ac:grpSpMkLst>
            <pc:docMk/>
            <pc:sldMk cId="3810980536" sldId="256"/>
            <ac:grpSpMk id="617" creationId="{6C2559E3-DE1F-524D-8F4D-68818DC9EEC0}"/>
          </ac:grpSpMkLst>
        </pc:grpChg>
        <pc:grpChg chg="add mod">
          <ac:chgData name="Matsuda Kazuyuki" userId="51d1d9e68173aa3d" providerId="LiveId" clId="{DEEDE4CD-6533-3D49-8931-03E24AA4845B}" dt="2022-02-05T00:33:40.721" v="1545" actId="1076"/>
          <ac:grpSpMkLst>
            <pc:docMk/>
            <pc:sldMk cId="3810980536" sldId="256"/>
            <ac:grpSpMk id="622" creationId="{C1F6C630-83EB-1E42-9B00-422F6B48E553}"/>
          </ac:grpSpMkLst>
        </pc:grpChg>
        <pc:picChg chg="add mod">
          <ac:chgData name="Matsuda Kazuyuki" userId="51d1d9e68173aa3d" providerId="LiveId" clId="{DEEDE4CD-6533-3D49-8931-03E24AA4845B}" dt="2022-02-11T00:22:44.834" v="1572" actId="1076"/>
          <ac:picMkLst>
            <pc:docMk/>
            <pc:sldMk cId="3810980536" sldId="256"/>
            <ac:picMk id="1026" creationId="{39ECFBBE-A34C-484E-9C76-70F987502B0A}"/>
          </ac:picMkLst>
        </pc:picChg>
        <pc:cxnChg chg="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12" creationId="{C5A71E35-A429-0949-889E-813556EAB4F0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16" creationId="{01CB7048-73D7-B942-AC5D-3F95627420C1}"/>
          </ac:cxnSpMkLst>
        </pc:cxnChg>
        <pc:cxnChg chg="add mod">
          <ac:chgData name="Matsuda Kazuyuki" userId="51d1d9e68173aa3d" providerId="LiveId" clId="{DEEDE4CD-6533-3D49-8931-03E24AA4845B}" dt="2022-02-05T00:35:25.379" v="1565" actId="14100"/>
          <ac:cxnSpMkLst>
            <pc:docMk/>
            <pc:sldMk cId="3810980536" sldId="256"/>
            <ac:cxnSpMk id="17" creationId="{D5C46EC0-CDF6-CC42-BE74-FBDB9E6342A7}"/>
          </ac:cxnSpMkLst>
        </pc:cxnChg>
        <pc:cxnChg chg="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19" creationId="{6E16213B-E44D-B74B-BA18-C990EB543137}"/>
          </ac:cxnSpMkLst>
        </pc:cxnChg>
        <pc:cxnChg chg="add del mod">
          <ac:chgData name="Matsuda Kazuyuki" userId="51d1d9e68173aa3d" providerId="LiveId" clId="{DEEDE4CD-6533-3D49-8931-03E24AA4845B}" dt="2022-02-02T12:38:39.722" v="795" actId="478"/>
          <ac:cxnSpMkLst>
            <pc:docMk/>
            <pc:sldMk cId="3810980536" sldId="256"/>
            <ac:cxnSpMk id="20" creationId="{54587993-C9EF-D64F-8FD4-545F08E4661B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3" creationId="{77CC093D-03CF-154C-8637-AAAE13DE6D9E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6" creationId="{3D26C37D-EACB-3B4F-A03A-7816C69746B5}"/>
          </ac:cxnSpMkLst>
        </pc:cxnChg>
        <pc:cxnChg chg="add mod">
          <ac:chgData name="Matsuda Kazuyuki" userId="51d1d9e68173aa3d" providerId="LiveId" clId="{DEEDE4CD-6533-3D49-8931-03E24AA4845B}" dt="2022-02-03T05:24:37.722" v="1471" actId="14100"/>
          <ac:cxnSpMkLst>
            <pc:docMk/>
            <pc:sldMk cId="3810980536" sldId="256"/>
            <ac:cxnSpMk id="36" creationId="{3D92A467-7009-7F4C-BAF9-93A832333FE2}"/>
          </ac:cxnSpMkLst>
        </pc:cxnChg>
        <pc:cxnChg chg="add mod topLvl">
          <ac:chgData name="Matsuda Kazuyuki" userId="51d1d9e68173aa3d" providerId="LiveId" clId="{DEEDE4CD-6533-3D49-8931-03E24AA4845B}" dt="2022-02-02T11:25:07.300" v="305" actId="164"/>
          <ac:cxnSpMkLst>
            <pc:docMk/>
            <pc:sldMk cId="3810980536" sldId="256"/>
            <ac:cxnSpMk id="41" creationId="{5A27A2F0-A638-514B-A001-93B230E6A17B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49" creationId="{BBB02CE1-D1F6-9345-9830-66D82E4B37CE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53" creationId="{251A0A95-5503-124B-B357-EE9EED69F19C}"/>
          </ac:cxnSpMkLst>
        </pc:cxnChg>
        <pc:cxnChg chg="add mod">
          <ac:chgData name="Matsuda Kazuyuki" userId="51d1d9e68173aa3d" providerId="LiveId" clId="{DEEDE4CD-6533-3D49-8931-03E24AA4845B}" dt="2022-02-11T00:23:28.041" v="1573" actId="1076"/>
          <ac:cxnSpMkLst>
            <pc:docMk/>
            <pc:sldMk cId="3810980536" sldId="256"/>
            <ac:cxnSpMk id="56" creationId="{C3A42809-34AA-6543-9256-82185B3DD1FA}"/>
          </ac:cxnSpMkLst>
        </pc:cxnChg>
        <pc:cxnChg chg="add mod">
          <ac:chgData name="Matsuda Kazuyuki" userId="51d1d9e68173aa3d" providerId="LiveId" clId="{DEEDE4CD-6533-3D49-8931-03E24AA4845B}" dt="2022-02-11T00:23:28.041" v="1573" actId="1076"/>
          <ac:cxnSpMkLst>
            <pc:docMk/>
            <pc:sldMk cId="3810980536" sldId="256"/>
            <ac:cxnSpMk id="57" creationId="{79044AC6-F4AA-2349-94C7-5182BFCCF368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66" creationId="{06AAAC3B-AB73-8B4C-9549-274DE3E11A52}"/>
          </ac:cxnSpMkLst>
        </pc:cxnChg>
        <pc:cxnChg chg="add mod">
          <ac:chgData name="Matsuda Kazuyuki" userId="51d1d9e68173aa3d" providerId="LiveId" clId="{DEEDE4CD-6533-3D49-8931-03E24AA4845B}" dt="2022-02-05T00:06:07.114" v="1501" actId="14100"/>
          <ac:cxnSpMkLst>
            <pc:docMk/>
            <pc:sldMk cId="3810980536" sldId="256"/>
            <ac:cxnSpMk id="69" creationId="{B4C9B767-8D13-A843-8752-EF35C1C7EB30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72" creationId="{4D427B39-7469-E64F-BE91-DA153CA8E68D}"/>
          </ac:cxnSpMkLst>
        </pc:cxnChg>
        <pc:cxnChg chg="add mod">
          <ac:chgData name="Matsuda Kazuyuki" userId="51d1d9e68173aa3d" providerId="LiveId" clId="{DEEDE4CD-6533-3D49-8931-03E24AA4845B}" dt="2022-02-05T00:05:16.901" v="1489" actId="14100"/>
          <ac:cxnSpMkLst>
            <pc:docMk/>
            <pc:sldMk cId="3810980536" sldId="256"/>
            <ac:cxnSpMk id="76" creationId="{2A27490C-FBA8-C245-A592-D59618D30C16}"/>
          </ac:cxnSpMkLst>
        </pc:cxnChg>
        <pc:cxnChg chg="add del mod">
          <ac:chgData name="Matsuda Kazuyuki" userId="51d1d9e68173aa3d" providerId="LiveId" clId="{DEEDE4CD-6533-3D49-8931-03E24AA4845B}" dt="2022-02-02T11:55:41.485" v="481" actId="478"/>
          <ac:cxnSpMkLst>
            <pc:docMk/>
            <pc:sldMk cId="3810980536" sldId="256"/>
            <ac:cxnSpMk id="79" creationId="{A7E23AE0-6F56-764A-B50F-48F8B7A942F7}"/>
          </ac:cxnSpMkLst>
        </pc:cxnChg>
        <pc:cxnChg chg="mod">
          <ac:chgData name="Matsuda Kazuyuki" userId="51d1d9e68173aa3d" providerId="LiveId" clId="{DEEDE4CD-6533-3D49-8931-03E24AA4845B}" dt="2022-02-02T11:25:30.934" v="311" actId="571"/>
          <ac:cxnSpMkLst>
            <pc:docMk/>
            <pc:sldMk cId="3810980536" sldId="256"/>
            <ac:cxnSpMk id="89" creationId="{68165DF5-1D13-FB4A-89C8-10DF3C95B1DF}"/>
          </ac:cxnSpMkLst>
        </pc:cxnChg>
        <pc:cxnChg chg="mod topLvl">
          <ac:chgData name="Matsuda Kazuyuki" userId="51d1d9e68173aa3d" providerId="LiveId" clId="{DEEDE4CD-6533-3D49-8931-03E24AA4845B}" dt="2022-02-02T11:25:46.415" v="314" actId="164"/>
          <ac:cxnSpMkLst>
            <pc:docMk/>
            <pc:sldMk cId="3810980536" sldId="256"/>
            <ac:cxnSpMk id="92" creationId="{541CB1C1-5E35-0D4E-A53B-CEE3EDD42555}"/>
          </ac:cxnSpMkLst>
        </pc:cxnChg>
        <pc:cxnChg chg="mod">
          <ac:chgData name="Matsuda Kazuyuki" userId="51d1d9e68173aa3d" providerId="LiveId" clId="{DEEDE4CD-6533-3D49-8931-03E24AA4845B}" dt="2022-02-02T11:25:57.730" v="317" actId="571"/>
          <ac:cxnSpMkLst>
            <pc:docMk/>
            <pc:sldMk cId="3810980536" sldId="256"/>
            <ac:cxnSpMk id="96" creationId="{DE9BB347-9EA5-BD4A-AE70-69EB62F02A9B}"/>
          </ac:cxnSpMkLst>
        </pc:cxnChg>
        <pc:cxnChg chg="mod">
          <ac:chgData name="Matsuda Kazuyuki" userId="51d1d9e68173aa3d" providerId="LiveId" clId="{DEEDE4CD-6533-3D49-8931-03E24AA4845B}" dt="2022-02-02T11:26:05.429" v="321" actId="571"/>
          <ac:cxnSpMkLst>
            <pc:docMk/>
            <pc:sldMk cId="3810980536" sldId="256"/>
            <ac:cxnSpMk id="99" creationId="{798BF7D3-1DD2-944B-85FF-291E5A67DE85}"/>
          </ac:cxnSpMkLst>
        </pc:cxnChg>
        <pc:cxnChg chg="mod">
          <ac:chgData name="Matsuda Kazuyuki" userId="51d1d9e68173aa3d" providerId="LiveId" clId="{DEEDE4CD-6533-3D49-8931-03E24AA4845B}" dt="2022-02-02T11:27:44.925" v="332" actId="571"/>
          <ac:cxnSpMkLst>
            <pc:docMk/>
            <pc:sldMk cId="3810980536" sldId="256"/>
            <ac:cxnSpMk id="102" creationId="{A357C4B8-742A-1F4A-B162-50A49C53E64D}"/>
          </ac:cxnSpMkLst>
        </pc:cxnChg>
        <pc:cxnChg chg="mod topLvl">
          <ac:chgData name="Matsuda Kazuyuki" userId="51d1d9e68173aa3d" providerId="LiveId" clId="{DEEDE4CD-6533-3D49-8931-03E24AA4845B}" dt="2022-02-02T11:28:18.159" v="339" actId="164"/>
          <ac:cxnSpMkLst>
            <pc:docMk/>
            <pc:sldMk cId="3810980536" sldId="256"/>
            <ac:cxnSpMk id="105" creationId="{07D781DD-59E6-3549-A1C8-A5B3967EA3EB}"/>
          </ac:cxnSpMkLst>
        </pc:cxnChg>
        <pc:cxnChg chg="mod">
          <ac:chgData name="Matsuda Kazuyuki" userId="51d1d9e68173aa3d" providerId="LiveId" clId="{DEEDE4CD-6533-3D49-8931-03E24AA4845B}" dt="2022-02-02T11:28:51.936" v="346" actId="571"/>
          <ac:cxnSpMkLst>
            <pc:docMk/>
            <pc:sldMk cId="3810980536" sldId="256"/>
            <ac:cxnSpMk id="111" creationId="{A17DF340-7492-F846-9532-0EE730CC2E4C}"/>
          </ac:cxnSpMkLst>
        </pc:cxnChg>
        <pc:cxnChg chg="mod">
          <ac:chgData name="Matsuda Kazuyuki" userId="51d1d9e68173aa3d" providerId="LiveId" clId="{DEEDE4CD-6533-3D49-8931-03E24AA4845B}" dt="2022-02-02T11:28:56.571" v="350" actId="571"/>
          <ac:cxnSpMkLst>
            <pc:docMk/>
            <pc:sldMk cId="3810980536" sldId="256"/>
            <ac:cxnSpMk id="114" creationId="{ABBC4AB6-C963-274A-A23F-3219583C835C}"/>
          </ac:cxnSpMkLst>
        </pc:cxnChg>
        <pc:cxnChg chg="add mod">
          <ac:chgData name="Matsuda Kazuyuki" userId="51d1d9e68173aa3d" providerId="LiveId" clId="{DEEDE4CD-6533-3D49-8931-03E24AA4845B}" dt="2022-02-03T14:37:17.424" v="1487" actId="14100"/>
          <ac:cxnSpMkLst>
            <pc:docMk/>
            <pc:sldMk cId="3810980536" sldId="256"/>
            <ac:cxnSpMk id="131" creationId="{38E26BF1-E107-9C4B-9117-BFC072B2788E}"/>
          </ac:cxnSpMkLst>
        </pc:cxnChg>
        <pc:cxnChg chg="mod">
          <ac:chgData name="Matsuda Kazuyuki" userId="51d1d9e68173aa3d" providerId="LiveId" clId="{DEEDE4CD-6533-3D49-8931-03E24AA4845B}" dt="2022-02-02T11:49:17.449" v="414" actId="14100"/>
          <ac:cxnSpMkLst>
            <pc:docMk/>
            <pc:sldMk cId="3810980536" sldId="256"/>
            <ac:cxnSpMk id="137" creationId="{05F9C10E-3984-924F-9CD9-51DF656A2D8C}"/>
          </ac:cxnSpMkLst>
        </pc:cxnChg>
        <pc:cxnChg chg="mod">
          <ac:chgData name="Matsuda Kazuyuki" userId="51d1d9e68173aa3d" providerId="LiveId" clId="{DEEDE4CD-6533-3D49-8931-03E24AA4845B}" dt="2022-02-02T11:49:25.954" v="416" actId="571"/>
          <ac:cxnSpMkLst>
            <pc:docMk/>
            <pc:sldMk cId="3810980536" sldId="256"/>
            <ac:cxnSpMk id="141" creationId="{AF42A167-6A12-654E-94E6-5424D54A77FB}"/>
          </ac:cxnSpMkLst>
        </pc:cxnChg>
        <pc:cxnChg chg="mod">
          <ac:chgData name="Matsuda Kazuyuki" userId="51d1d9e68173aa3d" providerId="LiveId" clId="{DEEDE4CD-6533-3D49-8931-03E24AA4845B}" dt="2022-02-02T11:49:27.676" v="417" actId="571"/>
          <ac:cxnSpMkLst>
            <pc:docMk/>
            <pc:sldMk cId="3810980536" sldId="256"/>
            <ac:cxnSpMk id="144" creationId="{756856B4-3236-1848-A51F-C946D46A2A2D}"/>
          </ac:cxnSpMkLst>
        </pc:cxnChg>
        <pc:cxnChg chg="mod">
          <ac:chgData name="Matsuda Kazuyuki" userId="51d1d9e68173aa3d" providerId="LiveId" clId="{DEEDE4CD-6533-3D49-8931-03E24AA4845B}" dt="2022-02-02T11:49:28.835" v="418" actId="571"/>
          <ac:cxnSpMkLst>
            <pc:docMk/>
            <pc:sldMk cId="3810980536" sldId="256"/>
            <ac:cxnSpMk id="147" creationId="{4748DC18-75C6-0F41-823B-7AD6FDBDC336}"/>
          </ac:cxnSpMkLst>
        </pc:cxnChg>
        <pc:cxnChg chg="mod">
          <ac:chgData name="Matsuda Kazuyuki" userId="51d1d9e68173aa3d" providerId="LiveId" clId="{DEEDE4CD-6533-3D49-8931-03E24AA4845B}" dt="2022-02-02T11:49:36.372" v="420" actId="571"/>
          <ac:cxnSpMkLst>
            <pc:docMk/>
            <pc:sldMk cId="3810980536" sldId="256"/>
            <ac:cxnSpMk id="151" creationId="{2C81AA25-B966-3D48-8ABB-D66179C1CFF9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156" creationId="{3DFE8A48-30E1-C444-98B6-3C06A6B6F921}"/>
          </ac:cxnSpMkLst>
        </pc:cxnChg>
        <pc:cxnChg chg="add mod">
          <ac:chgData name="Matsuda Kazuyuki" userId="51d1d9e68173aa3d" providerId="LiveId" clId="{DEEDE4CD-6533-3D49-8931-03E24AA4845B}" dt="2022-02-03T14:35:37.323" v="1476" actId="692"/>
          <ac:cxnSpMkLst>
            <pc:docMk/>
            <pc:sldMk cId="3810980536" sldId="256"/>
            <ac:cxnSpMk id="159" creationId="{21ADA885-0080-2B4A-9682-B7CE6F51B336}"/>
          </ac:cxnSpMkLst>
        </pc:cxnChg>
        <pc:cxnChg chg="add del mod">
          <ac:chgData name="Matsuda Kazuyuki" userId="51d1d9e68173aa3d" providerId="LiveId" clId="{DEEDE4CD-6533-3D49-8931-03E24AA4845B}" dt="2022-02-02T12:38:34.170" v="793" actId="478"/>
          <ac:cxnSpMkLst>
            <pc:docMk/>
            <pc:sldMk cId="3810980536" sldId="256"/>
            <ac:cxnSpMk id="162" creationId="{0E78EC6B-4AA9-F046-9898-AE4F825C92D2}"/>
          </ac:cxnSpMkLst>
        </pc:cxnChg>
        <pc:cxnChg chg="add mod">
          <ac:chgData name="Matsuda Kazuyuki" userId="51d1d9e68173aa3d" providerId="LiveId" clId="{DEEDE4CD-6533-3D49-8931-03E24AA4845B}" dt="2022-02-02T12:09:17.702" v="605"/>
          <ac:cxnSpMkLst>
            <pc:docMk/>
            <pc:sldMk cId="3810980536" sldId="256"/>
            <ac:cxnSpMk id="172" creationId="{64919EFA-E935-5E46-BFA9-BD6CCD11C04D}"/>
          </ac:cxnSpMkLst>
        </pc:cxnChg>
        <pc:cxnChg chg="add mod">
          <ac:chgData name="Matsuda Kazuyuki" userId="51d1d9e68173aa3d" providerId="LiveId" clId="{DEEDE4CD-6533-3D49-8931-03E24AA4845B}" dt="2022-02-05T00:33:44.681" v="1546" actId="14100"/>
          <ac:cxnSpMkLst>
            <pc:docMk/>
            <pc:sldMk cId="3810980536" sldId="256"/>
            <ac:cxnSpMk id="187" creationId="{85C43835-C1AC-004F-AFF0-AC1408F23C43}"/>
          </ac:cxnSpMkLst>
        </pc:cxnChg>
        <pc:cxnChg chg="add del mod">
          <ac:chgData name="Matsuda Kazuyuki" userId="51d1d9e68173aa3d" providerId="LiveId" clId="{DEEDE4CD-6533-3D49-8931-03E24AA4845B}" dt="2022-02-02T12:04:33.756" v="552" actId="478"/>
          <ac:cxnSpMkLst>
            <pc:docMk/>
            <pc:sldMk cId="3810980536" sldId="256"/>
            <ac:cxnSpMk id="193" creationId="{ABBA730B-32DC-BA45-A0D1-90CB70CA45E6}"/>
          </ac:cxnSpMkLst>
        </pc:cxnChg>
        <pc:cxnChg chg="mod">
          <ac:chgData name="Matsuda Kazuyuki" userId="51d1d9e68173aa3d" providerId="LiveId" clId="{DEEDE4CD-6533-3D49-8931-03E24AA4845B}" dt="2022-02-02T12:04:31.781" v="551" actId="478"/>
          <ac:cxnSpMkLst>
            <pc:docMk/>
            <pc:sldMk cId="3810980536" sldId="256"/>
            <ac:cxnSpMk id="198" creationId="{8424F8DD-4EDB-0F4E-AE21-CC6F85D05C0F}"/>
          </ac:cxnSpMkLst>
        </pc:cxnChg>
        <pc:cxnChg chg="add del mod">
          <ac:chgData name="Matsuda Kazuyuki" userId="51d1d9e68173aa3d" providerId="LiveId" clId="{DEEDE4CD-6533-3D49-8931-03E24AA4845B}" dt="2022-02-02T12:04:35.608" v="553" actId="478"/>
          <ac:cxnSpMkLst>
            <pc:docMk/>
            <pc:sldMk cId="3810980536" sldId="256"/>
            <ac:cxnSpMk id="199" creationId="{77D96E1C-3B9D-864B-A922-275FB80BF402}"/>
          </ac:cxnSpMkLst>
        </pc:cxnChg>
        <pc:cxnChg chg="add del mod">
          <ac:chgData name="Matsuda Kazuyuki" userId="51d1d9e68173aa3d" providerId="LiveId" clId="{DEEDE4CD-6533-3D49-8931-03E24AA4845B}" dt="2022-02-02T13:53:02.631" v="1190" actId="478"/>
          <ac:cxnSpMkLst>
            <pc:docMk/>
            <pc:sldMk cId="3810980536" sldId="256"/>
            <ac:cxnSpMk id="206" creationId="{99630D6F-B8F3-8147-8E09-B0816B8358B5}"/>
          </ac:cxnSpMkLst>
        </pc:cxnChg>
        <pc:cxnChg chg="mod">
          <ac:chgData name="Matsuda Kazuyuki" userId="51d1d9e68173aa3d" providerId="LiveId" clId="{DEEDE4CD-6533-3D49-8931-03E24AA4845B}" dt="2022-02-02T12:01:21.758" v="503" actId="571"/>
          <ac:cxnSpMkLst>
            <pc:docMk/>
            <pc:sldMk cId="3810980536" sldId="256"/>
            <ac:cxnSpMk id="217" creationId="{D7EE6F59-3625-9E49-B4EC-76DB6ED6FC5C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18" creationId="{B686B73D-BA4C-C94E-A532-87D2C73044AD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21" creationId="{59F66851-6B23-154A-BA6E-DD49D31FDC6B}"/>
          </ac:cxnSpMkLst>
        </pc:cxnChg>
        <pc:cxnChg chg="add mod">
          <ac:chgData name="Matsuda Kazuyuki" userId="51d1d9e68173aa3d" providerId="LiveId" clId="{DEEDE4CD-6533-3D49-8931-03E24AA4845B}" dt="2022-02-03T14:36:10.472" v="1481" actId="14100"/>
          <ac:cxnSpMkLst>
            <pc:docMk/>
            <pc:sldMk cId="3810980536" sldId="256"/>
            <ac:cxnSpMk id="224" creationId="{F81423DE-99D1-ED45-865B-01BFAB38B63B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29" creationId="{312F47A7-1CC3-A946-8724-C0F030B472DF}"/>
          </ac:cxnSpMkLst>
        </pc:cxnChg>
        <pc:cxnChg chg="mod">
          <ac:chgData name="Matsuda Kazuyuki" userId="51d1d9e68173aa3d" providerId="LiveId" clId="{DEEDE4CD-6533-3D49-8931-03E24AA4845B}" dt="2022-02-02T12:02:46.605" v="521" actId="571"/>
          <ac:cxnSpMkLst>
            <pc:docMk/>
            <pc:sldMk cId="3810980536" sldId="256"/>
            <ac:cxnSpMk id="236" creationId="{D59F8862-7CEA-174A-9E20-78F4059D5B11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39" creationId="{209C34D7-F51D-9040-BE6D-65FBA403444E}"/>
          </ac:cxnSpMkLst>
        </pc:cxnChg>
        <pc:cxnChg chg="mod">
          <ac:chgData name="Matsuda Kazuyuki" userId="51d1d9e68173aa3d" providerId="LiveId" clId="{DEEDE4CD-6533-3D49-8931-03E24AA4845B}" dt="2022-02-02T12:03:20.795" v="528" actId="571"/>
          <ac:cxnSpMkLst>
            <pc:docMk/>
            <pc:sldMk cId="3810980536" sldId="256"/>
            <ac:cxnSpMk id="246" creationId="{2675EDCE-CF0B-114F-89CC-B1219B442A0A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48" creationId="{9B6D7B84-8AF1-6F4D-BB97-21CF4FB6030B}"/>
          </ac:cxnSpMkLst>
        </pc:cxnChg>
        <pc:cxnChg chg="add mod">
          <ac:chgData name="Matsuda Kazuyuki" userId="51d1d9e68173aa3d" providerId="LiveId" clId="{DEEDE4CD-6533-3D49-8931-03E24AA4845B}" dt="2022-02-03T14:36:41.089" v="1484" actId="14100"/>
          <ac:cxnSpMkLst>
            <pc:docMk/>
            <pc:sldMk cId="3810980536" sldId="256"/>
            <ac:cxnSpMk id="251" creationId="{AD67D18A-7D88-5A46-9CC4-54EEA7044EA2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57" creationId="{D546858E-1CF2-A243-B537-B3373E39EBCF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61" creationId="{BA60B064-AF54-4847-9D9F-061EEEED15C4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289" creationId="{B50627F3-202C-E24B-9169-486E86CBE44D}"/>
          </ac:cxnSpMkLst>
        </pc:cxnChg>
        <pc:cxnChg chg="mod">
          <ac:chgData name="Matsuda Kazuyuki" userId="51d1d9e68173aa3d" providerId="LiveId" clId="{DEEDE4CD-6533-3D49-8931-03E24AA4845B}" dt="2022-02-02T12:21:05.227" v="706" actId="571"/>
          <ac:cxnSpMkLst>
            <pc:docMk/>
            <pc:sldMk cId="3810980536" sldId="256"/>
            <ac:cxnSpMk id="323" creationId="{CC42E2E6-D152-E246-9171-69795327B670}"/>
          </ac:cxnSpMkLst>
        </pc:cxnChg>
        <pc:cxnChg chg="mod">
          <ac:chgData name="Matsuda Kazuyuki" userId="51d1d9e68173aa3d" providerId="LiveId" clId="{DEEDE4CD-6533-3D49-8931-03E24AA4845B}" dt="2022-02-02T12:21:09.142" v="707" actId="571"/>
          <ac:cxnSpMkLst>
            <pc:docMk/>
            <pc:sldMk cId="3810980536" sldId="256"/>
            <ac:cxnSpMk id="326" creationId="{B01962C3-4715-9349-9771-D6CA01804195}"/>
          </ac:cxnSpMkLst>
        </pc:cxnChg>
        <pc:cxnChg chg="mod">
          <ac:chgData name="Matsuda Kazuyuki" userId="51d1d9e68173aa3d" providerId="LiveId" clId="{DEEDE4CD-6533-3D49-8931-03E24AA4845B}" dt="2022-02-02T12:23:27.894" v="731" actId="571"/>
          <ac:cxnSpMkLst>
            <pc:docMk/>
            <pc:sldMk cId="3810980536" sldId="256"/>
            <ac:cxnSpMk id="338" creationId="{A706F733-0C3A-9A48-B576-48A7FAA4E283}"/>
          </ac:cxnSpMkLst>
        </pc:cxnChg>
        <pc:cxnChg chg="mod">
          <ac:chgData name="Matsuda Kazuyuki" userId="51d1d9e68173aa3d" providerId="LiveId" clId="{DEEDE4CD-6533-3D49-8931-03E24AA4845B}" dt="2022-02-02T12:49:27.930" v="868" actId="571"/>
          <ac:cxnSpMkLst>
            <pc:docMk/>
            <pc:sldMk cId="3810980536" sldId="256"/>
            <ac:cxnSpMk id="356" creationId="{E9A267CC-63BF-074F-B3A0-90FE0ADFB8A0}"/>
          </ac:cxnSpMkLst>
        </pc:cxnChg>
        <pc:cxnChg chg="mod">
          <ac:chgData name="Matsuda Kazuyuki" userId="51d1d9e68173aa3d" providerId="LiveId" clId="{DEEDE4CD-6533-3D49-8931-03E24AA4845B}" dt="2022-02-02T12:49:44.921" v="871" actId="571"/>
          <ac:cxnSpMkLst>
            <pc:docMk/>
            <pc:sldMk cId="3810980536" sldId="256"/>
            <ac:cxnSpMk id="360" creationId="{36C9A599-1FD6-174C-82BF-2C168B5C2113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364" creationId="{7CC28953-5625-0A4D-A037-E1CF36E5CDAE}"/>
          </ac:cxnSpMkLst>
        </pc:cxnChg>
        <pc:cxnChg chg="add del mod">
          <ac:chgData name="Matsuda Kazuyuki" userId="51d1d9e68173aa3d" providerId="LiveId" clId="{DEEDE4CD-6533-3D49-8931-03E24AA4845B}" dt="2022-02-02T12:56:34.684" v="897" actId="478"/>
          <ac:cxnSpMkLst>
            <pc:docMk/>
            <pc:sldMk cId="3810980536" sldId="256"/>
            <ac:cxnSpMk id="368" creationId="{B4862D93-4E01-0743-A056-7EE38B91A09E}"/>
          </ac:cxnSpMkLst>
        </pc:cxnChg>
        <pc:cxnChg chg="add del mod">
          <ac:chgData name="Matsuda Kazuyuki" userId="51d1d9e68173aa3d" providerId="LiveId" clId="{DEEDE4CD-6533-3D49-8931-03E24AA4845B}" dt="2022-02-02T12:57:19.604" v="903" actId="478"/>
          <ac:cxnSpMkLst>
            <pc:docMk/>
            <pc:sldMk cId="3810980536" sldId="256"/>
            <ac:cxnSpMk id="372" creationId="{4163D754-C481-5443-8EFC-900A1D371BBC}"/>
          </ac:cxnSpMkLst>
        </pc:cxnChg>
        <pc:cxnChg chg="add mod">
          <ac:chgData name="Matsuda Kazuyuki" userId="51d1d9e68173aa3d" providerId="LiveId" clId="{DEEDE4CD-6533-3D49-8931-03E24AA4845B}" dt="2022-02-02T12:58:29.773" v="915" actId="164"/>
          <ac:cxnSpMkLst>
            <pc:docMk/>
            <pc:sldMk cId="3810980536" sldId="256"/>
            <ac:cxnSpMk id="378" creationId="{6D352306-2053-0140-9139-6CAFF09C40FE}"/>
          </ac:cxnSpMkLst>
        </pc:cxnChg>
        <pc:cxnChg chg="add mod">
          <ac:chgData name="Matsuda Kazuyuki" userId="51d1d9e68173aa3d" providerId="LiveId" clId="{DEEDE4CD-6533-3D49-8931-03E24AA4845B}" dt="2022-02-02T12:58:29.773" v="915" actId="164"/>
          <ac:cxnSpMkLst>
            <pc:docMk/>
            <pc:sldMk cId="3810980536" sldId="256"/>
            <ac:cxnSpMk id="381" creationId="{9BF5CD45-3A3D-514A-B87A-92DB1BEEABDB}"/>
          </ac:cxnSpMkLst>
        </pc:cxnChg>
        <pc:cxnChg chg="mod">
          <ac:chgData name="Matsuda Kazuyuki" userId="51d1d9e68173aa3d" providerId="LiveId" clId="{DEEDE4CD-6533-3D49-8931-03E24AA4845B}" dt="2022-02-02T13:05:53.765" v="953" actId="571"/>
          <ac:cxnSpMkLst>
            <pc:docMk/>
            <pc:sldMk cId="3810980536" sldId="256"/>
            <ac:cxnSpMk id="402" creationId="{86A30C4C-B3A3-6946-AE6E-7CF2D8883986}"/>
          </ac:cxnSpMkLst>
        </pc:cxnChg>
        <pc:cxnChg chg="mod">
          <ac:chgData name="Matsuda Kazuyuki" userId="51d1d9e68173aa3d" providerId="LiveId" clId="{DEEDE4CD-6533-3D49-8931-03E24AA4845B}" dt="2022-02-02T13:07:39.198" v="989" actId="571"/>
          <ac:cxnSpMkLst>
            <pc:docMk/>
            <pc:sldMk cId="3810980536" sldId="256"/>
            <ac:cxnSpMk id="415" creationId="{96837F5C-FA85-AB45-A835-5C53B3265000}"/>
          </ac:cxnSpMkLst>
        </pc:cxnChg>
        <pc:cxnChg chg="add mod">
          <ac:chgData name="Matsuda Kazuyuki" userId="51d1d9e68173aa3d" providerId="LiveId" clId="{DEEDE4CD-6533-3D49-8931-03E24AA4845B}" dt="2022-02-03T05:24:34.958" v="1470" actId="1076"/>
          <ac:cxnSpMkLst>
            <pc:docMk/>
            <pc:sldMk cId="3810980536" sldId="256"/>
            <ac:cxnSpMk id="434" creationId="{7639026C-B28D-D741-AC75-1E91196DE80D}"/>
          </ac:cxnSpMkLst>
        </pc:cxnChg>
        <pc:cxnChg chg="add mod">
          <ac:chgData name="Matsuda Kazuyuki" userId="51d1d9e68173aa3d" providerId="LiveId" clId="{DEEDE4CD-6533-3D49-8931-03E24AA4845B}" dt="2022-02-05T00:05:42.183" v="1495" actId="14100"/>
          <ac:cxnSpMkLst>
            <pc:docMk/>
            <pc:sldMk cId="3810980536" sldId="256"/>
            <ac:cxnSpMk id="476" creationId="{88CA8DD3-F6E3-BE4E-A009-DC19F502567B}"/>
          </ac:cxnSpMkLst>
        </pc:cxnChg>
        <pc:cxnChg chg="mod">
          <ac:chgData name="Matsuda Kazuyuki" userId="51d1d9e68173aa3d" providerId="LiveId" clId="{DEEDE4CD-6533-3D49-8931-03E24AA4845B}" dt="2022-02-02T13:54:59.087" v="1203" actId="571"/>
          <ac:cxnSpMkLst>
            <pc:docMk/>
            <pc:sldMk cId="3810980536" sldId="256"/>
            <ac:cxnSpMk id="489" creationId="{59F7C8F9-7CA2-6B4C-84D6-3EB135D732A1}"/>
          </ac:cxnSpMkLst>
        </pc:cxnChg>
        <pc:cxnChg chg="add mod">
          <ac:chgData name="Matsuda Kazuyuki" userId="51d1d9e68173aa3d" providerId="LiveId" clId="{DEEDE4CD-6533-3D49-8931-03E24AA4845B}" dt="2022-02-03T05:16:12.547" v="1333" actId="1076"/>
          <ac:cxnSpMkLst>
            <pc:docMk/>
            <pc:sldMk cId="3810980536" sldId="256"/>
            <ac:cxnSpMk id="504" creationId="{AE6D76FC-36A0-E344-9C3E-C11A8FEA4A12}"/>
          </ac:cxnSpMkLst>
        </pc:cxnChg>
        <pc:cxnChg chg="mod">
          <ac:chgData name="Matsuda Kazuyuki" userId="51d1d9e68173aa3d" providerId="LiveId" clId="{DEEDE4CD-6533-3D49-8931-03E24AA4845B}" dt="2022-02-02T23:23:26.791" v="1314" actId="571"/>
          <ac:cxnSpMkLst>
            <pc:docMk/>
            <pc:sldMk cId="3810980536" sldId="256"/>
            <ac:cxnSpMk id="549" creationId="{E014223A-492F-894F-AC2E-E1B8BAB49C46}"/>
          </ac:cxnSpMkLst>
        </pc:cxnChg>
        <pc:cxnChg chg="mod topLvl">
          <ac:chgData name="Matsuda Kazuyuki" userId="51d1d9e68173aa3d" providerId="LiveId" clId="{DEEDE4CD-6533-3D49-8931-03E24AA4845B}" dt="2022-02-05T00:08:11.444" v="1513" actId="478"/>
          <ac:cxnSpMkLst>
            <pc:docMk/>
            <pc:sldMk cId="3810980536" sldId="256"/>
            <ac:cxnSpMk id="609" creationId="{0C59BAB2-33BE-8A4E-8661-1710F53D0F2F}"/>
          </ac:cxnSpMkLst>
        </pc:cxnChg>
        <pc:cxnChg chg="del mod topLvl">
          <ac:chgData name="Matsuda Kazuyuki" userId="51d1d9e68173aa3d" providerId="LiveId" clId="{DEEDE4CD-6533-3D49-8931-03E24AA4845B}" dt="2022-02-05T00:08:09.525" v="1512" actId="478"/>
          <ac:cxnSpMkLst>
            <pc:docMk/>
            <pc:sldMk cId="3810980536" sldId="256"/>
            <ac:cxnSpMk id="610" creationId="{F90C4361-3292-5844-A429-CBC9A9C3F164}"/>
          </ac:cxnSpMkLst>
        </pc:cxnChg>
        <pc:cxnChg chg="mod">
          <ac:chgData name="Matsuda Kazuyuki" userId="51d1d9e68173aa3d" providerId="LiveId" clId="{DEEDE4CD-6533-3D49-8931-03E24AA4845B}" dt="2022-02-05T00:34:03.357" v="1550" actId="478"/>
          <ac:cxnSpMkLst>
            <pc:docMk/>
            <pc:sldMk cId="3810980536" sldId="256"/>
            <ac:cxnSpMk id="619" creationId="{99CCE3A0-F582-CF4C-A706-E479AB8B0B00}"/>
          </ac:cxnSpMkLst>
        </pc:cxnChg>
        <pc:cxnChg chg="mod">
          <ac:chgData name="Matsuda Kazuyuki" userId="51d1d9e68173aa3d" providerId="LiveId" clId="{DEEDE4CD-6533-3D49-8931-03E24AA4845B}" dt="2022-02-05T00:34:03.357" v="1550" actId="478"/>
          <ac:cxnSpMkLst>
            <pc:docMk/>
            <pc:sldMk cId="3810980536" sldId="256"/>
            <ac:cxnSpMk id="620" creationId="{0AEBFDE8-A35D-C14C-B096-896323EE0152}"/>
          </ac:cxnSpMkLst>
        </pc:cxnChg>
        <pc:cxnChg chg="add mod">
          <ac:chgData name="Matsuda Kazuyuki" userId="51d1d9e68173aa3d" providerId="LiveId" clId="{DEEDE4CD-6533-3D49-8931-03E24AA4845B}" dt="2022-02-05T00:33:53.388" v="1549" actId="1076"/>
          <ac:cxnSpMkLst>
            <pc:docMk/>
            <pc:sldMk cId="3810980536" sldId="256"/>
            <ac:cxnSpMk id="621" creationId="{83E1DAF7-2E09-3749-918A-68D8903C5099}"/>
          </ac:cxnSpMkLst>
        </pc:cxnChg>
        <pc:cxnChg chg="mod">
          <ac:chgData name="Matsuda Kazuyuki" userId="51d1d9e68173aa3d" providerId="LiveId" clId="{DEEDE4CD-6533-3D49-8931-03E24AA4845B}" dt="2022-02-05T00:33:29.729" v="1542" actId="571"/>
          <ac:cxnSpMkLst>
            <pc:docMk/>
            <pc:sldMk cId="3810980536" sldId="256"/>
            <ac:cxnSpMk id="624" creationId="{F1981B3E-1359-8942-A63F-07DD08A3BF56}"/>
          </ac:cxnSpMkLst>
        </pc:cxnChg>
        <pc:cxnChg chg="mod">
          <ac:chgData name="Matsuda Kazuyuki" userId="51d1d9e68173aa3d" providerId="LiveId" clId="{DEEDE4CD-6533-3D49-8931-03E24AA4845B}" dt="2022-02-05T00:33:29.729" v="1542" actId="571"/>
          <ac:cxnSpMkLst>
            <pc:docMk/>
            <pc:sldMk cId="3810980536" sldId="256"/>
            <ac:cxnSpMk id="625" creationId="{28FE6F95-722C-504B-B106-F6C8C3949139}"/>
          </ac:cxnSpMkLst>
        </pc:cxnChg>
        <pc:cxnChg chg="add mod">
          <ac:chgData name="Matsuda Kazuyuki" userId="51d1d9e68173aa3d" providerId="LiveId" clId="{DEEDE4CD-6533-3D49-8931-03E24AA4845B}" dt="2022-02-05T00:35:14.010" v="1564" actId="33986"/>
          <ac:cxnSpMkLst>
            <pc:docMk/>
            <pc:sldMk cId="3810980536" sldId="256"/>
            <ac:cxnSpMk id="633" creationId="{EF28F332-1915-C948-ADA7-ED53858F5719}"/>
          </ac:cxnSpMkLst>
        </pc:cxnChg>
      </pc:sldChg>
    </pc:docChg>
  </pc:docChgLst>
  <pc:docChgLst>
    <pc:chgData name="Matsuda Kazuyuki" userId="51d1d9e68173aa3d" providerId="LiveId" clId="{257BB117-5D38-E443-B49E-677C0E0FE56A}"/>
    <pc:docChg chg="delSld">
      <pc:chgData name="Matsuda Kazuyuki" userId="51d1d9e68173aa3d" providerId="LiveId" clId="{257BB117-5D38-E443-B49E-677C0E0FE56A}" dt="2022-02-12T08:15:18.582" v="0" actId="2696"/>
      <pc:docMkLst>
        <pc:docMk/>
      </pc:docMkLst>
      <pc:sldChg chg="del">
        <pc:chgData name="Matsuda Kazuyuki" userId="51d1d9e68173aa3d" providerId="LiveId" clId="{257BB117-5D38-E443-B49E-677C0E0FE56A}" dt="2022-02-12T08:15:18.582" v="0" actId="2696"/>
        <pc:sldMkLst>
          <pc:docMk/>
          <pc:sldMk cId="3174937936" sldId="257"/>
        </pc:sldMkLst>
      </pc:sldChg>
    </pc:docChg>
  </pc:docChgLst>
  <pc:docChgLst>
    <pc:chgData name="Matsuda Kazuyuki" userId="51d1d9e68173aa3d" providerId="LiveId" clId="{72A4DB83-A538-D443-B52C-B2BDE335181F}"/>
    <pc:docChg chg="undo custSel addSld delSld modSld">
      <pc:chgData name="Matsuda Kazuyuki" userId="51d1d9e68173aa3d" providerId="LiveId" clId="{72A4DB83-A538-D443-B52C-B2BDE335181F}" dt="2022-02-03T08:09:27.972" v="120" actId="1076"/>
      <pc:docMkLst>
        <pc:docMk/>
      </pc:docMkLst>
      <pc:sldChg chg="addSp modSp">
        <pc:chgData name="Matsuda Kazuyuki" userId="51d1d9e68173aa3d" providerId="LiveId" clId="{72A4DB83-A538-D443-B52C-B2BDE335181F}" dt="2022-02-02T06:43:52.684" v="104" actId="20577"/>
        <pc:sldMkLst>
          <pc:docMk/>
          <pc:sldMk cId="3810980536" sldId="256"/>
        </pc:sldMkLst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4" creationId="{9129F829-57E1-3C45-9654-66C956CB00A6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5" creationId="{492C256C-C4ED-D54D-8350-1622439EFAF9}"/>
          </ac:spMkLst>
        </pc:spChg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6" creationId="{54DCA0EF-3443-4140-A1A6-1CB56A9A9A96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7" creationId="{7BDE699E-62D7-4143-9A9D-23DE3FEADA99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8" creationId="{DE54D458-CAA2-244C-A83B-936C154B6CC9}"/>
          </ac:spMkLst>
        </pc:spChg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9" creationId="{9DE719CB-AAF8-AE46-9745-1B7A2EB8357D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10" creationId="{FE8FA10E-2FC6-DB42-ACCD-3DDECE4A86D6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11" creationId="{9220999D-EA97-174D-AD4F-DE5512F0BAB7}"/>
          </ac:spMkLst>
        </pc:spChg>
        <pc:spChg chg="mod">
          <ac:chgData name="Matsuda Kazuyuki" userId="51d1d9e68173aa3d" providerId="LiveId" clId="{72A4DB83-A538-D443-B52C-B2BDE335181F}" dt="2022-02-02T06:43:52.684" v="104" actId="20577"/>
          <ac:spMkLst>
            <pc:docMk/>
            <pc:sldMk cId="3810980536" sldId="256"/>
            <ac:spMk id="14" creationId="{1BA86D92-1933-C745-9D47-9B6460612D41}"/>
          </ac:spMkLst>
        </pc:spChg>
        <pc:spChg chg="add 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25" creationId="{CF8FBE60-A31A-8A4D-ACE6-666F4A73921D}"/>
          </ac:spMkLst>
        </pc:spChg>
        <pc:spChg chg="add 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27" creationId="{19626ED3-7903-8443-B14C-8A2CAB02F944}"/>
          </ac:spMkLst>
        </pc:spChg>
        <pc:spChg chg="add 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28" creationId="{182A621C-992F-2749-BAE1-CF6F5886CE1D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29" creationId="{F94F2CDF-109D-7B48-94B0-6BD6AF471D46}"/>
          </ac:spMkLst>
        </pc:spChg>
        <pc:spChg chg="add 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30" creationId="{7A647AD8-FA47-734A-98F4-8E9FBD2C60E3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31" creationId="{33188A51-E44B-884E-9D7B-64C4B29BAF21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32" creationId="{916D9A46-6CE5-CB4D-B926-387DD0AC040A}"/>
          </ac:spMkLst>
        </pc:spChg>
        <pc:spChg chg="add mod">
          <ac:chgData name="Matsuda Kazuyuki" userId="51d1d9e68173aa3d" providerId="LiveId" clId="{72A4DB83-A538-D443-B52C-B2BDE335181F}" dt="2022-02-02T06:35:32.508" v="86" actId="255"/>
          <ac:spMkLst>
            <pc:docMk/>
            <pc:sldMk cId="3810980536" sldId="256"/>
            <ac:spMk id="33" creationId="{9AD97AEA-EA46-EA4F-977C-D9BB0F856DE9}"/>
          </ac:spMkLst>
        </pc:spChg>
        <pc:spChg chg="add mod">
          <ac:chgData name="Matsuda Kazuyuki" userId="51d1d9e68173aa3d" providerId="LiveId" clId="{72A4DB83-A538-D443-B52C-B2BDE335181F}" dt="2022-02-02T06:40:18.486" v="97" actId="1076"/>
          <ac:spMkLst>
            <pc:docMk/>
            <pc:sldMk cId="3810980536" sldId="256"/>
            <ac:spMk id="34" creationId="{38412022-8F06-BA4B-9CC5-C4B0F8FCE418}"/>
          </ac:spMkLst>
        </pc:spChg>
        <pc:spChg chg="add mod">
          <ac:chgData name="Matsuda Kazuyuki" userId="51d1d9e68173aa3d" providerId="LiveId" clId="{72A4DB83-A538-D443-B52C-B2BDE335181F}" dt="2022-02-02T06:40:15.465" v="96" actId="1076"/>
          <ac:spMkLst>
            <pc:docMk/>
            <pc:sldMk cId="3810980536" sldId="256"/>
            <ac:spMk id="37" creationId="{0C1067C1-3DA4-C442-8C62-6DAAC34283F2}"/>
          </ac:spMkLst>
        </pc:spChg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48" creationId="{5A198967-8966-2B4D-B210-35A5569BC20F}"/>
          </ac:spMkLst>
        </pc:spChg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51" creationId="{A27AD0D2-B1C0-2E41-9C07-4FD6DF008AB2}"/>
          </ac:spMkLst>
        </pc:spChg>
        <pc:spChg chg="mod">
          <ac:chgData name="Matsuda Kazuyuki" userId="51d1d9e68173aa3d" providerId="LiveId" clId="{72A4DB83-A538-D443-B52C-B2BDE335181F}" dt="2022-02-02T06:35:26.949" v="84" actId="255"/>
          <ac:spMkLst>
            <pc:docMk/>
            <pc:sldMk cId="3810980536" sldId="256"/>
            <ac:spMk id="52" creationId="{53A161A2-E086-744D-92FA-C4903591F782}"/>
          </ac:spMkLst>
        </pc:spChg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65" creationId="{3BF6F008-3858-B94E-824F-EBD3BDD5D173}"/>
          </ac:spMkLst>
        </pc:spChg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67" creationId="{4F9AFB66-911C-EE41-A535-6C8BDE8166BE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82" creationId="{8FC5E81B-CB32-BA41-88FC-5FAEACD07F66}"/>
          </ac:spMkLst>
        </pc:spChg>
        <pc:spChg chg="mod">
          <ac:chgData name="Matsuda Kazuyuki" userId="51d1d9e68173aa3d" providerId="LiveId" clId="{72A4DB83-A538-D443-B52C-B2BDE335181F}" dt="2022-02-02T06:35:25.023" v="82" actId="255"/>
          <ac:spMkLst>
            <pc:docMk/>
            <pc:sldMk cId="3810980536" sldId="256"/>
            <ac:spMk id="83" creationId="{E900955A-0130-454D-ACAB-25AAF3E39E7D}"/>
          </ac:spMkLst>
        </pc:spChg>
        <pc:spChg chg="mod">
          <ac:chgData name="Matsuda Kazuyuki" userId="51d1d9e68173aa3d" providerId="LiveId" clId="{72A4DB83-A538-D443-B52C-B2BDE335181F}" dt="2022-02-02T06:34:38.118" v="76" actId="255"/>
          <ac:spMkLst>
            <pc:docMk/>
            <pc:sldMk cId="3810980536" sldId="256"/>
            <ac:spMk id="84" creationId="{BF467890-B220-8246-8561-853B6BCF370B}"/>
          </ac:spMkLst>
        </pc:spChg>
        <pc:grpChg chg="add mod">
          <ac:chgData name="Matsuda Kazuyuki" userId="51d1d9e68173aa3d" providerId="LiveId" clId="{72A4DB83-A538-D443-B52C-B2BDE335181F}" dt="2022-02-02T05:32:39.356" v="2" actId="1076"/>
          <ac:grpSpMkLst>
            <pc:docMk/>
            <pc:sldMk cId="3810980536" sldId="256"/>
            <ac:grpSpMk id="2" creationId="{79EE624F-4ECF-0246-AD95-5AEE9FF74CC1}"/>
          </ac:grpSpMkLst>
        </pc:grpChg>
        <pc:grpChg chg="add mod">
          <ac:chgData name="Matsuda Kazuyuki" userId="51d1d9e68173aa3d" providerId="LiveId" clId="{72A4DB83-A538-D443-B52C-B2BDE335181F}" dt="2022-02-02T05:32:44.343" v="4" actId="1076"/>
          <ac:grpSpMkLst>
            <pc:docMk/>
            <pc:sldMk cId="3810980536" sldId="256"/>
            <ac:grpSpMk id="3" creationId="{175F22D0-2338-4845-9396-0CF05BBDBB13}"/>
          </ac:grpSpMkLst>
        </pc:grpChg>
        <pc:grpChg chg="mod">
          <ac:chgData name="Matsuda Kazuyuki" userId="51d1d9e68173aa3d" providerId="LiveId" clId="{72A4DB83-A538-D443-B52C-B2BDE335181F}" dt="2022-02-02T05:22:54.857" v="0" actId="688"/>
          <ac:grpSpMkLst>
            <pc:docMk/>
            <pc:sldMk cId="3810980536" sldId="256"/>
            <ac:grpSpMk id="45" creationId="{AB1FA0B2-D6EB-DF4E-9BF9-06B3EE72B881}"/>
          </ac:grpSpMkLst>
        </pc:grpChg>
        <pc:cxnChg chg="add mod">
          <ac:chgData name="Matsuda Kazuyuki" userId="51d1d9e68173aa3d" providerId="LiveId" clId="{72A4DB83-A538-D443-B52C-B2BDE335181F}" dt="2022-02-02T05:33:50.582" v="11" actId="14100"/>
          <ac:cxnSpMkLst>
            <pc:docMk/>
            <pc:sldMk cId="3810980536" sldId="256"/>
            <ac:cxnSpMk id="12" creationId="{C5A71E35-A429-0949-889E-813556EAB4F0}"/>
          </ac:cxnSpMkLst>
        </pc:cxnChg>
        <pc:cxnChg chg="add mod">
          <ac:chgData name="Matsuda Kazuyuki" userId="51d1d9e68173aa3d" providerId="LiveId" clId="{72A4DB83-A538-D443-B52C-B2BDE335181F}" dt="2022-02-02T05:33:46.784" v="10" actId="14100"/>
          <ac:cxnSpMkLst>
            <pc:docMk/>
            <pc:sldMk cId="3810980536" sldId="256"/>
            <ac:cxnSpMk id="19" creationId="{6E16213B-E44D-B74B-BA18-C990EB543137}"/>
          </ac:cxnSpMkLst>
        </pc:cxnChg>
      </pc:sldChg>
      <pc:sldChg chg="addSp delSp modSp new">
        <pc:chgData name="Matsuda Kazuyuki" userId="51d1d9e68173aa3d" providerId="LiveId" clId="{72A4DB83-A538-D443-B52C-B2BDE335181F}" dt="2022-02-03T08:09:27.972" v="120" actId="1076"/>
        <pc:sldMkLst>
          <pc:docMk/>
          <pc:sldMk cId="3174937936" sldId="257"/>
        </pc:sldMkLst>
        <pc:spChg chg="del">
          <ac:chgData name="Matsuda Kazuyuki" userId="51d1d9e68173aa3d" providerId="LiveId" clId="{72A4DB83-A538-D443-B52C-B2BDE335181F}" dt="2022-02-03T08:08:30.139" v="106" actId="478"/>
          <ac:spMkLst>
            <pc:docMk/>
            <pc:sldMk cId="3174937936" sldId="257"/>
            <ac:spMk id="2" creationId="{E85CF759-857B-BA49-B90B-E209CE091522}"/>
          </ac:spMkLst>
        </pc:spChg>
        <pc:spChg chg="del">
          <ac:chgData name="Matsuda Kazuyuki" userId="51d1d9e68173aa3d" providerId="LiveId" clId="{72A4DB83-A538-D443-B52C-B2BDE335181F}" dt="2022-02-03T08:08:31.762" v="107" actId="478"/>
          <ac:spMkLst>
            <pc:docMk/>
            <pc:sldMk cId="3174937936" sldId="257"/>
            <ac:spMk id="3" creationId="{01E61441-B552-C24C-BF02-190477C59416}"/>
          </ac:spMkLst>
        </pc:spChg>
        <pc:spChg chg="add mod">
          <ac:chgData name="Matsuda Kazuyuki" userId="51d1d9e68173aa3d" providerId="LiveId" clId="{72A4DB83-A538-D443-B52C-B2BDE335181F}" dt="2022-02-03T08:09:25.997" v="119" actId="1076"/>
          <ac:spMkLst>
            <pc:docMk/>
            <pc:sldMk cId="3174937936" sldId="257"/>
            <ac:spMk id="8" creationId="{10B1E375-1ADF-D048-8B5E-95219ECB0D7B}"/>
          </ac:spMkLst>
        </pc:spChg>
        <pc:picChg chg="add mod">
          <ac:chgData name="Matsuda Kazuyuki" userId="51d1d9e68173aa3d" providerId="LiveId" clId="{72A4DB83-A538-D443-B52C-B2BDE335181F}" dt="2022-02-03T08:09:27.972" v="120" actId="1076"/>
          <ac:picMkLst>
            <pc:docMk/>
            <pc:sldMk cId="3174937936" sldId="257"/>
            <ac:picMk id="6" creationId="{B82A76D8-F57D-5C45-8191-147510067184}"/>
          </ac:picMkLst>
        </pc:picChg>
      </pc:sldChg>
      <pc:sldChg chg="add del">
        <pc:chgData name="Matsuda Kazuyuki" userId="51d1d9e68173aa3d" providerId="LiveId" clId="{72A4DB83-A538-D443-B52C-B2BDE335181F}" dt="2022-02-02T05:34:30.511" v="13" actId="22"/>
        <pc:sldMkLst>
          <pc:docMk/>
          <pc:sldMk cId="330621801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0AEDC-323B-234F-8CE6-EADDF44E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C2BC0F-CA44-144B-BEE8-E03D8B3FA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BBC97-6CFE-D347-A127-15292796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DFB39-8B08-4147-9DAF-E77E65CD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75385-5257-6D47-978F-23E28D21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51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F9D8D-58B6-5842-B859-DD027E0B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D08FA6-52E0-AC45-80A8-D3E6BCD7C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37D31-11C9-A14C-842E-058DCED5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5BC73-55D1-6A42-B658-E0BDDE82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86D06-1E2D-2F45-94A2-87D8D93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7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42C9CF-5E4B-B74E-857E-40D0E900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44092E-5739-3D4D-9F02-0384CD7E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DE67C-F046-2A4A-8AC3-0E3D42B8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9B7F9-1005-B64D-86D4-071C8DB3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527345-445A-7F44-B3F6-DC0F271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D355C-DA78-F14B-B2CE-A6739312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8BDD2-941D-7F42-B44C-12A7F82D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862D37-4AE6-3948-8707-25E3FC3B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C941D4-0101-7549-945D-9284044B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704E7F-0B63-8C4B-BA94-20A2BDE8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5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243A1-E436-1A40-B3E6-4D2E2781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15AA1D-EFB2-9748-B0B3-96CBCC16B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9067C-0856-5846-A333-A5642CB9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0EAA5-9E93-0747-AAF8-379C0780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FE4114-EA86-7846-BD33-E1BC325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7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1679D-E950-CD4D-80BE-719A983C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3D637-591B-FB4A-B0FD-C4B90DBF6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A7BA5B-44D8-954F-B282-9B910D3B2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004903-58FB-0D4A-86BB-4FED0CDD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CEA119-C6DA-5D40-8AF1-87D99AE1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4EC0D1-A603-7E49-8831-8F853F83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25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8E4B7-A04F-D14B-A589-3E741524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988B5-01DC-CE44-90ED-6436F116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9CC1B5-B587-6542-B8D6-44B137EB8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205988-FCFB-9F42-B048-5E6D09E33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FD7A9C-6D9F-7C4B-9C34-FEB34456C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FC356-129B-2E4F-B4DD-F622761A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98D358-49CF-B242-9456-D830148C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E14F3-CDAD-3A43-8B2B-CDDE7A05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9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001CF-7918-8445-97BA-D0724BB7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12B8E-4D37-864B-AFDF-920BEBC7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371BD3-E2B7-1B4A-844C-4A55D316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70DA2C-7173-644C-8340-C9EFFF9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2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8C4B98-1A70-824E-B9BC-B4B04A40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2EB553-1F4D-F042-8F51-9CCB472B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C3A1EF-8BFB-DA4C-93D1-038B2170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026A8-0EFB-EF44-9C90-BA253DBA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93F69-43F5-DE42-ADB2-D6AD6F4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6469E9-CEBC-D446-B328-75E903EC7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06909A-0D9B-3D4D-AD5A-3451884C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BB632C-0360-4F46-89B7-71D3201B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4191EB-F2CB-8145-B3F4-B85008F7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60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BB3A8-3572-C147-B6FD-45EAF7A2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2F7944-5CB0-904A-9B6F-447B1202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35E76C-3E59-4341-A58A-1EF8A0F19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8212AF-3C16-F043-AAEB-9417D10E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60E2B0-CE11-F147-A9BE-4E72F94B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19E931-964E-7849-A135-DFC465BA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4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3FDF2C-0631-D049-9760-4FDBA055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A14BE6-94DE-9F4E-BC73-B4E3D736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E8A62-71BE-184D-B539-0922409AB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AFCB-B959-D945-81F8-DBDA63DE7918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37FB2-3055-B147-BFB4-3CD16A804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A7D74-87DA-C744-B4DD-40E3B503F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E192-2AF2-E346-9C45-FECDACBBA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グループ化 561">
            <a:extLst>
              <a:ext uri="{FF2B5EF4-FFF2-40B4-BE49-F238E27FC236}">
                <a16:creationId xmlns:a16="http://schemas.microsoft.com/office/drawing/2014/main" id="{FE502CA4-BE0D-3D4D-8645-836B804EF31D}"/>
              </a:ext>
            </a:extLst>
          </p:cNvPr>
          <p:cNvGrpSpPr/>
          <p:nvPr/>
        </p:nvGrpSpPr>
        <p:grpSpPr>
          <a:xfrm>
            <a:off x="1221270" y="631422"/>
            <a:ext cx="9145215" cy="6109946"/>
            <a:chOff x="1341870" y="631422"/>
            <a:chExt cx="9145215" cy="6109946"/>
          </a:xfrm>
        </p:grpSpPr>
        <p:sp>
          <p:nvSpPr>
            <p:cNvPr id="558" name="正方形/長方形 557">
              <a:extLst>
                <a:ext uri="{FF2B5EF4-FFF2-40B4-BE49-F238E27FC236}">
                  <a16:creationId xmlns:a16="http://schemas.microsoft.com/office/drawing/2014/main" id="{07571234-214E-664A-ACBF-BAF8B0C870D3}"/>
                </a:ext>
              </a:extLst>
            </p:cNvPr>
            <p:cNvSpPr/>
            <p:nvPr/>
          </p:nvSpPr>
          <p:spPr>
            <a:xfrm>
              <a:off x="1389217" y="679712"/>
              <a:ext cx="9097868" cy="606165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CB8801AB-EB7A-D949-8A9F-710F818D6C41}"/>
                </a:ext>
              </a:extLst>
            </p:cNvPr>
            <p:cNvSpPr/>
            <p:nvPr/>
          </p:nvSpPr>
          <p:spPr>
            <a:xfrm>
              <a:off x="1341870" y="631422"/>
              <a:ext cx="9097868" cy="6061656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078F22E-2BD6-284B-9D2A-3077B9CF4604}"/>
              </a:ext>
            </a:extLst>
          </p:cNvPr>
          <p:cNvSpPr/>
          <p:nvPr/>
        </p:nvSpPr>
        <p:spPr>
          <a:xfrm>
            <a:off x="119336" y="404663"/>
            <a:ext cx="11953327" cy="637300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5" name="グループ化 474">
            <a:extLst>
              <a:ext uri="{FF2B5EF4-FFF2-40B4-BE49-F238E27FC236}">
                <a16:creationId xmlns:a16="http://schemas.microsoft.com/office/drawing/2014/main" id="{AE2341AB-8DBF-4B4C-95C1-E5FF09CCD470}"/>
              </a:ext>
            </a:extLst>
          </p:cNvPr>
          <p:cNvGrpSpPr/>
          <p:nvPr/>
        </p:nvGrpSpPr>
        <p:grpSpPr>
          <a:xfrm>
            <a:off x="2868115" y="911438"/>
            <a:ext cx="6489299" cy="3578183"/>
            <a:chOff x="2988715" y="729982"/>
            <a:chExt cx="6648484" cy="3874248"/>
          </a:xfrm>
        </p:grpSpPr>
        <p:sp>
          <p:nvSpPr>
            <p:cNvPr id="474" name="正方形/長方形 473">
              <a:extLst>
                <a:ext uri="{FF2B5EF4-FFF2-40B4-BE49-F238E27FC236}">
                  <a16:creationId xmlns:a16="http://schemas.microsoft.com/office/drawing/2014/main" id="{958D9263-E890-F44F-94F2-E0357DEED807}"/>
                </a:ext>
              </a:extLst>
            </p:cNvPr>
            <p:cNvSpPr/>
            <p:nvPr/>
          </p:nvSpPr>
          <p:spPr>
            <a:xfrm>
              <a:off x="3191780" y="926447"/>
              <a:ext cx="6445419" cy="367778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正方形/長方形 472">
              <a:extLst>
                <a:ext uri="{FF2B5EF4-FFF2-40B4-BE49-F238E27FC236}">
                  <a16:creationId xmlns:a16="http://schemas.microsoft.com/office/drawing/2014/main" id="{D917FCE8-C7A9-E34D-8893-B53AD860F40B}"/>
                </a:ext>
              </a:extLst>
            </p:cNvPr>
            <p:cNvSpPr/>
            <p:nvPr/>
          </p:nvSpPr>
          <p:spPr>
            <a:xfrm>
              <a:off x="3151167" y="887154"/>
              <a:ext cx="6445419" cy="367778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F9D55935-E4FD-0E42-8EFE-00B46E44F437}"/>
                </a:ext>
              </a:extLst>
            </p:cNvPr>
            <p:cNvSpPr/>
            <p:nvPr/>
          </p:nvSpPr>
          <p:spPr>
            <a:xfrm>
              <a:off x="3110554" y="847861"/>
              <a:ext cx="6445419" cy="367778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D29A79C6-9C64-5042-97E2-4A7B09522445}"/>
                </a:ext>
              </a:extLst>
            </p:cNvPr>
            <p:cNvSpPr/>
            <p:nvPr/>
          </p:nvSpPr>
          <p:spPr>
            <a:xfrm>
              <a:off x="3069941" y="808568"/>
              <a:ext cx="6445419" cy="367778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C7865460-396F-D74D-A2F4-7FEA9C018AF4}"/>
                </a:ext>
              </a:extLst>
            </p:cNvPr>
            <p:cNvSpPr/>
            <p:nvPr/>
          </p:nvSpPr>
          <p:spPr>
            <a:xfrm>
              <a:off x="3029328" y="769275"/>
              <a:ext cx="6445419" cy="367778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92C256C-C4ED-D54D-8350-1622439EFAF9}"/>
                </a:ext>
              </a:extLst>
            </p:cNvPr>
            <p:cNvSpPr/>
            <p:nvPr/>
          </p:nvSpPr>
          <p:spPr>
            <a:xfrm>
              <a:off x="2988715" y="729982"/>
              <a:ext cx="6445419" cy="3677783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29F829-57E1-3C45-9654-66C956CB00A6}"/>
              </a:ext>
            </a:extLst>
          </p:cNvPr>
          <p:cNvSpPr/>
          <p:nvPr/>
        </p:nvSpPr>
        <p:spPr>
          <a:xfrm>
            <a:off x="3177052" y="1171109"/>
            <a:ext cx="1121228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200" b="1">
                <a:latin typeface="Arial" panose="020B0604020202020204" pitchFamily="34" charset="0"/>
                <a:cs typeface="Arial" panose="020B0604020202020204" pitchFamily="34" charset="0"/>
              </a:rPr>
              <a:t>DCO1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DCA0EF-3443-4140-A1A6-1CB56A9A9A96}"/>
              </a:ext>
            </a:extLst>
          </p:cNvPr>
          <p:cNvSpPr/>
          <p:nvPr/>
        </p:nvSpPr>
        <p:spPr>
          <a:xfrm>
            <a:off x="4872163" y="1171109"/>
            <a:ext cx="1121228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200" b="1"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DE699E-62D7-4143-9A9D-23DE3FEADA99}"/>
              </a:ext>
            </a:extLst>
          </p:cNvPr>
          <p:cNvSpPr/>
          <p:nvPr/>
        </p:nvSpPr>
        <p:spPr>
          <a:xfrm>
            <a:off x="6305181" y="1171108"/>
            <a:ext cx="1338946" cy="20793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200" b="1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54D458-CAA2-244C-A83B-936C154B6CC9}"/>
              </a:ext>
            </a:extLst>
          </p:cNvPr>
          <p:cNvSpPr/>
          <p:nvPr/>
        </p:nvSpPr>
        <p:spPr>
          <a:xfrm>
            <a:off x="7961457" y="1171109"/>
            <a:ext cx="1121228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200" b="1">
                <a:latin typeface="Arial" panose="020B0604020202020204" pitchFamily="34" charset="0"/>
                <a:cs typeface="Arial" panose="020B0604020202020204" pitchFamily="34" charset="0"/>
              </a:rPr>
              <a:t>VCA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E719CB-AAF8-AE46-9745-1B7A2EB8357D}"/>
              </a:ext>
            </a:extLst>
          </p:cNvPr>
          <p:cNvSpPr/>
          <p:nvPr/>
        </p:nvSpPr>
        <p:spPr>
          <a:xfrm>
            <a:off x="164490" y="2231095"/>
            <a:ext cx="821572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</a:p>
          <a:p>
            <a:pPr algn="ctr"/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/ MIDI</a:t>
            </a:r>
          </a:p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8FA10E-2FC6-DB42-ACCD-3DDECE4A86D6}"/>
              </a:ext>
            </a:extLst>
          </p:cNvPr>
          <p:cNvSpPr/>
          <p:nvPr/>
        </p:nvSpPr>
        <p:spPr>
          <a:xfrm>
            <a:off x="9526573" y="1171108"/>
            <a:ext cx="681026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Stereo</a:t>
            </a:r>
          </a:p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Chorus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20999D-EA97-174D-AD4F-DE5512F0BAB7}"/>
              </a:ext>
            </a:extLst>
          </p:cNvPr>
          <p:cNvSpPr/>
          <p:nvPr/>
        </p:nvSpPr>
        <p:spPr>
          <a:xfrm>
            <a:off x="1563073" y="4774280"/>
            <a:ext cx="1121228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>
                <a:latin typeface="Arial" panose="020B0604020202020204" pitchFamily="34" charset="0"/>
                <a:cs typeface="Arial" panose="020B0604020202020204" pitchFamily="34" charset="0"/>
              </a:rPr>
              <a:t>ENV1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A86D92-1933-C745-9D47-9B6460612D41}"/>
              </a:ext>
            </a:extLst>
          </p:cNvPr>
          <p:cNvSpPr txBox="1"/>
          <p:nvPr/>
        </p:nvSpPr>
        <p:spPr>
          <a:xfrm>
            <a:off x="3153350" y="80335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Roland JX-08 Analog Synthesizer Signal Block Diagram</a:t>
            </a:r>
            <a:endParaRPr kumimoji="1" lang="ja-JP" altLang="en-US" b="1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1CB7048-73D7-B942-AC5D-3F95627420C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98280" y="1577941"/>
            <a:ext cx="1043244" cy="138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5C46EC0-CDF6-CC42-BE74-FBDB9E6342A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516312" y="1577054"/>
            <a:ext cx="1038985" cy="496866"/>
          </a:xfrm>
          <a:prstGeom prst="bentConnector3">
            <a:avLst>
              <a:gd name="adj1" fmla="val 584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7CC093D-03CF-154C-8637-AAAE13DE6D9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082685" y="1579322"/>
            <a:ext cx="4438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D26C37D-EACB-3B4F-A03A-7816C69746B5}"/>
              </a:ext>
            </a:extLst>
          </p:cNvPr>
          <p:cNvCxnSpPr>
            <a:cxnSpLocks/>
            <a:stCxn id="65" idx="3"/>
            <a:endCxn id="4" idx="1"/>
          </p:cNvCxnSpPr>
          <p:nvPr/>
        </p:nvCxnSpPr>
        <p:spPr>
          <a:xfrm>
            <a:off x="2564256" y="1579322"/>
            <a:ext cx="61279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94F2CDF-109D-7B48-94B0-6BD6AF471D46}"/>
              </a:ext>
            </a:extLst>
          </p:cNvPr>
          <p:cNvSpPr txBox="1"/>
          <p:nvPr/>
        </p:nvSpPr>
        <p:spPr>
          <a:xfrm>
            <a:off x="1814950" y="5146627"/>
            <a:ext cx="617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/>
              <a:t>ADSR</a:t>
            </a:r>
            <a:endParaRPr kumimoji="1" lang="ja-JP" altLang="en-US" sz="1200" b="1"/>
          </a:p>
        </p:txBody>
      </p:sp>
      <p:grpSp>
        <p:nvGrpSpPr>
          <p:cNvPr id="567" name="グループ化 566">
            <a:extLst>
              <a:ext uri="{FF2B5EF4-FFF2-40B4-BE49-F238E27FC236}">
                <a16:creationId xmlns:a16="http://schemas.microsoft.com/office/drawing/2014/main" id="{D2F56CFC-962C-5A40-8375-B994BDF73DD2}"/>
              </a:ext>
            </a:extLst>
          </p:cNvPr>
          <p:cNvGrpSpPr/>
          <p:nvPr/>
        </p:nvGrpSpPr>
        <p:grpSpPr>
          <a:xfrm>
            <a:off x="1564757" y="5747954"/>
            <a:ext cx="1121228" cy="816428"/>
            <a:chOff x="1685357" y="5818365"/>
            <a:chExt cx="1121228" cy="81642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188A51-E44B-884E-9D7B-64C4B29BAF21}"/>
                </a:ext>
              </a:extLst>
            </p:cNvPr>
            <p:cNvSpPr/>
            <p:nvPr/>
          </p:nvSpPr>
          <p:spPr>
            <a:xfrm>
              <a:off x="1685357" y="5818365"/>
              <a:ext cx="1121228" cy="81642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altLang="ja-JP" sz="1200" b="1">
                  <a:latin typeface="Arial" panose="020B0604020202020204" pitchFamily="34" charset="0"/>
                  <a:cs typeface="Arial" panose="020B0604020202020204" pitchFamily="34" charset="0"/>
                </a:rPr>
                <a:t>ENV2</a:t>
              </a:r>
              <a:endParaRPr kumimoji="1" lang="ja-JP" alt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16D9A46-6CE5-CB4D-B926-387DD0AC040A}"/>
                </a:ext>
              </a:extLst>
            </p:cNvPr>
            <p:cNvSpPr txBox="1"/>
            <p:nvPr/>
          </p:nvSpPr>
          <p:spPr>
            <a:xfrm>
              <a:off x="1937234" y="6190712"/>
              <a:ext cx="617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b="1"/>
                <a:t>ADSR</a:t>
              </a:r>
              <a:endParaRPr kumimoji="1" lang="ja-JP" altLang="en-US" sz="1200" b="1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37B64BC-F712-9440-8B66-93279834E0D9}"/>
              </a:ext>
            </a:extLst>
          </p:cNvPr>
          <p:cNvSpPr/>
          <p:nvPr/>
        </p:nvSpPr>
        <p:spPr>
          <a:xfrm>
            <a:off x="11430293" y="1171108"/>
            <a:ext cx="642369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LINE /</a:t>
            </a:r>
          </a:p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HP out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D92A467-7009-7F4C-BAF9-93A832333FE2}"/>
              </a:ext>
            </a:extLst>
          </p:cNvPr>
          <p:cNvCxnSpPr>
            <a:cxnSpLocks/>
            <a:stCxn id="10" idx="3"/>
            <a:endCxn id="496" idx="1"/>
          </p:cNvCxnSpPr>
          <p:nvPr/>
        </p:nvCxnSpPr>
        <p:spPr>
          <a:xfrm>
            <a:off x="10207599" y="1579322"/>
            <a:ext cx="366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A198967-8966-2B4D-B210-35A5569BC20F}"/>
              </a:ext>
            </a:extLst>
          </p:cNvPr>
          <p:cNvSpPr/>
          <p:nvPr/>
        </p:nvSpPr>
        <p:spPr>
          <a:xfrm>
            <a:off x="4018098" y="2242304"/>
            <a:ext cx="1121228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200" b="1">
                <a:latin typeface="Arial" panose="020B0604020202020204" pitchFamily="34" charset="0"/>
                <a:cs typeface="Arial" panose="020B0604020202020204" pitchFamily="34" charset="0"/>
              </a:rPr>
              <a:t>DCO2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BB02CE1-D1F6-9345-9830-66D82E4B37CE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139326" y="1663417"/>
            <a:ext cx="287674" cy="987101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53A161A2-E086-744D-92FA-C4903591F782}"/>
              </a:ext>
            </a:extLst>
          </p:cNvPr>
          <p:cNvSpPr/>
          <p:nvPr/>
        </p:nvSpPr>
        <p:spPr>
          <a:xfrm>
            <a:off x="1563073" y="3673193"/>
            <a:ext cx="1121228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>
                <a:latin typeface="Arial" panose="020B0604020202020204" pitchFamily="34" charset="0"/>
                <a:cs typeface="Arial" panose="020B0604020202020204" pitchFamily="34" charset="0"/>
              </a:rPr>
              <a:t>LFO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51A0A95-5503-124B-B357-EE9EED69F19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684301" y="5013510"/>
            <a:ext cx="4158340" cy="16898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3A42809-34AA-6543-9256-82185B3DD1FA}"/>
              </a:ext>
            </a:extLst>
          </p:cNvPr>
          <p:cNvCxnSpPr/>
          <p:nvPr/>
        </p:nvCxnSpPr>
        <p:spPr>
          <a:xfrm>
            <a:off x="10619397" y="5061682"/>
            <a:ext cx="359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9044AC6-F4AA-2349-94C7-5182BFCCF368}"/>
              </a:ext>
            </a:extLst>
          </p:cNvPr>
          <p:cNvCxnSpPr>
            <a:cxnSpLocks/>
          </p:cNvCxnSpPr>
          <p:nvPr/>
        </p:nvCxnSpPr>
        <p:spPr>
          <a:xfrm>
            <a:off x="10619397" y="5263994"/>
            <a:ext cx="35922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1CD6E9-2393-4447-B8B4-F0263B9E7C9F}"/>
              </a:ext>
            </a:extLst>
          </p:cNvPr>
          <p:cNvSpPr txBox="1"/>
          <p:nvPr/>
        </p:nvSpPr>
        <p:spPr>
          <a:xfrm>
            <a:off x="10904856" y="469668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Legend</a:t>
            </a:r>
            <a:endParaRPr kumimoji="1" lang="ja-JP" altLang="en-US" sz="1100" b="1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381460D-C0BC-8040-B1DF-5BE834D8BC34}"/>
              </a:ext>
            </a:extLst>
          </p:cNvPr>
          <p:cNvSpPr txBox="1"/>
          <p:nvPr/>
        </p:nvSpPr>
        <p:spPr>
          <a:xfrm>
            <a:off x="10978626" y="4943476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Audio path</a:t>
            </a:r>
            <a:endParaRPr kumimoji="1" lang="ja-JP" altLang="en-US" sz="1100" b="1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E066848-E888-6A46-865A-301522B7421D}"/>
              </a:ext>
            </a:extLst>
          </p:cNvPr>
          <p:cNvSpPr txBox="1"/>
          <p:nvPr/>
        </p:nvSpPr>
        <p:spPr>
          <a:xfrm>
            <a:off x="10978626" y="5145790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Control path</a:t>
            </a:r>
            <a:endParaRPr kumimoji="1" lang="ja-JP" altLang="en-US" sz="1100" b="1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17C172E-6C95-FD4E-AB79-F92D06B66CE0}"/>
              </a:ext>
            </a:extLst>
          </p:cNvPr>
          <p:cNvSpPr/>
          <p:nvPr/>
        </p:nvSpPr>
        <p:spPr>
          <a:xfrm>
            <a:off x="10549048" y="4911600"/>
            <a:ext cx="1412913" cy="46392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kumimoji="1" lang="en-US" altLang="ja-JP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BF6F008-3858-B94E-824F-EBD3BDD5D173}"/>
              </a:ext>
            </a:extLst>
          </p:cNvPr>
          <p:cNvSpPr/>
          <p:nvPr/>
        </p:nvSpPr>
        <p:spPr>
          <a:xfrm>
            <a:off x="1590763" y="1171108"/>
            <a:ext cx="973493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Portamento</a:t>
            </a:r>
          </a:p>
        </p:txBody>
      </p:sp>
      <p:cxnSp>
        <p:nvCxnSpPr>
          <p:cNvPr id="66" name="直線矢印コネクタ 52">
            <a:extLst>
              <a:ext uri="{FF2B5EF4-FFF2-40B4-BE49-F238E27FC236}">
                <a16:creationId xmlns:a16="http://schemas.microsoft.com/office/drawing/2014/main" id="{06AAAC3B-AB73-8B4C-9549-274DE3E11A52}"/>
              </a:ext>
            </a:extLst>
          </p:cNvPr>
          <p:cNvCxnSpPr>
            <a:cxnSpLocks/>
            <a:stCxn id="52" idx="3"/>
            <a:endCxn id="412" idx="2"/>
          </p:cNvCxnSpPr>
          <p:nvPr/>
        </p:nvCxnSpPr>
        <p:spPr>
          <a:xfrm flipV="1">
            <a:off x="2684301" y="2989589"/>
            <a:ext cx="2058994" cy="109181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52">
            <a:extLst>
              <a:ext uri="{FF2B5EF4-FFF2-40B4-BE49-F238E27FC236}">
                <a16:creationId xmlns:a16="http://schemas.microsoft.com/office/drawing/2014/main" id="{B4C9B767-8D13-A843-8752-EF35C1C7EB30}"/>
              </a:ext>
            </a:extLst>
          </p:cNvPr>
          <p:cNvCxnSpPr>
            <a:cxnSpLocks/>
            <a:stCxn id="284" idx="4"/>
          </p:cNvCxnSpPr>
          <p:nvPr/>
        </p:nvCxnSpPr>
        <p:spPr>
          <a:xfrm rot="5400000" flipH="1" flipV="1">
            <a:off x="2323931" y="2858751"/>
            <a:ext cx="2099432" cy="28154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52">
            <a:extLst>
              <a:ext uri="{FF2B5EF4-FFF2-40B4-BE49-F238E27FC236}">
                <a16:creationId xmlns:a16="http://schemas.microsoft.com/office/drawing/2014/main" id="{4D427B39-7469-E64F-BE91-DA153CA8E68D}"/>
              </a:ext>
            </a:extLst>
          </p:cNvPr>
          <p:cNvCxnSpPr>
            <a:cxnSpLocks/>
            <a:stCxn id="52" idx="3"/>
            <a:endCxn id="148" idx="2"/>
          </p:cNvCxnSpPr>
          <p:nvPr/>
        </p:nvCxnSpPr>
        <p:spPr>
          <a:xfrm flipV="1">
            <a:off x="2684301" y="2476563"/>
            <a:ext cx="4551918" cy="160484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52">
            <a:extLst>
              <a:ext uri="{FF2B5EF4-FFF2-40B4-BE49-F238E27FC236}">
                <a16:creationId xmlns:a16="http://schemas.microsoft.com/office/drawing/2014/main" id="{2A27490C-FBA8-C245-A592-D59618D30C16}"/>
              </a:ext>
            </a:extLst>
          </p:cNvPr>
          <p:cNvCxnSpPr>
            <a:cxnSpLocks/>
            <a:endCxn id="169" idx="0"/>
          </p:cNvCxnSpPr>
          <p:nvPr/>
        </p:nvCxnSpPr>
        <p:spPr>
          <a:xfrm flipV="1">
            <a:off x="2685985" y="2725005"/>
            <a:ext cx="5934573" cy="343116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FC5E81B-CB32-BA41-88FC-5FAEACD07F66}"/>
              </a:ext>
            </a:extLst>
          </p:cNvPr>
          <p:cNvSpPr txBox="1"/>
          <p:nvPr/>
        </p:nvSpPr>
        <p:spPr>
          <a:xfrm>
            <a:off x="8001886" y="2670820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Gate</a:t>
            </a:r>
            <a:endParaRPr kumimoji="1" lang="ja-JP" altLang="en-US" sz="800" b="1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00955A-0130-454D-ACAB-25AAF3E39E7D}"/>
              </a:ext>
            </a:extLst>
          </p:cNvPr>
          <p:cNvSpPr/>
          <p:nvPr/>
        </p:nvSpPr>
        <p:spPr>
          <a:xfrm>
            <a:off x="1590438" y="2231095"/>
            <a:ext cx="973493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Arpeggiator</a:t>
            </a:r>
          </a:p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/Sequencer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F467890-B220-8246-8561-853B6BCF370B}"/>
              </a:ext>
            </a:extLst>
          </p:cNvPr>
          <p:cNvSpPr txBox="1"/>
          <p:nvPr/>
        </p:nvSpPr>
        <p:spPr>
          <a:xfrm>
            <a:off x="5720987" y="69521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/>
              <a:t>Module x6</a:t>
            </a:r>
            <a:endParaRPr kumimoji="1" lang="ja-JP" altLang="en-US" sz="1200" b="1"/>
          </a:p>
        </p:txBody>
      </p:sp>
      <p:cxnSp>
        <p:nvCxnSpPr>
          <p:cNvPr id="12" name="直線矢印コネクタ 52">
            <a:extLst>
              <a:ext uri="{FF2B5EF4-FFF2-40B4-BE49-F238E27FC236}">
                <a16:creationId xmlns:a16="http://schemas.microsoft.com/office/drawing/2014/main" id="{C5A71E35-A429-0949-889E-813556EAB4F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684301" y="5013510"/>
            <a:ext cx="3005008" cy="16898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52">
            <a:extLst>
              <a:ext uri="{FF2B5EF4-FFF2-40B4-BE49-F238E27FC236}">
                <a16:creationId xmlns:a16="http://schemas.microsoft.com/office/drawing/2014/main" id="{6E16213B-E44D-B74B-BA18-C990EB543137}"/>
              </a:ext>
            </a:extLst>
          </p:cNvPr>
          <p:cNvCxnSpPr>
            <a:cxnSpLocks/>
          </p:cNvCxnSpPr>
          <p:nvPr/>
        </p:nvCxnSpPr>
        <p:spPr>
          <a:xfrm flipV="1">
            <a:off x="2685985" y="5016274"/>
            <a:ext cx="3219347" cy="113989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A647AD8-FA47-734A-98F4-8E9FBD2C60E3}"/>
              </a:ext>
            </a:extLst>
          </p:cNvPr>
          <p:cNvSpPr txBox="1"/>
          <p:nvPr/>
        </p:nvSpPr>
        <p:spPr>
          <a:xfrm>
            <a:off x="6565413" y="3069285"/>
            <a:ext cx="425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/>
              <a:t>ENV</a:t>
            </a:r>
            <a:endParaRPr kumimoji="1" lang="ja-JP" altLang="en-US" sz="800" b="1"/>
          </a:p>
        </p:txBody>
      </p:sp>
      <p:sp>
        <p:nvSpPr>
          <p:cNvPr id="33" name="正方形/長方形 9">
            <a:extLst>
              <a:ext uri="{FF2B5EF4-FFF2-40B4-BE49-F238E27FC236}">
                <a16:creationId xmlns:a16="http://schemas.microsoft.com/office/drawing/2014/main" id="{9AD97AEA-EA46-EA4F-977C-D9BB0F856DE9}"/>
              </a:ext>
            </a:extLst>
          </p:cNvPr>
          <p:cNvSpPr/>
          <p:nvPr/>
        </p:nvSpPr>
        <p:spPr>
          <a:xfrm>
            <a:off x="6555297" y="1671277"/>
            <a:ext cx="328676" cy="805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800" b="1" dirty="0">
                <a:latin typeface="Arial" panose="020B0604020202020204" pitchFamily="34" charset="0"/>
                <a:cs typeface="Arial" panose="020B0604020202020204" pitchFamily="34" charset="0"/>
              </a:rPr>
              <a:t>HPF</a:t>
            </a:r>
            <a:endParaRPr kumimoji="1" lang="ja-JP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38E26BF1-E107-9C4B-9117-BFC072B278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04546" y="2009806"/>
            <a:ext cx="245229" cy="21362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1ECF60A-9202-7D4E-83A1-8EE9AB31C542}"/>
              </a:ext>
            </a:extLst>
          </p:cNvPr>
          <p:cNvGrpSpPr/>
          <p:nvPr/>
        </p:nvGrpSpPr>
        <p:grpSpPr>
          <a:xfrm>
            <a:off x="6625165" y="2211133"/>
            <a:ext cx="215695" cy="215695"/>
            <a:chOff x="11337632" y="2197399"/>
            <a:chExt cx="215695" cy="215695"/>
          </a:xfrm>
        </p:grpSpPr>
        <p:sp>
          <p:nvSpPr>
            <p:cNvPr id="136" name="円/楕円 135">
              <a:extLst>
                <a:ext uri="{FF2B5EF4-FFF2-40B4-BE49-F238E27FC236}">
                  <a16:creationId xmlns:a16="http://schemas.microsoft.com/office/drawing/2014/main" id="{416DB8BA-AB08-2B4E-BCD2-A09176C2EA70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05F9C10E-3984-924F-9CD9-51DF656A2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30A08D64-D6BE-D449-A7C1-0F007674E709}"/>
              </a:ext>
            </a:extLst>
          </p:cNvPr>
          <p:cNvGrpSpPr/>
          <p:nvPr/>
        </p:nvGrpSpPr>
        <p:grpSpPr>
          <a:xfrm>
            <a:off x="5334527" y="1725450"/>
            <a:ext cx="215695" cy="215695"/>
            <a:chOff x="11337632" y="2197399"/>
            <a:chExt cx="215695" cy="215695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A7049A16-B663-584A-90D8-CFF0F5D04323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756856B4-3236-1848-A51F-C946D46A2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C765494-A149-0448-BF97-06E27A8FB2EB}"/>
              </a:ext>
            </a:extLst>
          </p:cNvPr>
          <p:cNvGrpSpPr/>
          <p:nvPr/>
        </p:nvGrpSpPr>
        <p:grpSpPr>
          <a:xfrm>
            <a:off x="4925740" y="1456479"/>
            <a:ext cx="215695" cy="215695"/>
            <a:chOff x="11337632" y="2197399"/>
            <a:chExt cx="215695" cy="215695"/>
          </a:xfrm>
        </p:grpSpPr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379ADC0E-F8CD-F84F-8CF7-EB6698DA3CB0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4748DC18-75C6-0F41-823B-7AD6FDBDC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正方形/長方形 9">
            <a:extLst>
              <a:ext uri="{FF2B5EF4-FFF2-40B4-BE49-F238E27FC236}">
                <a16:creationId xmlns:a16="http://schemas.microsoft.com/office/drawing/2014/main" id="{3FFDE29E-C7FD-B146-B566-7B2FACF87D87}"/>
              </a:ext>
            </a:extLst>
          </p:cNvPr>
          <p:cNvSpPr/>
          <p:nvPr/>
        </p:nvSpPr>
        <p:spPr>
          <a:xfrm>
            <a:off x="7071881" y="1671277"/>
            <a:ext cx="328676" cy="805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8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1" lang="en-US" altLang="ja-JP" sz="800" b="1" dirty="0"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endParaRPr kumimoji="1" lang="ja-JP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771233C5-668A-6F41-808B-CE2C637C8873}"/>
              </a:ext>
            </a:extLst>
          </p:cNvPr>
          <p:cNvGrpSpPr/>
          <p:nvPr/>
        </p:nvGrpSpPr>
        <p:grpSpPr>
          <a:xfrm>
            <a:off x="7141749" y="2211133"/>
            <a:ext cx="215695" cy="215695"/>
            <a:chOff x="11337632" y="2197399"/>
            <a:chExt cx="215695" cy="215695"/>
          </a:xfrm>
        </p:grpSpPr>
        <p:sp>
          <p:nvSpPr>
            <p:cNvPr id="150" name="円/楕円 149">
              <a:extLst>
                <a:ext uri="{FF2B5EF4-FFF2-40B4-BE49-F238E27FC236}">
                  <a16:creationId xmlns:a16="http://schemas.microsoft.com/office/drawing/2014/main" id="{8F978C7D-858D-0F4A-93DD-D3BCC0ACCE0A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2C81AA25-B966-3D48-8ABB-D66179C1C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3DFE8A48-30E1-C444-98B6-3C06A6B6F921}"/>
              </a:ext>
            </a:extLst>
          </p:cNvPr>
          <p:cNvCxnSpPr>
            <a:cxnSpLocks/>
            <a:stCxn id="33" idx="3"/>
            <a:endCxn id="148" idx="1"/>
          </p:cNvCxnSpPr>
          <p:nvPr/>
        </p:nvCxnSpPr>
        <p:spPr>
          <a:xfrm>
            <a:off x="6883973" y="2073920"/>
            <a:ext cx="1879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21ADA885-0080-2B4A-9682-B7CE6F51B336}"/>
              </a:ext>
            </a:extLst>
          </p:cNvPr>
          <p:cNvCxnSpPr>
            <a:cxnSpLocks/>
            <a:stCxn id="148" idx="3"/>
            <a:endCxn id="8" idx="1"/>
          </p:cNvCxnSpPr>
          <p:nvPr/>
        </p:nvCxnSpPr>
        <p:spPr>
          <a:xfrm flipV="1">
            <a:off x="7400557" y="1579323"/>
            <a:ext cx="560900" cy="494597"/>
          </a:xfrm>
          <a:prstGeom prst="bentConnector3">
            <a:avLst>
              <a:gd name="adj1" fmla="val 71264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6BEF16CA-F13E-D345-A9F8-6D1385FE3EAD}"/>
              </a:ext>
            </a:extLst>
          </p:cNvPr>
          <p:cNvGrpSpPr/>
          <p:nvPr/>
        </p:nvGrpSpPr>
        <p:grpSpPr>
          <a:xfrm rot="10800000">
            <a:off x="8368531" y="2378712"/>
            <a:ext cx="288031" cy="346293"/>
            <a:chOff x="9336360" y="2420888"/>
            <a:chExt cx="288031" cy="346293"/>
          </a:xfrm>
        </p:grpSpPr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B93526F-F39F-2547-813D-9E8E9E6DA39B}"/>
                </a:ext>
              </a:extLst>
            </p:cNvPr>
            <p:cNvSpPr/>
            <p:nvPr/>
          </p:nvSpPr>
          <p:spPr>
            <a:xfrm>
              <a:off x="9336360" y="242088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486DDFAE-693A-D04C-8BD5-88A9ED321176}"/>
                </a:ext>
              </a:extLst>
            </p:cNvPr>
            <p:cNvSpPr/>
            <p:nvPr/>
          </p:nvSpPr>
          <p:spPr>
            <a:xfrm>
              <a:off x="9552383" y="242365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円/楕円 170">
              <a:extLst>
                <a:ext uri="{FF2B5EF4-FFF2-40B4-BE49-F238E27FC236}">
                  <a16:creationId xmlns:a16="http://schemas.microsoft.com/office/drawing/2014/main" id="{3C06F5E3-1758-4945-880A-7FFB2A7C3609}"/>
                </a:ext>
              </a:extLst>
            </p:cNvPr>
            <p:cNvSpPr/>
            <p:nvPr/>
          </p:nvSpPr>
          <p:spPr>
            <a:xfrm>
              <a:off x="9444199" y="269517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64919EFA-E935-5E46-BFA9-BD6CCD11C04D}"/>
                </a:ext>
              </a:extLst>
            </p:cNvPr>
            <p:cNvCxnSpPr>
              <a:cxnSpLocks/>
              <a:stCxn id="171" idx="0"/>
              <a:endCxn id="169" idx="4"/>
            </p:cNvCxnSpPr>
            <p:nvPr/>
          </p:nvCxnSpPr>
          <p:spPr>
            <a:xfrm flipH="1" flipV="1">
              <a:off x="9372364" y="2492896"/>
              <a:ext cx="107839" cy="2022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85C43835-C1AC-004F-AFF0-AC1408F23C43}"/>
              </a:ext>
            </a:extLst>
          </p:cNvPr>
          <p:cNvCxnSpPr>
            <a:cxnSpLocks/>
            <a:stCxn id="171" idx="4"/>
            <a:endCxn id="623" idx="4"/>
          </p:cNvCxnSpPr>
          <p:nvPr/>
        </p:nvCxnSpPr>
        <p:spPr>
          <a:xfrm flipV="1">
            <a:off x="8512719" y="1875659"/>
            <a:ext cx="10445" cy="5030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2F704890-F06F-9F4B-B6C1-F46FBE8B2275}"/>
              </a:ext>
            </a:extLst>
          </p:cNvPr>
          <p:cNvGrpSpPr/>
          <p:nvPr/>
        </p:nvGrpSpPr>
        <p:grpSpPr>
          <a:xfrm rot="10800000">
            <a:off x="4111949" y="4669981"/>
            <a:ext cx="288031" cy="346293"/>
            <a:chOff x="9336360" y="2420888"/>
            <a:chExt cx="288031" cy="346293"/>
          </a:xfrm>
        </p:grpSpPr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CB15500C-3FC5-3746-B146-C4534BEED04C}"/>
                </a:ext>
              </a:extLst>
            </p:cNvPr>
            <p:cNvSpPr/>
            <p:nvPr/>
          </p:nvSpPr>
          <p:spPr>
            <a:xfrm>
              <a:off x="9336360" y="242088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25B34669-4D40-214C-8B83-632194BFB239}"/>
                </a:ext>
              </a:extLst>
            </p:cNvPr>
            <p:cNvSpPr/>
            <p:nvPr/>
          </p:nvSpPr>
          <p:spPr>
            <a:xfrm>
              <a:off x="9552383" y="242365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C6E46E6D-108F-C34A-801A-C6449079BDC7}"/>
                </a:ext>
              </a:extLst>
            </p:cNvPr>
            <p:cNvSpPr/>
            <p:nvPr/>
          </p:nvSpPr>
          <p:spPr>
            <a:xfrm>
              <a:off x="9444199" y="269517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D7EE6F59-3625-9E49-B4EC-76DB6ED6FC5C}"/>
                </a:ext>
              </a:extLst>
            </p:cNvPr>
            <p:cNvCxnSpPr>
              <a:cxnSpLocks/>
              <a:stCxn id="216" idx="0"/>
              <a:endCxn id="214" idx="4"/>
            </p:cNvCxnSpPr>
            <p:nvPr/>
          </p:nvCxnSpPr>
          <p:spPr>
            <a:xfrm flipH="1" flipV="1">
              <a:off x="9372364" y="2492896"/>
              <a:ext cx="107839" cy="2022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直線矢印コネクタ 52">
            <a:extLst>
              <a:ext uri="{FF2B5EF4-FFF2-40B4-BE49-F238E27FC236}">
                <a16:creationId xmlns:a16="http://schemas.microsoft.com/office/drawing/2014/main" id="{B686B73D-BA4C-C94E-A532-87D2C73044A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684301" y="5013510"/>
            <a:ext cx="1463652" cy="16898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52">
            <a:extLst>
              <a:ext uri="{FF2B5EF4-FFF2-40B4-BE49-F238E27FC236}">
                <a16:creationId xmlns:a16="http://schemas.microsoft.com/office/drawing/2014/main" id="{59F66851-6B23-154A-BA6E-DD49D31FDC6B}"/>
              </a:ext>
            </a:extLst>
          </p:cNvPr>
          <p:cNvCxnSpPr>
            <a:cxnSpLocks/>
          </p:cNvCxnSpPr>
          <p:nvPr/>
        </p:nvCxnSpPr>
        <p:spPr>
          <a:xfrm flipV="1">
            <a:off x="2685985" y="5016274"/>
            <a:ext cx="1677991" cy="113989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F81423DE-99D1-ED45-865B-01BFAB38B63B}"/>
              </a:ext>
            </a:extLst>
          </p:cNvPr>
          <p:cNvCxnSpPr>
            <a:cxnSpLocks/>
            <a:stCxn id="286" idx="4"/>
          </p:cNvCxnSpPr>
          <p:nvPr/>
        </p:nvCxnSpPr>
        <p:spPr>
          <a:xfrm rot="5400000" flipH="1" flipV="1">
            <a:off x="3996625" y="3236520"/>
            <a:ext cx="873598" cy="3545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52">
            <a:extLst>
              <a:ext uri="{FF2B5EF4-FFF2-40B4-BE49-F238E27FC236}">
                <a16:creationId xmlns:a16="http://schemas.microsoft.com/office/drawing/2014/main" id="{312F47A7-1CC3-A946-8724-C0F030B472DF}"/>
              </a:ext>
            </a:extLst>
          </p:cNvPr>
          <p:cNvCxnSpPr>
            <a:cxnSpLocks/>
            <a:stCxn id="286" idx="6"/>
            <a:endCxn id="405" idx="2"/>
          </p:cNvCxnSpPr>
          <p:nvPr/>
        </p:nvCxnSpPr>
        <p:spPr>
          <a:xfrm rot="10800000">
            <a:off x="3666835" y="1935224"/>
            <a:ext cx="553299" cy="195138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D1D6D0A6-EF30-0843-AE69-A141DB025D15}"/>
              </a:ext>
            </a:extLst>
          </p:cNvPr>
          <p:cNvGrpSpPr/>
          <p:nvPr/>
        </p:nvGrpSpPr>
        <p:grpSpPr>
          <a:xfrm rot="10800000">
            <a:off x="5653305" y="4669981"/>
            <a:ext cx="288031" cy="346293"/>
            <a:chOff x="9336360" y="2420888"/>
            <a:chExt cx="288031" cy="346293"/>
          </a:xfrm>
        </p:grpSpPr>
        <p:sp>
          <p:nvSpPr>
            <p:cNvPr id="233" name="円/楕円 232">
              <a:extLst>
                <a:ext uri="{FF2B5EF4-FFF2-40B4-BE49-F238E27FC236}">
                  <a16:creationId xmlns:a16="http://schemas.microsoft.com/office/drawing/2014/main" id="{87764D33-0219-F245-B058-FC2E7081F67F}"/>
                </a:ext>
              </a:extLst>
            </p:cNvPr>
            <p:cNvSpPr/>
            <p:nvPr/>
          </p:nvSpPr>
          <p:spPr>
            <a:xfrm>
              <a:off x="9336360" y="242088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円/楕円 233">
              <a:extLst>
                <a:ext uri="{FF2B5EF4-FFF2-40B4-BE49-F238E27FC236}">
                  <a16:creationId xmlns:a16="http://schemas.microsoft.com/office/drawing/2014/main" id="{61A6D5CB-E3B2-6644-ABA6-9EADE7179BD0}"/>
                </a:ext>
              </a:extLst>
            </p:cNvPr>
            <p:cNvSpPr/>
            <p:nvPr/>
          </p:nvSpPr>
          <p:spPr>
            <a:xfrm>
              <a:off x="9552383" y="242365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円/楕円 234">
              <a:extLst>
                <a:ext uri="{FF2B5EF4-FFF2-40B4-BE49-F238E27FC236}">
                  <a16:creationId xmlns:a16="http://schemas.microsoft.com/office/drawing/2014/main" id="{6172D4E8-CA8E-5F44-B38F-78A8374440FD}"/>
                </a:ext>
              </a:extLst>
            </p:cNvPr>
            <p:cNvSpPr/>
            <p:nvPr/>
          </p:nvSpPr>
          <p:spPr>
            <a:xfrm>
              <a:off x="9444199" y="269517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6" name="直線矢印コネクタ 235">
              <a:extLst>
                <a:ext uri="{FF2B5EF4-FFF2-40B4-BE49-F238E27FC236}">
                  <a16:creationId xmlns:a16="http://schemas.microsoft.com/office/drawing/2014/main" id="{D59F8862-7CEA-174A-9E20-78F4059D5B11}"/>
                </a:ext>
              </a:extLst>
            </p:cNvPr>
            <p:cNvCxnSpPr>
              <a:cxnSpLocks/>
              <a:stCxn id="235" idx="0"/>
              <a:endCxn id="233" idx="4"/>
            </p:cNvCxnSpPr>
            <p:nvPr/>
          </p:nvCxnSpPr>
          <p:spPr>
            <a:xfrm flipH="1" flipV="1">
              <a:off x="9372364" y="2492896"/>
              <a:ext cx="107839" cy="2022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209C34D7-F51D-9040-BE6D-65FBA403444E}"/>
              </a:ext>
            </a:extLst>
          </p:cNvPr>
          <p:cNvCxnSpPr>
            <a:cxnSpLocks/>
          </p:cNvCxnSpPr>
          <p:nvPr/>
        </p:nvCxnSpPr>
        <p:spPr>
          <a:xfrm flipV="1">
            <a:off x="5797493" y="2326090"/>
            <a:ext cx="3575" cy="2343891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2BA86CBD-ACE9-A44C-B068-9D456BDE5FC4}"/>
              </a:ext>
            </a:extLst>
          </p:cNvPr>
          <p:cNvGrpSpPr/>
          <p:nvPr/>
        </p:nvGrpSpPr>
        <p:grpSpPr>
          <a:xfrm rot="10800000">
            <a:off x="6806637" y="4669981"/>
            <a:ext cx="288031" cy="346293"/>
            <a:chOff x="9336360" y="2420888"/>
            <a:chExt cx="288031" cy="346293"/>
          </a:xfrm>
        </p:grpSpPr>
        <p:sp>
          <p:nvSpPr>
            <p:cNvPr id="243" name="円/楕円 242">
              <a:extLst>
                <a:ext uri="{FF2B5EF4-FFF2-40B4-BE49-F238E27FC236}">
                  <a16:creationId xmlns:a16="http://schemas.microsoft.com/office/drawing/2014/main" id="{70C21D40-9533-1F43-81BF-D462954D47E6}"/>
                </a:ext>
              </a:extLst>
            </p:cNvPr>
            <p:cNvSpPr/>
            <p:nvPr/>
          </p:nvSpPr>
          <p:spPr>
            <a:xfrm>
              <a:off x="9336360" y="2420888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B1FBB5F1-1574-3845-B414-34E65B8A8E7B}"/>
                </a:ext>
              </a:extLst>
            </p:cNvPr>
            <p:cNvSpPr/>
            <p:nvPr/>
          </p:nvSpPr>
          <p:spPr>
            <a:xfrm>
              <a:off x="9552383" y="242365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>
              <a:extLst>
                <a:ext uri="{FF2B5EF4-FFF2-40B4-BE49-F238E27FC236}">
                  <a16:creationId xmlns:a16="http://schemas.microsoft.com/office/drawing/2014/main" id="{687C2695-1E6F-094B-8F07-010E98D672F1}"/>
                </a:ext>
              </a:extLst>
            </p:cNvPr>
            <p:cNvSpPr/>
            <p:nvPr/>
          </p:nvSpPr>
          <p:spPr>
            <a:xfrm>
              <a:off x="9444199" y="269517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6" name="直線矢印コネクタ 245">
              <a:extLst>
                <a:ext uri="{FF2B5EF4-FFF2-40B4-BE49-F238E27FC236}">
                  <a16:creationId xmlns:a16="http://schemas.microsoft.com/office/drawing/2014/main" id="{2675EDCE-CF0B-114F-89CC-B1219B442A0A}"/>
                </a:ext>
              </a:extLst>
            </p:cNvPr>
            <p:cNvCxnSpPr>
              <a:cxnSpLocks/>
              <a:stCxn id="245" idx="0"/>
              <a:endCxn id="243" idx="4"/>
            </p:cNvCxnSpPr>
            <p:nvPr/>
          </p:nvCxnSpPr>
          <p:spPr>
            <a:xfrm flipH="1" flipV="1">
              <a:off x="9372364" y="2492896"/>
              <a:ext cx="107839" cy="2022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直線矢印コネクタ 52">
            <a:extLst>
              <a:ext uri="{FF2B5EF4-FFF2-40B4-BE49-F238E27FC236}">
                <a16:creationId xmlns:a16="http://schemas.microsoft.com/office/drawing/2014/main" id="{9B6D7B84-8AF1-6F4D-BB97-21CF4FB6030B}"/>
              </a:ext>
            </a:extLst>
          </p:cNvPr>
          <p:cNvCxnSpPr>
            <a:cxnSpLocks/>
          </p:cNvCxnSpPr>
          <p:nvPr/>
        </p:nvCxnSpPr>
        <p:spPr>
          <a:xfrm flipV="1">
            <a:off x="2685985" y="5016274"/>
            <a:ext cx="4372679" cy="113989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AD67D18A-7D88-5A46-9CC4-54EEA7044E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53503" y="3483117"/>
            <a:ext cx="2184187" cy="189543"/>
          </a:xfrm>
          <a:prstGeom prst="bentConnector3">
            <a:avLst>
              <a:gd name="adj1" fmla="val 882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116C199D-B9FD-FE4C-AC80-733C55905EE0}"/>
              </a:ext>
            </a:extLst>
          </p:cNvPr>
          <p:cNvSpPr txBox="1"/>
          <p:nvPr/>
        </p:nvSpPr>
        <p:spPr>
          <a:xfrm>
            <a:off x="8608640" y="2679753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ENV2</a:t>
            </a:r>
            <a:endParaRPr kumimoji="1" lang="ja-JP" altLang="en-US" sz="800" b="1"/>
          </a:p>
        </p:txBody>
      </p: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D546858E-1CF2-A243-B537-B3373E39EBCF}"/>
              </a:ext>
            </a:extLst>
          </p:cNvPr>
          <p:cNvCxnSpPr>
            <a:cxnSpLocks/>
            <a:stCxn id="83" idx="0"/>
            <a:endCxn id="65" idx="2"/>
          </p:cNvCxnSpPr>
          <p:nvPr/>
        </p:nvCxnSpPr>
        <p:spPr>
          <a:xfrm flipV="1">
            <a:off x="2077185" y="1987536"/>
            <a:ext cx="325" cy="2435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52">
            <a:extLst>
              <a:ext uri="{FF2B5EF4-FFF2-40B4-BE49-F238E27FC236}">
                <a16:creationId xmlns:a16="http://schemas.microsoft.com/office/drawing/2014/main" id="{BA60B064-AF54-4847-9D9F-061EEEED15C4}"/>
              </a:ext>
            </a:extLst>
          </p:cNvPr>
          <p:cNvCxnSpPr>
            <a:cxnSpLocks/>
            <a:stCxn id="9" idx="3"/>
            <a:endCxn id="83" idx="1"/>
          </p:cNvCxnSpPr>
          <p:nvPr/>
        </p:nvCxnSpPr>
        <p:spPr>
          <a:xfrm>
            <a:off x="986062" y="2639309"/>
            <a:ext cx="6043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円/楕円 279">
            <a:extLst>
              <a:ext uri="{FF2B5EF4-FFF2-40B4-BE49-F238E27FC236}">
                <a16:creationId xmlns:a16="http://schemas.microsoft.com/office/drawing/2014/main" id="{61DB71C5-5E73-5448-9D47-5EA1F21C2712}"/>
              </a:ext>
            </a:extLst>
          </p:cNvPr>
          <p:cNvSpPr/>
          <p:nvPr/>
        </p:nvSpPr>
        <p:spPr>
          <a:xfrm rot="10800000">
            <a:off x="5653304" y="514356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>
            <a:extLst>
              <a:ext uri="{FF2B5EF4-FFF2-40B4-BE49-F238E27FC236}">
                <a16:creationId xmlns:a16="http://schemas.microsoft.com/office/drawing/2014/main" id="{7D119F58-BC7D-9B49-8D2C-3AF6F52AC3CF}"/>
              </a:ext>
            </a:extLst>
          </p:cNvPr>
          <p:cNvSpPr/>
          <p:nvPr/>
        </p:nvSpPr>
        <p:spPr>
          <a:xfrm rot="10800000">
            <a:off x="4113784" y="514356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>
            <a:extLst>
              <a:ext uri="{FF2B5EF4-FFF2-40B4-BE49-F238E27FC236}">
                <a16:creationId xmlns:a16="http://schemas.microsoft.com/office/drawing/2014/main" id="{CFA80D64-37DF-4542-96C7-67BB2F702F8D}"/>
              </a:ext>
            </a:extLst>
          </p:cNvPr>
          <p:cNvSpPr/>
          <p:nvPr/>
        </p:nvSpPr>
        <p:spPr>
          <a:xfrm rot="10800000">
            <a:off x="7022660" y="611629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4" name="円/楕円 283">
            <a:extLst>
              <a:ext uri="{FF2B5EF4-FFF2-40B4-BE49-F238E27FC236}">
                <a16:creationId xmlns:a16="http://schemas.microsoft.com/office/drawing/2014/main" id="{7DAD88ED-4149-F14A-BF74-DE4DEB628A1E}"/>
              </a:ext>
            </a:extLst>
          </p:cNvPr>
          <p:cNvSpPr/>
          <p:nvPr/>
        </p:nvSpPr>
        <p:spPr>
          <a:xfrm rot="10800000">
            <a:off x="3196871" y="404923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円/楕円 285">
            <a:extLst>
              <a:ext uri="{FF2B5EF4-FFF2-40B4-BE49-F238E27FC236}">
                <a16:creationId xmlns:a16="http://schemas.microsoft.com/office/drawing/2014/main" id="{415D2587-EF9B-0D41-8A68-EA19C9A7E06B}"/>
              </a:ext>
            </a:extLst>
          </p:cNvPr>
          <p:cNvSpPr/>
          <p:nvPr/>
        </p:nvSpPr>
        <p:spPr>
          <a:xfrm rot="10800000">
            <a:off x="4220133" y="385060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B50627F3-202C-E24B-9169-486E86CBE44D}"/>
              </a:ext>
            </a:extLst>
          </p:cNvPr>
          <p:cNvCxnSpPr>
            <a:cxnSpLocks/>
            <a:endCxn id="286" idx="0"/>
          </p:cNvCxnSpPr>
          <p:nvPr/>
        </p:nvCxnSpPr>
        <p:spPr>
          <a:xfrm flipV="1">
            <a:off x="4256137" y="3922614"/>
            <a:ext cx="0" cy="747367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フリーフォーム 294">
            <a:extLst>
              <a:ext uri="{FF2B5EF4-FFF2-40B4-BE49-F238E27FC236}">
                <a16:creationId xmlns:a16="http://schemas.microsoft.com/office/drawing/2014/main" id="{05958E8E-3FBE-884E-A6B4-C9F0229DE8F3}"/>
              </a:ext>
            </a:extLst>
          </p:cNvPr>
          <p:cNvSpPr/>
          <p:nvPr/>
        </p:nvSpPr>
        <p:spPr>
          <a:xfrm>
            <a:off x="4066696" y="2534726"/>
            <a:ext cx="157343" cy="80053"/>
          </a:xfrm>
          <a:custGeom>
            <a:avLst/>
            <a:gdLst>
              <a:gd name="connsiteX0" fmla="*/ 0 w 345171"/>
              <a:gd name="connsiteY0" fmla="*/ 175614 h 175614"/>
              <a:gd name="connsiteX1" fmla="*/ 175614 w 345171"/>
              <a:gd name="connsiteY1" fmla="*/ 0 h 175614"/>
              <a:gd name="connsiteX2" fmla="*/ 175614 w 345171"/>
              <a:gd name="connsiteY2" fmla="*/ 169558 h 175614"/>
              <a:gd name="connsiteX3" fmla="*/ 345171 w 345171"/>
              <a:gd name="connsiteY3" fmla="*/ 1 h 175614"/>
              <a:gd name="connsiteX4" fmla="*/ 345171 w 345171"/>
              <a:gd name="connsiteY4" fmla="*/ 175614 h 17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171" h="175614">
                <a:moveTo>
                  <a:pt x="0" y="175614"/>
                </a:moveTo>
                <a:lnTo>
                  <a:pt x="175614" y="0"/>
                </a:lnTo>
                <a:lnTo>
                  <a:pt x="175614" y="169558"/>
                </a:lnTo>
                <a:lnTo>
                  <a:pt x="345171" y="1"/>
                </a:lnTo>
                <a:lnTo>
                  <a:pt x="345171" y="17561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フリーフォーム 296">
            <a:extLst>
              <a:ext uri="{FF2B5EF4-FFF2-40B4-BE49-F238E27FC236}">
                <a16:creationId xmlns:a16="http://schemas.microsoft.com/office/drawing/2014/main" id="{36172B64-9D96-5D4E-9020-A59EF66BEDC1}"/>
              </a:ext>
            </a:extLst>
          </p:cNvPr>
          <p:cNvSpPr/>
          <p:nvPr/>
        </p:nvSpPr>
        <p:spPr>
          <a:xfrm>
            <a:off x="4069414" y="2809321"/>
            <a:ext cx="157538" cy="78770"/>
          </a:xfrm>
          <a:custGeom>
            <a:avLst/>
            <a:gdLst>
              <a:gd name="connsiteX0" fmla="*/ 0 w 345600"/>
              <a:gd name="connsiteY0" fmla="*/ 172800 h 172800"/>
              <a:gd name="connsiteX1" fmla="*/ 0 w 345600"/>
              <a:gd name="connsiteY1" fmla="*/ 0 h 172800"/>
              <a:gd name="connsiteX2" fmla="*/ 172800 w 345600"/>
              <a:gd name="connsiteY2" fmla="*/ 0 h 172800"/>
              <a:gd name="connsiteX3" fmla="*/ 172800 w 345600"/>
              <a:gd name="connsiteY3" fmla="*/ 172800 h 172800"/>
              <a:gd name="connsiteX4" fmla="*/ 345600 w 345600"/>
              <a:gd name="connsiteY4" fmla="*/ 172800 h 172800"/>
              <a:gd name="connsiteX5" fmla="*/ 345600 w 345600"/>
              <a:gd name="connsiteY5" fmla="*/ 3600 h 1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600" h="172800">
                <a:moveTo>
                  <a:pt x="0" y="172800"/>
                </a:moveTo>
                <a:lnTo>
                  <a:pt x="0" y="0"/>
                </a:lnTo>
                <a:lnTo>
                  <a:pt x="172800" y="0"/>
                </a:lnTo>
                <a:lnTo>
                  <a:pt x="172800" y="172800"/>
                </a:lnTo>
                <a:lnTo>
                  <a:pt x="345600" y="172800"/>
                </a:lnTo>
                <a:lnTo>
                  <a:pt x="345600" y="3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フリーフォーム 297">
            <a:extLst>
              <a:ext uri="{FF2B5EF4-FFF2-40B4-BE49-F238E27FC236}">
                <a16:creationId xmlns:a16="http://schemas.microsoft.com/office/drawing/2014/main" id="{64120D02-ACF4-AF4B-9EE8-7C512040E35E}"/>
              </a:ext>
            </a:extLst>
          </p:cNvPr>
          <p:cNvSpPr/>
          <p:nvPr/>
        </p:nvSpPr>
        <p:spPr>
          <a:xfrm>
            <a:off x="4061893" y="2672666"/>
            <a:ext cx="159179" cy="78768"/>
          </a:xfrm>
          <a:custGeom>
            <a:avLst/>
            <a:gdLst>
              <a:gd name="connsiteX0" fmla="*/ 0 w 349200"/>
              <a:gd name="connsiteY0" fmla="*/ 3600 h 172800"/>
              <a:gd name="connsiteX1" fmla="*/ 0 w 349200"/>
              <a:gd name="connsiteY1" fmla="*/ 169200 h 172800"/>
              <a:gd name="connsiteX2" fmla="*/ 259200 w 349200"/>
              <a:gd name="connsiteY2" fmla="*/ 169200 h 172800"/>
              <a:gd name="connsiteX3" fmla="*/ 259200 w 349200"/>
              <a:gd name="connsiteY3" fmla="*/ 0 h 172800"/>
              <a:gd name="connsiteX4" fmla="*/ 349200 w 349200"/>
              <a:gd name="connsiteY4" fmla="*/ 0 h 172800"/>
              <a:gd name="connsiteX5" fmla="*/ 349200 w 349200"/>
              <a:gd name="connsiteY5" fmla="*/ 172800 h 1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00" h="172800">
                <a:moveTo>
                  <a:pt x="0" y="3600"/>
                </a:moveTo>
                <a:lnTo>
                  <a:pt x="0" y="169200"/>
                </a:lnTo>
                <a:lnTo>
                  <a:pt x="259200" y="169200"/>
                </a:lnTo>
                <a:lnTo>
                  <a:pt x="259200" y="0"/>
                </a:lnTo>
                <a:lnTo>
                  <a:pt x="349200" y="0"/>
                </a:lnTo>
                <a:lnTo>
                  <a:pt x="349200" y="172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フリーフォーム 309">
            <a:extLst>
              <a:ext uri="{FF2B5EF4-FFF2-40B4-BE49-F238E27FC236}">
                <a16:creationId xmlns:a16="http://schemas.microsoft.com/office/drawing/2014/main" id="{9C37845C-0428-F348-8AFC-F51C78CC8921}"/>
              </a:ext>
            </a:extLst>
          </p:cNvPr>
          <p:cNvSpPr/>
          <p:nvPr/>
        </p:nvSpPr>
        <p:spPr>
          <a:xfrm>
            <a:off x="4065377" y="2945978"/>
            <a:ext cx="159922" cy="67681"/>
          </a:xfrm>
          <a:custGeom>
            <a:avLst/>
            <a:gdLst>
              <a:gd name="connsiteX0" fmla="*/ 0 w 251460"/>
              <a:gd name="connsiteY0" fmla="*/ 75111 h 140425"/>
              <a:gd name="connsiteX1" fmla="*/ 26126 w 251460"/>
              <a:gd name="connsiteY1" fmla="*/ 6531 h 140425"/>
              <a:gd name="connsiteX2" fmla="*/ 55517 w 251460"/>
              <a:gd name="connsiteY2" fmla="*/ 97971 h 140425"/>
              <a:gd name="connsiteX3" fmla="*/ 81643 w 251460"/>
              <a:gd name="connsiteY3" fmla="*/ 0 h 140425"/>
              <a:gd name="connsiteX4" fmla="*/ 97971 w 251460"/>
              <a:gd name="connsiteY4" fmla="*/ 140425 h 140425"/>
              <a:gd name="connsiteX5" fmla="*/ 117566 w 251460"/>
              <a:gd name="connsiteY5" fmla="*/ 71845 h 140425"/>
              <a:gd name="connsiteX6" fmla="*/ 163286 w 251460"/>
              <a:gd name="connsiteY6" fmla="*/ 137160 h 140425"/>
              <a:gd name="connsiteX7" fmla="*/ 195943 w 251460"/>
              <a:gd name="connsiteY7" fmla="*/ 6531 h 140425"/>
              <a:gd name="connsiteX8" fmla="*/ 222068 w 251460"/>
              <a:gd name="connsiteY8" fmla="*/ 117565 h 140425"/>
              <a:gd name="connsiteX9" fmla="*/ 251460 w 251460"/>
              <a:gd name="connsiteY9" fmla="*/ 58783 h 1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460" h="140425">
                <a:moveTo>
                  <a:pt x="0" y="75111"/>
                </a:moveTo>
                <a:lnTo>
                  <a:pt x="26126" y="6531"/>
                </a:lnTo>
                <a:lnTo>
                  <a:pt x="55517" y="97971"/>
                </a:lnTo>
                <a:lnTo>
                  <a:pt x="81643" y="0"/>
                </a:lnTo>
                <a:lnTo>
                  <a:pt x="97971" y="140425"/>
                </a:lnTo>
                <a:lnTo>
                  <a:pt x="117566" y="71845"/>
                </a:lnTo>
                <a:lnTo>
                  <a:pt x="163286" y="137160"/>
                </a:lnTo>
                <a:lnTo>
                  <a:pt x="195943" y="6531"/>
                </a:lnTo>
                <a:lnTo>
                  <a:pt x="222068" y="117565"/>
                </a:lnTo>
                <a:lnTo>
                  <a:pt x="251460" y="5878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フリーフォーム 310">
            <a:extLst>
              <a:ext uri="{FF2B5EF4-FFF2-40B4-BE49-F238E27FC236}">
                <a16:creationId xmlns:a16="http://schemas.microsoft.com/office/drawing/2014/main" id="{47AC8B2F-74DA-2147-BDD2-2AE8FA35F02B}"/>
              </a:ext>
            </a:extLst>
          </p:cNvPr>
          <p:cNvSpPr/>
          <p:nvPr/>
        </p:nvSpPr>
        <p:spPr>
          <a:xfrm>
            <a:off x="3225650" y="1464407"/>
            <a:ext cx="157343" cy="80053"/>
          </a:xfrm>
          <a:custGeom>
            <a:avLst/>
            <a:gdLst>
              <a:gd name="connsiteX0" fmla="*/ 0 w 345171"/>
              <a:gd name="connsiteY0" fmla="*/ 175614 h 175614"/>
              <a:gd name="connsiteX1" fmla="*/ 175614 w 345171"/>
              <a:gd name="connsiteY1" fmla="*/ 0 h 175614"/>
              <a:gd name="connsiteX2" fmla="*/ 175614 w 345171"/>
              <a:gd name="connsiteY2" fmla="*/ 169558 h 175614"/>
              <a:gd name="connsiteX3" fmla="*/ 345171 w 345171"/>
              <a:gd name="connsiteY3" fmla="*/ 1 h 175614"/>
              <a:gd name="connsiteX4" fmla="*/ 345171 w 345171"/>
              <a:gd name="connsiteY4" fmla="*/ 175614 h 17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171" h="175614">
                <a:moveTo>
                  <a:pt x="0" y="175614"/>
                </a:moveTo>
                <a:lnTo>
                  <a:pt x="175614" y="0"/>
                </a:lnTo>
                <a:lnTo>
                  <a:pt x="175614" y="169558"/>
                </a:lnTo>
                <a:lnTo>
                  <a:pt x="345171" y="1"/>
                </a:lnTo>
                <a:lnTo>
                  <a:pt x="345171" y="17561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フリーフォーム 311">
            <a:extLst>
              <a:ext uri="{FF2B5EF4-FFF2-40B4-BE49-F238E27FC236}">
                <a16:creationId xmlns:a16="http://schemas.microsoft.com/office/drawing/2014/main" id="{2F4CDBDC-7E98-3F4C-92B1-0627F678F1C7}"/>
              </a:ext>
            </a:extLst>
          </p:cNvPr>
          <p:cNvSpPr/>
          <p:nvPr/>
        </p:nvSpPr>
        <p:spPr>
          <a:xfrm>
            <a:off x="3228368" y="1739002"/>
            <a:ext cx="157538" cy="78770"/>
          </a:xfrm>
          <a:custGeom>
            <a:avLst/>
            <a:gdLst>
              <a:gd name="connsiteX0" fmla="*/ 0 w 345600"/>
              <a:gd name="connsiteY0" fmla="*/ 172800 h 172800"/>
              <a:gd name="connsiteX1" fmla="*/ 0 w 345600"/>
              <a:gd name="connsiteY1" fmla="*/ 0 h 172800"/>
              <a:gd name="connsiteX2" fmla="*/ 172800 w 345600"/>
              <a:gd name="connsiteY2" fmla="*/ 0 h 172800"/>
              <a:gd name="connsiteX3" fmla="*/ 172800 w 345600"/>
              <a:gd name="connsiteY3" fmla="*/ 172800 h 172800"/>
              <a:gd name="connsiteX4" fmla="*/ 345600 w 345600"/>
              <a:gd name="connsiteY4" fmla="*/ 172800 h 172800"/>
              <a:gd name="connsiteX5" fmla="*/ 345600 w 345600"/>
              <a:gd name="connsiteY5" fmla="*/ 3600 h 1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600" h="172800">
                <a:moveTo>
                  <a:pt x="0" y="172800"/>
                </a:moveTo>
                <a:lnTo>
                  <a:pt x="0" y="0"/>
                </a:lnTo>
                <a:lnTo>
                  <a:pt x="172800" y="0"/>
                </a:lnTo>
                <a:lnTo>
                  <a:pt x="172800" y="172800"/>
                </a:lnTo>
                <a:lnTo>
                  <a:pt x="345600" y="172800"/>
                </a:lnTo>
                <a:lnTo>
                  <a:pt x="345600" y="3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フリーフォーム 312">
            <a:extLst>
              <a:ext uri="{FF2B5EF4-FFF2-40B4-BE49-F238E27FC236}">
                <a16:creationId xmlns:a16="http://schemas.microsoft.com/office/drawing/2014/main" id="{FA798045-7EAE-664E-8E53-65188A6375C0}"/>
              </a:ext>
            </a:extLst>
          </p:cNvPr>
          <p:cNvSpPr/>
          <p:nvPr/>
        </p:nvSpPr>
        <p:spPr>
          <a:xfrm>
            <a:off x="3220847" y="1602347"/>
            <a:ext cx="159179" cy="78768"/>
          </a:xfrm>
          <a:custGeom>
            <a:avLst/>
            <a:gdLst>
              <a:gd name="connsiteX0" fmla="*/ 0 w 349200"/>
              <a:gd name="connsiteY0" fmla="*/ 3600 h 172800"/>
              <a:gd name="connsiteX1" fmla="*/ 0 w 349200"/>
              <a:gd name="connsiteY1" fmla="*/ 169200 h 172800"/>
              <a:gd name="connsiteX2" fmla="*/ 259200 w 349200"/>
              <a:gd name="connsiteY2" fmla="*/ 169200 h 172800"/>
              <a:gd name="connsiteX3" fmla="*/ 259200 w 349200"/>
              <a:gd name="connsiteY3" fmla="*/ 0 h 172800"/>
              <a:gd name="connsiteX4" fmla="*/ 349200 w 349200"/>
              <a:gd name="connsiteY4" fmla="*/ 0 h 172800"/>
              <a:gd name="connsiteX5" fmla="*/ 349200 w 349200"/>
              <a:gd name="connsiteY5" fmla="*/ 172800 h 1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00" h="172800">
                <a:moveTo>
                  <a:pt x="0" y="3600"/>
                </a:moveTo>
                <a:lnTo>
                  <a:pt x="0" y="169200"/>
                </a:lnTo>
                <a:lnTo>
                  <a:pt x="259200" y="169200"/>
                </a:lnTo>
                <a:lnTo>
                  <a:pt x="259200" y="0"/>
                </a:lnTo>
                <a:lnTo>
                  <a:pt x="349200" y="0"/>
                </a:lnTo>
                <a:lnTo>
                  <a:pt x="349200" y="1728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フリーフォーム 313">
            <a:extLst>
              <a:ext uri="{FF2B5EF4-FFF2-40B4-BE49-F238E27FC236}">
                <a16:creationId xmlns:a16="http://schemas.microsoft.com/office/drawing/2014/main" id="{574DB627-F1F9-0743-8CD3-C7246B849541}"/>
              </a:ext>
            </a:extLst>
          </p:cNvPr>
          <p:cNvSpPr/>
          <p:nvPr/>
        </p:nvSpPr>
        <p:spPr>
          <a:xfrm>
            <a:off x="3224331" y="1875659"/>
            <a:ext cx="159922" cy="67681"/>
          </a:xfrm>
          <a:custGeom>
            <a:avLst/>
            <a:gdLst>
              <a:gd name="connsiteX0" fmla="*/ 0 w 251460"/>
              <a:gd name="connsiteY0" fmla="*/ 75111 h 140425"/>
              <a:gd name="connsiteX1" fmla="*/ 26126 w 251460"/>
              <a:gd name="connsiteY1" fmla="*/ 6531 h 140425"/>
              <a:gd name="connsiteX2" fmla="*/ 55517 w 251460"/>
              <a:gd name="connsiteY2" fmla="*/ 97971 h 140425"/>
              <a:gd name="connsiteX3" fmla="*/ 81643 w 251460"/>
              <a:gd name="connsiteY3" fmla="*/ 0 h 140425"/>
              <a:gd name="connsiteX4" fmla="*/ 97971 w 251460"/>
              <a:gd name="connsiteY4" fmla="*/ 140425 h 140425"/>
              <a:gd name="connsiteX5" fmla="*/ 117566 w 251460"/>
              <a:gd name="connsiteY5" fmla="*/ 71845 h 140425"/>
              <a:gd name="connsiteX6" fmla="*/ 163286 w 251460"/>
              <a:gd name="connsiteY6" fmla="*/ 137160 h 140425"/>
              <a:gd name="connsiteX7" fmla="*/ 195943 w 251460"/>
              <a:gd name="connsiteY7" fmla="*/ 6531 h 140425"/>
              <a:gd name="connsiteX8" fmla="*/ 222068 w 251460"/>
              <a:gd name="connsiteY8" fmla="*/ 117565 h 140425"/>
              <a:gd name="connsiteX9" fmla="*/ 251460 w 251460"/>
              <a:gd name="connsiteY9" fmla="*/ 58783 h 1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460" h="140425">
                <a:moveTo>
                  <a:pt x="0" y="75111"/>
                </a:moveTo>
                <a:lnTo>
                  <a:pt x="26126" y="6531"/>
                </a:lnTo>
                <a:lnTo>
                  <a:pt x="55517" y="97971"/>
                </a:lnTo>
                <a:lnTo>
                  <a:pt x="81643" y="0"/>
                </a:lnTo>
                <a:lnTo>
                  <a:pt x="97971" y="140425"/>
                </a:lnTo>
                <a:lnTo>
                  <a:pt x="117566" y="71845"/>
                </a:lnTo>
                <a:lnTo>
                  <a:pt x="163286" y="137160"/>
                </a:lnTo>
                <a:lnTo>
                  <a:pt x="195943" y="6531"/>
                </a:lnTo>
                <a:lnTo>
                  <a:pt x="222068" y="117565"/>
                </a:lnTo>
                <a:lnTo>
                  <a:pt x="251460" y="5878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フリーフォーム 318">
            <a:extLst>
              <a:ext uri="{FF2B5EF4-FFF2-40B4-BE49-F238E27FC236}">
                <a16:creationId xmlns:a16="http://schemas.microsoft.com/office/drawing/2014/main" id="{90D9DAA6-1A52-174B-A2A6-AF55BEC4E623}"/>
              </a:ext>
            </a:extLst>
          </p:cNvPr>
          <p:cNvSpPr/>
          <p:nvPr/>
        </p:nvSpPr>
        <p:spPr>
          <a:xfrm>
            <a:off x="1630985" y="4348301"/>
            <a:ext cx="157538" cy="78770"/>
          </a:xfrm>
          <a:custGeom>
            <a:avLst/>
            <a:gdLst>
              <a:gd name="connsiteX0" fmla="*/ 0 w 345600"/>
              <a:gd name="connsiteY0" fmla="*/ 172800 h 172800"/>
              <a:gd name="connsiteX1" fmla="*/ 0 w 345600"/>
              <a:gd name="connsiteY1" fmla="*/ 0 h 172800"/>
              <a:gd name="connsiteX2" fmla="*/ 172800 w 345600"/>
              <a:gd name="connsiteY2" fmla="*/ 0 h 172800"/>
              <a:gd name="connsiteX3" fmla="*/ 172800 w 345600"/>
              <a:gd name="connsiteY3" fmla="*/ 172800 h 172800"/>
              <a:gd name="connsiteX4" fmla="*/ 345600 w 345600"/>
              <a:gd name="connsiteY4" fmla="*/ 172800 h 172800"/>
              <a:gd name="connsiteX5" fmla="*/ 345600 w 345600"/>
              <a:gd name="connsiteY5" fmla="*/ 3600 h 1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600" h="172800">
                <a:moveTo>
                  <a:pt x="0" y="172800"/>
                </a:moveTo>
                <a:lnTo>
                  <a:pt x="0" y="0"/>
                </a:lnTo>
                <a:lnTo>
                  <a:pt x="172800" y="0"/>
                </a:lnTo>
                <a:lnTo>
                  <a:pt x="172800" y="172800"/>
                </a:lnTo>
                <a:lnTo>
                  <a:pt x="345600" y="172800"/>
                </a:lnTo>
                <a:lnTo>
                  <a:pt x="345600" y="3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フリーフォーム 319">
            <a:extLst>
              <a:ext uri="{FF2B5EF4-FFF2-40B4-BE49-F238E27FC236}">
                <a16:creationId xmlns:a16="http://schemas.microsoft.com/office/drawing/2014/main" id="{25FDE51C-B0F3-C243-947E-77F01F11D804}"/>
              </a:ext>
            </a:extLst>
          </p:cNvPr>
          <p:cNvSpPr/>
          <p:nvPr/>
        </p:nvSpPr>
        <p:spPr>
          <a:xfrm>
            <a:off x="1631457" y="4206981"/>
            <a:ext cx="157065" cy="78770"/>
          </a:xfrm>
          <a:custGeom>
            <a:avLst/>
            <a:gdLst>
              <a:gd name="connsiteX0" fmla="*/ 0 w 156754"/>
              <a:gd name="connsiteY0" fmla="*/ 43235 h 76673"/>
              <a:gd name="connsiteX1" fmla="*/ 55517 w 156754"/>
              <a:gd name="connsiteY1" fmla="*/ 781 h 76673"/>
              <a:gd name="connsiteX2" fmla="*/ 111034 w 156754"/>
              <a:gd name="connsiteY2" fmla="*/ 75892 h 76673"/>
              <a:gd name="connsiteX3" fmla="*/ 156754 w 156754"/>
              <a:gd name="connsiteY3" fmla="*/ 33438 h 76673"/>
              <a:gd name="connsiteX0" fmla="*/ 0 w 156754"/>
              <a:gd name="connsiteY0" fmla="*/ 43235 h 76902"/>
              <a:gd name="connsiteX1" fmla="*/ 55517 w 156754"/>
              <a:gd name="connsiteY1" fmla="*/ 781 h 76902"/>
              <a:gd name="connsiteX2" fmla="*/ 111034 w 156754"/>
              <a:gd name="connsiteY2" fmla="*/ 75892 h 76902"/>
              <a:gd name="connsiteX3" fmla="*/ 156754 w 156754"/>
              <a:gd name="connsiteY3" fmla="*/ 33438 h 76902"/>
              <a:gd name="connsiteX0" fmla="*/ 0 w 156754"/>
              <a:gd name="connsiteY0" fmla="*/ 43235 h 75892"/>
              <a:gd name="connsiteX1" fmla="*/ 55517 w 156754"/>
              <a:gd name="connsiteY1" fmla="*/ 781 h 75892"/>
              <a:gd name="connsiteX2" fmla="*/ 111034 w 156754"/>
              <a:gd name="connsiteY2" fmla="*/ 75892 h 75892"/>
              <a:gd name="connsiteX3" fmla="*/ 156754 w 156754"/>
              <a:gd name="connsiteY3" fmla="*/ 33438 h 75892"/>
              <a:gd name="connsiteX0" fmla="*/ 0 w 156754"/>
              <a:gd name="connsiteY0" fmla="*/ 42515 h 75172"/>
              <a:gd name="connsiteX1" fmla="*/ 55517 w 156754"/>
              <a:gd name="connsiteY1" fmla="*/ 61 h 75172"/>
              <a:gd name="connsiteX2" fmla="*/ 111034 w 156754"/>
              <a:gd name="connsiteY2" fmla="*/ 75172 h 75172"/>
              <a:gd name="connsiteX3" fmla="*/ 156754 w 156754"/>
              <a:gd name="connsiteY3" fmla="*/ 32718 h 75172"/>
              <a:gd name="connsiteX0" fmla="*/ 0 w 156754"/>
              <a:gd name="connsiteY0" fmla="*/ 42515 h 75953"/>
              <a:gd name="connsiteX1" fmla="*/ 50784 w 156754"/>
              <a:gd name="connsiteY1" fmla="*/ 61 h 75953"/>
              <a:gd name="connsiteX2" fmla="*/ 111034 w 156754"/>
              <a:gd name="connsiteY2" fmla="*/ 75172 h 75953"/>
              <a:gd name="connsiteX3" fmla="*/ 156754 w 156754"/>
              <a:gd name="connsiteY3" fmla="*/ 32718 h 75953"/>
              <a:gd name="connsiteX0" fmla="*/ 0 w 156754"/>
              <a:gd name="connsiteY0" fmla="*/ 42455 h 75893"/>
              <a:gd name="connsiteX1" fmla="*/ 50784 w 156754"/>
              <a:gd name="connsiteY1" fmla="*/ 1 h 75893"/>
              <a:gd name="connsiteX2" fmla="*/ 111034 w 156754"/>
              <a:gd name="connsiteY2" fmla="*/ 75112 h 75893"/>
              <a:gd name="connsiteX3" fmla="*/ 156754 w 156754"/>
              <a:gd name="connsiteY3" fmla="*/ 32658 h 75893"/>
              <a:gd name="connsiteX0" fmla="*/ 0 w 156754"/>
              <a:gd name="connsiteY0" fmla="*/ 42455 h 75114"/>
              <a:gd name="connsiteX1" fmla="*/ 50784 w 156754"/>
              <a:gd name="connsiteY1" fmla="*/ 1 h 75114"/>
              <a:gd name="connsiteX2" fmla="*/ 111034 w 156754"/>
              <a:gd name="connsiteY2" fmla="*/ 75112 h 75114"/>
              <a:gd name="connsiteX3" fmla="*/ 156754 w 156754"/>
              <a:gd name="connsiteY3" fmla="*/ 32658 h 75114"/>
              <a:gd name="connsiteX0" fmla="*/ 0 w 156754"/>
              <a:gd name="connsiteY0" fmla="*/ 42455 h 75112"/>
              <a:gd name="connsiteX1" fmla="*/ 50784 w 156754"/>
              <a:gd name="connsiteY1" fmla="*/ 1 h 75112"/>
              <a:gd name="connsiteX2" fmla="*/ 111034 w 156754"/>
              <a:gd name="connsiteY2" fmla="*/ 75112 h 75112"/>
              <a:gd name="connsiteX3" fmla="*/ 156754 w 156754"/>
              <a:gd name="connsiteY3" fmla="*/ 32658 h 75112"/>
              <a:gd name="connsiteX0" fmla="*/ 0 w 156754"/>
              <a:gd name="connsiteY0" fmla="*/ 42455 h 75112"/>
              <a:gd name="connsiteX1" fmla="*/ 50784 w 156754"/>
              <a:gd name="connsiteY1" fmla="*/ 1 h 75112"/>
              <a:gd name="connsiteX2" fmla="*/ 111034 w 156754"/>
              <a:gd name="connsiteY2" fmla="*/ 75112 h 75112"/>
              <a:gd name="connsiteX3" fmla="*/ 156754 w 156754"/>
              <a:gd name="connsiteY3" fmla="*/ 32658 h 75112"/>
              <a:gd name="connsiteX0" fmla="*/ 0 w 156754"/>
              <a:gd name="connsiteY0" fmla="*/ 42455 h 75112"/>
              <a:gd name="connsiteX1" fmla="*/ 50784 w 156754"/>
              <a:gd name="connsiteY1" fmla="*/ 1 h 75112"/>
              <a:gd name="connsiteX2" fmla="*/ 111034 w 156754"/>
              <a:gd name="connsiteY2" fmla="*/ 75112 h 75112"/>
              <a:gd name="connsiteX3" fmla="*/ 156754 w 156754"/>
              <a:gd name="connsiteY3" fmla="*/ 32658 h 75112"/>
              <a:gd name="connsiteX0" fmla="*/ 0 w 156754"/>
              <a:gd name="connsiteY0" fmla="*/ 41272 h 74562"/>
              <a:gd name="connsiteX1" fmla="*/ 47235 w 156754"/>
              <a:gd name="connsiteY1" fmla="*/ 1 h 74562"/>
              <a:gd name="connsiteX2" fmla="*/ 111034 w 156754"/>
              <a:gd name="connsiteY2" fmla="*/ 73929 h 74562"/>
              <a:gd name="connsiteX3" fmla="*/ 156754 w 156754"/>
              <a:gd name="connsiteY3" fmla="*/ 31475 h 74562"/>
              <a:gd name="connsiteX0" fmla="*/ 0 w 156754"/>
              <a:gd name="connsiteY0" fmla="*/ 41272 h 73965"/>
              <a:gd name="connsiteX1" fmla="*/ 47235 w 156754"/>
              <a:gd name="connsiteY1" fmla="*/ 1 h 73965"/>
              <a:gd name="connsiteX2" fmla="*/ 111034 w 156754"/>
              <a:gd name="connsiteY2" fmla="*/ 73929 h 73965"/>
              <a:gd name="connsiteX3" fmla="*/ 156754 w 156754"/>
              <a:gd name="connsiteY3" fmla="*/ 31475 h 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" h="73965">
                <a:moveTo>
                  <a:pt x="0" y="41272"/>
                </a:moveTo>
                <a:cubicBezTo>
                  <a:pt x="7265" y="19098"/>
                  <a:pt x="24588" y="-118"/>
                  <a:pt x="47235" y="1"/>
                </a:cubicBezTo>
                <a:cubicBezTo>
                  <a:pt x="69882" y="120"/>
                  <a:pt x="89232" y="72824"/>
                  <a:pt x="111034" y="73929"/>
                </a:cubicBezTo>
                <a:cubicBezTo>
                  <a:pt x="132836" y="75034"/>
                  <a:pt x="151795" y="50691"/>
                  <a:pt x="156754" y="314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1" name="グループ化 320">
            <a:extLst>
              <a:ext uri="{FF2B5EF4-FFF2-40B4-BE49-F238E27FC236}">
                <a16:creationId xmlns:a16="http://schemas.microsoft.com/office/drawing/2014/main" id="{3F49CAE3-B193-CA41-8936-CE21ED95FD0F}"/>
              </a:ext>
            </a:extLst>
          </p:cNvPr>
          <p:cNvGrpSpPr/>
          <p:nvPr/>
        </p:nvGrpSpPr>
        <p:grpSpPr>
          <a:xfrm>
            <a:off x="4169934" y="3487450"/>
            <a:ext cx="215695" cy="215695"/>
            <a:chOff x="11337632" y="2197399"/>
            <a:chExt cx="215695" cy="215695"/>
          </a:xfrm>
        </p:grpSpPr>
        <p:sp>
          <p:nvSpPr>
            <p:cNvPr id="322" name="円/楕円 321">
              <a:extLst>
                <a:ext uri="{FF2B5EF4-FFF2-40B4-BE49-F238E27FC236}">
                  <a16:creationId xmlns:a16="http://schemas.microsoft.com/office/drawing/2014/main" id="{F6DFD9DD-E7ED-B04E-BA44-F0A7EE21DD0A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3" name="直線コネクタ 322">
              <a:extLst>
                <a:ext uri="{FF2B5EF4-FFF2-40B4-BE49-F238E27FC236}">
                  <a16:creationId xmlns:a16="http://schemas.microsoft.com/office/drawing/2014/main" id="{CC42E2E6-D152-E246-9171-69795327B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0E9F89CE-37F6-B348-9791-63D7C9EA1C61}"/>
              </a:ext>
            </a:extLst>
          </p:cNvPr>
          <p:cNvGrpSpPr/>
          <p:nvPr/>
        </p:nvGrpSpPr>
        <p:grpSpPr>
          <a:xfrm>
            <a:off x="3577718" y="2364323"/>
            <a:ext cx="215695" cy="215695"/>
            <a:chOff x="11337632" y="2197399"/>
            <a:chExt cx="215695" cy="215695"/>
          </a:xfrm>
        </p:grpSpPr>
        <p:sp>
          <p:nvSpPr>
            <p:cNvPr id="325" name="円/楕円 324">
              <a:extLst>
                <a:ext uri="{FF2B5EF4-FFF2-40B4-BE49-F238E27FC236}">
                  <a16:creationId xmlns:a16="http://schemas.microsoft.com/office/drawing/2014/main" id="{F40900E5-CF82-0D4D-8DE5-BA8D017A7796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6" name="直線コネクタ 325">
              <a:extLst>
                <a:ext uri="{FF2B5EF4-FFF2-40B4-BE49-F238E27FC236}">
                  <a16:creationId xmlns:a16="http://schemas.microsoft.com/office/drawing/2014/main" id="{B01962C3-4715-9349-9771-D6CA01804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19533514-DD7F-2C4A-ACF5-0AB38C1FA9DE}"/>
              </a:ext>
            </a:extLst>
          </p:cNvPr>
          <p:cNvSpPr txBox="1"/>
          <p:nvPr/>
        </p:nvSpPr>
        <p:spPr>
          <a:xfrm>
            <a:off x="3628794" y="1977213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</a:t>
            </a:r>
            <a:endParaRPr kumimoji="1" lang="ja-JP" altLang="en-US" sz="800" b="1"/>
          </a:p>
        </p:txBody>
      </p:sp>
      <p:sp>
        <p:nvSpPr>
          <p:cNvPr id="330" name="フリーフォーム 329">
            <a:extLst>
              <a:ext uri="{FF2B5EF4-FFF2-40B4-BE49-F238E27FC236}">
                <a16:creationId xmlns:a16="http://schemas.microsoft.com/office/drawing/2014/main" id="{BE78C90C-EA96-7B4D-A24C-C2EDCECA793F}"/>
              </a:ext>
            </a:extLst>
          </p:cNvPr>
          <p:cNvSpPr/>
          <p:nvPr/>
        </p:nvSpPr>
        <p:spPr>
          <a:xfrm>
            <a:off x="6603582" y="1966494"/>
            <a:ext cx="233628" cy="106276"/>
          </a:xfrm>
          <a:custGeom>
            <a:avLst/>
            <a:gdLst>
              <a:gd name="connsiteX0" fmla="*/ 0 w 648070"/>
              <a:gd name="connsiteY0" fmla="*/ 284085 h 284085"/>
              <a:gd name="connsiteX1" fmla="*/ 221942 w 648070"/>
              <a:gd name="connsiteY1" fmla="*/ 0 h 284085"/>
              <a:gd name="connsiteX2" fmla="*/ 648070 w 648070"/>
              <a:gd name="connsiteY2" fmla="*/ 0 h 2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70" h="284085">
                <a:moveTo>
                  <a:pt x="0" y="284085"/>
                </a:moveTo>
                <a:lnTo>
                  <a:pt x="221942" y="0"/>
                </a:lnTo>
                <a:lnTo>
                  <a:pt x="64807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フリーフォーム 330">
            <a:extLst>
              <a:ext uri="{FF2B5EF4-FFF2-40B4-BE49-F238E27FC236}">
                <a16:creationId xmlns:a16="http://schemas.microsoft.com/office/drawing/2014/main" id="{D6A34704-7DE4-3D49-AFFD-43E13D982829}"/>
              </a:ext>
            </a:extLst>
          </p:cNvPr>
          <p:cNvSpPr/>
          <p:nvPr/>
        </p:nvSpPr>
        <p:spPr>
          <a:xfrm flipH="1">
            <a:off x="7118996" y="1966494"/>
            <a:ext cx="224677" cy="101856"/>
          </a:xfrm>
          <a:custGeom>
            <a:avLst/>
            <a:gdLst>
              <a:gd name="connsiteX0" fmla="*/ 0 w 648070"/>
              <a:gd name="connsiteY0" fmla="*/ 284085 h 284085"/>
              <a:gd name="connsiteX1" fmla="*/ 221942 w 648070"/>
              <a:gd name="connsiteY1" fmla="*/ 0 h 284085"/>
              <a:gd name="connsiteX2" fmla="*/ 648070 w 648070"/>
              <a:gd name="connsiteY2" fmla="*/ 0 h 2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70" h="284085">
                <a:moveTo>
                  <a:pt x="0" y="284085"/>
                </a:moveTo>
                <a:lnTo>
                  <a:pt x="221942" y="0"/>
                </a:lnTo>
                <a:lnTo>
                  <a:pt x="64807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6" name="グループ化 335">
            <a:extLst>
              <a:ext uri="{FF2B5EF4-FFF2-40B4-BE49-F238E27FC236}">
                <a16:creationId xmlns:a16="http://schemas.microsoft.com/office/drawing/2014/main" id="{BE5D1286-840D-904D-B55B-4078032C4A5A}"/>
              </a:ext>
            </a:extLst>
          </p:cNvPr>
          <p:cNvGrpSpPr/>
          <p:nvPr/>
        </p:nvGrpSpPr>
        <p:grpSpPr>
          <a:xfrm>
            <a:off x="7141749" y="2970966"/>
            <a:ext cx="215695" cy="215695"/>
            <a:chOff x="11337632" y="2197399"/>
            <a:chExt cx="215695" cy="215695"/>
          </a:xfrm>
        </p:grpSpPr>
        <p:sp>
          <p:nvSpPr>
            <p:cNvPr id="337" name="円/楕円 336">
              <a:extLst>
                <a:ext uri="{FF2B5EF4-FFF2-40B4-BE49-F238E27FC236}">
                  <a16:creationId xmlns:a16="http://schemas.microsoft.com/office/drawing/2014/main" id="{FE26057B-22DB-B84C-B62F-2DCA6D592C14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8" name="直線コネクタ 337">
              <a:extLst>
                <a:ext uri="{FF2B5EF4-FFF2-40B4-BE49-F238E27FC236}">
                  <a16:creationId xmlns:a16="http://schemas.microsoft.com/office/drawing/2014/main" id="{A706F733-0C3A-9A48-B576-48A7FAA4E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92B0315C-0380-2A4E-9775-41809221C55B}"/>
              </a:ext>
            </a:extLst>
          </p:cNvPr>
          <p:cNvSpPr txBox="1"/>
          <p:nvPr/>
        </p:nvSpPr>
        <p:spPr>
          <a:xfrm>
            <a:off x="7247772" y="303864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LFO</a:t>
            </a:r>
            <a:endParaRPr kumimoji="1" lang="ja-JP" altLang="en-US" sz="800" b="1"/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2F820DF3-81F2-824E-A62C-AB55709B05C8}"/>
              </a:ext>
            </a:extLst>
          </p:cNvPr>
          <p:cNvSpPr txBox="1"/>
          <p:nvPr/>
        </p:nvSpPr>
        <p:spPr>
          <a:xfrm>
            <a:off x="10310925" y="35596"/>
            <a:ext cx="18165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100" b="1" dirty="0"/>
              <a:t>as of 2022/2/11 </a:t>
            </a:r>
            <a:r>
              <a:rPr kumimoji="1" lang="en-US" altLang="ja-JP" sz="1100" b="1" dirty="0"/>
              <a:t>Ver0.84</a:t>
            </a:r>
          </a:p>
          <a:p>
            <a:pPr algn="r"/>
            <a:r>
              <a:rPr lang="en-US" altLang="ja-JP" sz="1100" b="1" dirty="0"/>
              <a:t>Author: rezeik8</a:t>
            </a:r>
            <a:endParaRPr kumimoji="1" lang="ja-JP" altLang="en-US" sz="1100" b="1"/>
          </a:p>
        </p:txBody>
      </p:sp>
      <p:sp>
        <p:nvSpPr>
          <p:cNvPr id="348" name="テキスト ボックス 347">
            <a:extLst>
              <a:ext uri="{FF2B5EF4-FFF2-40B4-BE49-F238E27FC236}">
                <a16:creationId xmlns:a16="http://schemas.microsoft.com/office/drawing/2014/main" id="{9487216E-9E53-5A45-B37B-90C009A34A7E}"/>
              </a:ext>
            </a:extLst>
          </p:cNvPr>
          <p:cNvSpPr txBox="1"/>
          <p:nvPr/>
        </p:nvSpPr>
        <p:spPr>
          <a:xfrm>
            <a:off x="1818958" y="3967154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/>
              <a:t>Rate</a:t>
            </a:r>
          </a:p>
          <a:p>
            <a:pPr algn="ctr"/>
            <a:r>
              <a:rPr kumimoji="1" lang="en-US" altLang="ja-JP" sz="1200" b="1" dirty="0"/>
              <a:t>Delay</a:t>
            </a:r>
            <a:endParaRPr kumimoji="1" lang="ja-JP" altLang="en-US" sz="1200" b="1"/>
          </a:p>
        </p:txBody>
      </p: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D045FA08-2966-A344-901F-79BBD766C68A}"/>
              </a:ext>
            </a:extLst>
          </p:cNvPr>
          <p:cNvSpPr txBox="1"/>
          <p:nvPr/>
        </p:nvSpPr>
        <p:spPr>
          <a:xfrm>
            <a:off x="8554772" y="217624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VCA-</a:t>
            </a:r>
          </a:p>
          <a:p>
            <a:r>
              <a:rPr lang="en-US" altLang="ja-JP" sz="800" b="1" dirty="0"/>
              <a:t>MODE</a:t>
            </a:r>
          </a:p>
          <a:p>
            <a:r>
              <a:rPr lang="en-US" altLang="ja-JP" sz="800" b="1" dirty="0"/>
              <a:t>SW</a:t>
            </a:r>
            <a:endParaRPr kumimoji="1" lang="ja-JP" altLang="en-US" sz="800" b="1"/>
          </a:p>
        </p:txBody>
      </p:sp>
      <p:sp>
        <p:nvSpPr>
          <p:cNvPr id="350" name="テキスト ボックス 349">
            <a:extLst>
              <a:ext uri="{FF2B5EF4-FFF2-40B4-BE49-F238E27FC236}">
                <a16:creationId xmlns:a16="http://schemas.microsoft.com/office/drawing/2014/main" id="{374F62D9-C376-7848-862F-1091A2211116}"/>
              </a:ext>
            </a:extLst>
          </p:cNvPr>
          <p:cNvSpPr txBox="1"/>
          <p:nvPr/>
        </p:nvSpPr>
        <p:spPr>
          <a:xfrm>
            <a:off x="6978361" y="454537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VCF-</a:t>
            </a:r>
          </a:p>
          <a:p>
            <a:r>
              <a:rPr lang="en-US" altLang="ja-JP" sz="800" b="1" dirty="0"/>
              <a:t>MODE</a:t>
            </a:r>
          </a:p>
          <a:p>
            <a:r>
              <a:rPr lang="en-US" altLang="ja-JP" sz="800" b="1" dirty="0"/>
              <a:t>SW</a:t>
            </a:r>
            <a:endParaRPr kumimoji="1" lang="ja-JP" altLang="en-US" sz="800" b="1"/>
          </a:p>
        </p:txBody>
      </p:sp>
      <p:sp>
        <p:nvSpPr>
          <p:cNvPr id="351" name="テキスト ボックス 350">
            <a:extLst>
              <a:ext uri="{FF2B5EF4-FFF2-40B4-BE49-F238E27FC236}">
                <a16:creationId xmlns:a16="http://schemas.microsoft.com/office/drawing/2014/main" id="{00987DDE-BA5A-C54A-A576-8E17C560A07A}"/>
              </a:ext>
            </a:extLst>
          </p:cNvPr>
          <p:cNvSpPr txBox="1"/>
          <p:nvPr/>
        </p:nvSpPr>
        <p:spPr>
          <a:xfrm>
            <a:off x="5793720" y="454537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MIX-</a:t>
            </a:r>
          </a:p>
          <a:p>
            <a:r>
              <a:rPr lang="en-US" altLang="ja-JP" sz="800" b="1" dirty="0"/>
              <a:t>MODE</a:t>
            </a:r>
          </a:p>
          <a:p>
            <a:r>
              <a:rPr lang="en-US" altLang="ja-JP" sz="800" b="1" dirty="0"/>
              <a:t>SW</a:t>
            </a:r>
            <a:endParaRPr kumimoji="1" lang="ja-JP" altLang="en-US" sz="800" b="1"/>
          </a:p>
        </p:txBody>
      </p: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B4FB0753-D487-EB43-AC7A-DB26F34E2917}"/>
              </a:ext>
            </a:extLst>
          </p:cNvPr>
          <p:cNvSpPr txBox="1"/>
          <p:nvPr/>
        </p:nvSpPr>
        <p:spPr>
          <a:xfrm>
            <a:off x="4326078" y="454537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DCO-</a:t>
            </a:r>
          </a:p>
          <a:p>
            <a:r>
              <a:rPr lang="en-US" altLang="ja-JP" sz="800" b="1" dirty="0"/>
              <a:t>MODE</a:t>
            </a:r>
          </a:p>
          <a:p>
            <a:r>
              <a:rPr lang="en-US" altLang="ja-JP" sz="800" b="1" dirty="0"/>
              <a:t>SW</a:t>
            </a:r>
            <a:endParaRPr kumimoji="1" lang="ja-JP" altLang="en-US" sz="800" b="1"/>
          </a:p>
        </p:txBody>
      </p: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7DE1608A-6413-AA4C-A1C8-E0624EC63F08}"/>
              </a:ext>
            </a:extLst>
          </p:cNvPr>
          <p:cNvGrpSpPr/>
          <p:nvPr/>
        </p:nvGrpSpPr>
        <p:grpSpPr>
          <a:xfrm>
            <a:off x="6866806" y="2970966"/>
            <a:ext cx="215695" cy="215695"/>
            <a:chOff x="11337632" y="2197399"/>
            <a:chExt cx="215695" cy="215695"/>
          </a:xfrm>
        </p:grpSpPr>
        <p:sp>
          <p:nvSpPr>
            <p:cNvPr id="355" name="円/楕円 354">
              <a:extLst>
                <a:ext uri="{FF2B5EF4-FFF2-40B4-BE49-F238E27FC236}">
                  <a16:creationId xmlns:a16="http://schemas.microsoft.com/office/drawing/2014/main" id="{BD7E878F-5CED-1145-8137-09394DC44002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6" name="直線コネクタ 355">
              <a:extLst>
                <a:ext uri="{FF2B5EF4-FFF2-40B4-BE49-F238E27FC236}">
                  <a16:creationId xmlns:a16="http://schemas.microsoft.com/office/drawing/2014/main" id="{E9A267CC-63BF-074F-B3A0-90FE0ADFB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83C4BFAE-EB9B-A94E-8130-A855DCE43F3F}"/>
              </a:ext>
            </a:extLst>
          </p:cNvPr>
          <p:cNvGrpSpPr/>
          <p:nvPr/>
        </p:nvGrpSpPr>
        <p:grpSpPr>
          <a:xfrm>
            <a:off x="5709105" y="2132420"/>
            <a:ext cx="215695" cy="215695"/>
            <a:chOff x="11337632" y="2197399"/>
            <a:chExt cx="215695" cy="215695"/>
          </a:xfrm>
        </p:grpSpPr>
        <p:sp>
          <p:nvSpPr>
            <p:cNvPr id="359" name="円/楕円 358">
              <a:extLst>
                <a:ext uri="{FF2B5EF4-FFF2-40B4-BE49-F238E27FC236}">
                  <a16:creationId xmlns:a16="http://schemas.microsoft.com/office/drawing/2014/main" id="{96C526D1-D7F0-484C-ADF5-38996AB4BB96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0" name="直線コネクタ 359">
              <a:extLst>
                <a:ext uri="{FF2B5EF4-FFF2-40B4-BE49-F238E27FC236}">
                  <a16:creationId xmlns:a16="http://schemas.microsoft.com/office/drawing/2014/main" id="{36C9A599-1FD6-174C-82BF-2C168B5C2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56F0755D-17ED-B44A-91AA-670091CDB6F3}"/>
              </a:ext>
            </a:extLst>
          </p:cNvPr>
          <p:cNvSpPr txBox="1"/>
          <p:nvPr/>
        </p:nvSpPr>
        <p:spPr>
          <a:xfrm>
            <a:off x="5743400" y="1966198"/>
            <a:ext cx="425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/>
              <a:t>ENV</a:t>
            </a:r>
            <a:endParaRPr kumimoji="1" lang="ja-JP" altLang="en-US" sz="800" b="1"/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8D983334-3527-D34C-A0DB-2CDE5F339ED8}"/>
              </a:ext>
            </a:extLst>
          </p:cNvPr>
          <p:cNvSpPr txBox="1"/>
          <p:nvPr/>
        </p:nvSpPr>
        <p:spPr>
          <a:xfrm>
            <a:off x="4794069" y="1303711"/>
            <a:ext cx="491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/>
              <a:t>DCO1</a:t>
            </a:r>
            <a:endParaRPr kumimoji="1" lang="ja-JP" altLang="en-US" sz="800" b="1"/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1952E56D-FA0C-594A-9A7E-F58E5C05FC7E}"/>
              </a:ext>
            </a:extLst>
          </p:cNvPr>
          <p:cNvSpPr txBox="1"/>
          <p:nvPr/>
        </p:nvSpPr>
        <p:spPr>
          <a:xfrm>
            <a:off x="4935313" y="1788528"/>
            <a:ext cx="491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/>
              <a:t>DCO2</a:t>
            </a:r>
            <a:endParaRPr kumimoji="1" lang="ja-JP" altLang="en-US" sz="800" b="1"/>
          </a:p>
        </p:txBody>
      </p:sp>
      <p:cxnSp>
        <p:nvCxnSpPr>
          <p:cNvPr id="364" name="直線矢印コネクタ 363">
            <a:extLst>
              <a:ext uri="{FF2B5EF4-FFF2-40B4-BE49-F238E27FC236}">
                <a16:creationId xmlns:a16="http://schemas.microsoft.com/office/drawing/2014/main" id="{7CC28953-5625-0A4D-A037-E1CF36E5CDAE}"/>
              </a:ext>
            </a:extLst>
          </p:cNvPr>
          <p:cNvCxnSpPr>
            <a:cxnSpLocks/>
          </p:cNvCxnSpPr>
          <p:nvPr/>
        </p:nvCxnSpPr>
        <p:spPr>
          <a:xfrm flipH="1" flipV="1">
            <a:off x="5496427" y="1849183"/>
            <a:ext cx="304641" cy="337032"/>
          </a:xfrm>
          <a:prstGeom prst="bentConnector3">
            <a:avLst>
              <a:gd name="adj1" fmla="val -249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DF0E6F3F-2FDE-E047-A95B-4F51A70FEF20}"/>
              </a:ext>
            </a:extLst>
          </p:cNvPr>
          <p:cNvGrpSpPr/>
          <p:nvPr/>
        </p:nvGrpSpPr>
        <p:grpSpPr>
          <a:xfrm rot="18900000">
            <a:off x="5341524" y="1492465"/>
            <a:ext cx="170952" cy="170952"/>
            <a:chOff x="1271464" y="1397866"/>
            <a:chExt cx="238450" cy="238450"/>
          </a:xfrm>
        </p:grpSpPr>
        <p:sp>
          <p:nvSpPr>
            <p:cNvPr id="376" name="円/楕円 375">
              <a:extLst>
                <a:ext uri="{FF2B5EF4-FFF2-40B4-BE49-F238E27FC236}">
                  <a16:creationId xmlns:a16="http://schemas.microsoft.com/office/drawing/2014/main" id="{70A74FFB-438A-8A4D-A9C0-3BB817258BB1}"/>
                </a:ext>
              </a:extLst>
            </p:cNvPr>
            <p:cNvSpPr/>
            <p:nvPr/>
          </p:nvSpPr>
          <p:spPr>
            <a:xfrm>
              <a:off x="1271464" y="1397866"/>
              <a:ext cx="238450" cy="2384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8" name="直線コネクタ 377">
              <a:extLst>
                <a:ext uri="{FF2B5EF4-FFF2-40B4-BE49-F238E27FC236}">
                  <a16:creationId xmlns:a16="http://schemas.microsoft.com/office/drawing/2014/main" id="{6D352306-2053-0140-9139-6CAFF09C40FE}"/>
                </a:ext>
              </a:extLst>
            </p:cNvPr>
            <p:cNvCxnSpPr>
              <a:cxnSpLocks/>
              <a:stCxn id="376" idx="1"/>
              <a:endCxn id="376" idx="5"/>
            </p:cNvCxnSpPr>
            <p:nvPr/>
          </p:nvCxnSpPr>
          <p:spPr>
            <a:xfrm>
              <a:off x="1306384" y="1432786"/>
              <a:ext cx="168610" cy="168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>
              <a:extLst>
                <a:ext uri="{FF2B5EF4-FFF2-40B4-BE49-F238E27FC236}">
                  <a16:creationId xmlns:a16="http://schemas.microsoft.com/office/drawing/2014/main" id="{9BF5CD45-3A3D-514A-B87A-92DB1BEEABDB}"/>
                </a:ext>
              </a:extLst>
            </p:cNvPr>
            <p:cNvCxnSpPr>
              <a:cxnSpLocks/>
              <a:stCxn id="376" idx="7"/>
              <a:endCxn id="376" idx="3"/>
            </p:cNvCxnSpPr>
            <p:nvPr/>
          </p:nvCxnSpPr>
          <p:spPr>
            <a:xfrm flipH="1">
              <a:off x="1306384" y="1432786"/>
              <a:ext cx="168610" cy="168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正方形/長方形 9">
            <a:extLst>
              <a:ext uri="{FF2B5EF4-FFF2-40B4-BE49-F238E27FC236}">
                <a16:creationId xmlns:a16="http://schemas.microsoft.com/office/drawing/2014/main" id="{56F36D94-6DB2-8345-9AC3-B6185B336894}"/>
              </a:ext>
            </a:extLst>
          </p:cNvPr>
          <p:cNvSpPr/>
          <p:nvPr/>
        </p:nvSpPr>
        <p:spPr>
          <a:xfrm>
            <a:off x="3461579" y="1555241"/>
            <a:ext cx="410509" cy="379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" rIns="0" rtlCol="0" anchor="t" anchorCtr="0"/>
          <a:lstStyle/>
          <a:p>
            <a:pPr algn="ctr"/>
            <a:r>
              <a:rPr kumimoji="1" lang="en-US" altLang="ja-JP" sz="800" b="1" dirty="0">
                <a:latin typeface="Arial" panose="020B0604020202020204" pitchFamily="34" charset="0"/>
                <a:cs typeface="Arial" panose="020B0604020202020204" pitchFamily="34" charset="0"/>
              </a:rPr>
              <a:t>TUNE</a:t>
            </a:r>
            <a:endParaRPr kumimoji="1" lang="ja-JP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0" name="グループ化 399">
            <a:extLst>
              <a:ext uri="{FF2B5EF4-FFF2-40B4-BE49-F238E27FC236}">
                <a16:creationId xmlns:a16="http://schemas.microsoft.com/office/drawing/2014/main" id="{1770297B-0B50-7F4D-9C0E-3DE317E22EAC}"/>
              </a:ext>
            </a:extLst>
          </p:cNvPr>
          <p:cNvGrpSpPr/>
          <p:nvPr/>
        </p:nvGrpSpPr>
        <p:grpSpPr>
          <a:xfrm>
            <a:off x="3572819" y="1695015"/>
            <a:ext cx="215695" cy="215695"/>
            <a:chOff x="11337632" y="2197399"/>
            <a:chExt cx="215695" cy="215695"/>
          </a:xfrm>
        </p:grpSpPr>
        <p:sp>
          <p:nvSpPr>
            <p:cNvPr id="401" name="円/楕円 400">
              <a:extLst>
                <a:ext uri="{FF2B5EF4-FFF2-40B4-BE49-F238E27FC236}">
                  <a16:creationId xmlns:a16="http://schemas.microsoft.com/office/drawing/2014/main" id="{98336AEB-63C0-B24A-8397-79966B955F31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2" name="直線コネクタ 401">
              <a:extLst>
                <a:ext uri="{FF2B5EF4-FFF2-40B4-BE49-F238E27FC236}">
                  <a16:creationId xmlns:a16="http://schemas.microsoft.com/office/drawing/2014/main" id="{86A30C4C-B3A3-6946-AE6E-7CF2D88839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テキスト ボックス 408">
            <a:extLst>
              <a:ext uri="{FF2B5EF4-FFF2-40B4-BE49-F238E27FC236}">
                <a16:creationId xmlns:a16="http://schemas.microsoft.com/office/drawing/2014/main" id="{CA26EA34-DB3F-4B46-B310-45D3FAE36F7A}"/>
              </a:ext>
            </a:extLst>
          </p:cNvPr>
          <p:cNvSpPr txBox="1"/>
          <p:nvPr/>
        </p:nvSpPr>
        <p:spPr>
          <a:xfrm>
            <a:off x="4274827" y="195098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Cross</a:t>
            </a:r>
          </a:p>
          <a:p>
            <a:r>
              <a:rPr lang="en-US" altLang="ja-JP" sz="800" b="1" dirty="0"/>
              <a:t>mod</a:t>
            </a:r>
            <a:endParaRPr kumimoji="1" lang="ja-JP" altLang="en-US" sz="800" b="1"/>
          </a:p>
        </p:txBody>
      </p:sp>
      <p:sp>
        <p:nvSpPr>
          <p:cNvPr id="412" name="正方形/長方形 9">
            <a:extLst>
              <a:ext uri="{FF2B5EF4-FFF2-40B4-BE49-F238E27FC236}">
                <a16:creationId xmlns:a16="http://schemas.microsoft.com/office/drawing/2014/main" id="{A814D09D-1729-5442-B86E-9FF4E901D6FF}"/>
              </a:ext>
            </a:extLst>
          </p:cNvPr>
          <p:cNvSpPr/>
          <p:nvPr/>
        </p:nvSpPr>
        <p:spPr>
          <a:xfrm>
            <a:off x="4416690" y="2532652"/>
            <a:ext cx="653209" cy="45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" rIns="0" rtlCol="0" anchor="t" anchorCtr="0"/>
          <a:lstStyle/>
          <a:p>
            <a:pPr algn="ctr"/>
            <a:r>
              <a:rPr kumimoji="1" lang="en-US" altLang="ja-JP" sz="800" b="1" dirty="0">
                <a:latin typeface="Arial" panose="020B0604020202020204" pitchFamily="34" charset="0"/>
                <a:cs typeface="Arial" panose="020B0604020202020204" pitchFamily="34" charset="0"/>
              </a:rPr>
              <a:t>TUNE</a:t>
            </a:r>
            <a:endParaRPr kumimoji="1" lang="ja-JP" altLang="en-US"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3" name="グループ化 412">
            <a:extLst>
              <a:ext uri="{FF2B5EF4-FFF2-40B4-BE49-F238E27FC236}">
                <a16:creationId xmlns:a16="http://schemas.microsoft.com/office/drawing/2014/main" id="{9E353EE3-344F-774F-A736-ADC1CE498A7E}"/>
              </a:ext>
            </a:extLst>
          </p:cNvPr>
          <p:cNvGrpSpPr/>
          <p:nvPr/>
        </p:nvGrpSpPr>
        <p:grpSpPr>
          <a:xfrm>
            <a:off x="4527930" y="2773489"/>
            <a:ext cx="196317" cy="207132"/>
            <a:chOff x="11337632" y="2197399"/>
            <a:chExt cx="215695" cy="215695"/>
          </a:xfrm>
        </p:grpSpPr>
        <p:sp>
          <p:nvSpPr>
            <p:cNvPr id="414" name="円/楕円 413">
              <a:extLst>
                <a:ext uri="{FF2B5EF4-FFF2-40B4-BE49-F238E27FC236}">
                  <a16:creationId xmlns:a16="http://schemas.microsoft.com/office/drawing/2014/main" id="{7DA15AF8-553B-F648-8B77-2E5E089C78E3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96837F5C-FA85-AB45-A835-5C53B3265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9" name="円/楕円 428">
            <a:extLst>
              <a:ext uri="{FF2B5EF4-FFF2-40B4-BE49-F238E27FC236}">
                <a16:creationId xmlns:a16="http://schemas.microsoft.com/office/drawing/2014/main" id="{366EABCA-A5C0-5E43-9ADB-5B959CC55C33}"/>
              </a:ext>
            </a:extLst>
          </p:cNvPr>
          <p:cNvSpPr/>
          <p:nvPr/>
        </p:nvSpPr>
        <p:spPr>
          <a:xfrm rot="10800000">
            <a:off x="4711874" y="404923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4" name="直線矢印コネクタ 433">
            <a:extLst>
              <a:ext uri="{FF2B5EF4-FFF2-40B4-BE49-F238E27FC236}">
                <a16:creationId xmlns:a16="http://schemas.microsoft.com/office/drawing/2014/main" id="{7639026C-B28D-D741-AC75-1E91196DE80D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7961457" y="1579323"/>
            <a:ext cx="112122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09916FF9-2AA8-4542-B184-2E00FAE1AF9F}"/>
              </a:ext>
            </a:extLst>
          </p:cNvPr>
          <p:cNvGrpSpPr/>
          <p:nvPr/>
        </p:nvGrpSpPr>
        <p:grpSpPr>
          <a:xfrm>
            <a:off x="8075553" y="1670539"/>
            <a:ext cx="215695" cy="215695"/>
            <a:chOff x="11337632" y="2197399"/>
            <a:chExt cx="215695" cy="215695"/>
          </a:xfrm>
        </p:grpSpPr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726499C2-C088-1145-8AF4-841ADFB02956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AF42A167-6A12-654E-94E6-5424D54A77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直線矢印コネクタ 52">
            <a:extLst>
              <a:ext uri="{FF2B5EF4-FFF2-40B4-BE49-F238E27FC236}">
                <a16:creationId xmlns:a16="http://schemas.microsoft.com/office/drawing/2014/main" id="{88CA8DD3-F6E3-BE4E-A009-DC19F502567B}"/>
              </a:ext>
            </a:extLst>
          </p:cNvPr>
          <p:cNvCxnSpPr>
            <a:cxnSpLocks/>
            <a:stCxn id="9" idx="2"/>
            <a:endCxn id="170" idx="0"/>
          </p:cNvCxnSpPr>
          <p:nvPr/>
        </p:nvCxnSpPr>
        <p:spPr>
          <a:xfrm rot="5400000" flipH="1" flipV="1">
            <a:off x="4327264" y="-1029748"/>
            <a:ext cx="325282" cy="7829259"/>
          </a:xfrm>
          <a:prstGeom prst="bentConnector3">
            <a:avLst>
              <a:gd name="adj1" fmla="val -8983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7" name="グループ化 486">
            <a:extLst>
              <a:ext uri="{FF2B5EF4-FFF2-40B4-BE49-F238E27FC236}">
                <a16:creationId xmlns:a16="http://schemas.microsoft.com/office/drawing/2014/main" id="{FCC58335-4075-FF40-BB6B-8FE89F76FB47}"/>
              </a:ext>
            </a:extLst>
          </p:cNvPr>
          <p:cNvGrpSpPr/>
          <p:nvPr/>
        </p:nvGrpSpPr>
        <p:grpSpPr>
          <a:xfrm>
            <a:off x="11673799" y="1674391"/>
            <a:ext cx="215695" cy="215695"/>
            <a:chOff x="11337632" y="2197399"/>
            <a:chExt cx="215695" cy="215695"/>
          </a:xfrm>
        </p:grpSpPr>
        <p:sp>
          <p:nvSpPr>
            <p:cNvPr id="488" name="円/楕円 487">
              <a:extLst>
                <a:ext uri="{FF2B5EF4-FFF2-40B4-BE49-F238E27FC236}">
                  <a16:creationId xmlns:a16="http://schemas.microsoft.com/office/drawing/2014/main" id="{776B876D-1703-C743-B7D1-5B1C331C3337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59F7C8F9-7CA2-6B4C-84D6-3EB135D73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6" name="正方形/長方形 495">
            <a:extLst>
              <a:ext uri="{FF2B5EF4-FFF2-40B4-BE49-F238E27FC236}">
                <a16:creationId xmlns:a16="http://schemas.microsoft.com/office/drawing/2014/main" id="{7B0BF480-41C1-344A-B54D-57E5DD491E66}"/>
              </a:ext>
            </a:extLst>
          </p:cNvPr>
          <p:cNvSpPr/>
          <p:nvPr/>
        </p:nvSpPr>
        <p:spPr>
          <a:xfrm>
            <a:off x="10574478" y="1171108"/>
            <a:ext cx="681027" cy="8164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r>
              <a:rPr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Reverb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4" name="直線矢印コネクタ 503">
            <a:extLst>
              <a:ext uri="{FF2B5EF4-FFF2-40B4-BE49-F238E27FC236}">
                <a16:creationId xmlns:a16="http://schemas.microsoft.com/office/drawing/2014/main" id="{AE6D76FC-36A0-E344-9C3E-C11A8FEA4A12}"/>
              </a:ext>
            </a:extLst>
          </p:cNvPr>
          <p:cNvCxnSpPr>
            <a:cxnSpLocks/>
            <a:stCxn id="496" idx="3"/>
            <a:endCxn id="35" idx="1"/>
          </p:cNvCxnSpPr>
          <p:nvPr/>
        </p:nvCxnSpPr>
        <p:spPr>
          <a:xfrm>
            <a:off x="11255505" y="1579322"/>
            <a:ext cx="174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テキスト ボックス 530">
            <a:extLst>
              <a:ext uri="{FF2B5EF4-FFF2-40B4-BE49-F238E27FC236}">
                <a16:creationId xmlns:a16="http://schemas.microsoft.com/office/drawing/2014/main" id="{608A1626-E4AB-9943-B348-8C13BBB8DB39}"/>
              </a:ext>
            </a:extLst>
          </p:cNvPr>
          <p:cNvSpPr txBox="1"/>
          <p:nvPr/>
        </p:nvSpPr>
        <p:spPr>
          <a:xfrm>
            <a:off x="3708371" y="4964122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ENV1</a:t>
            </a:r>
            <a:endParaRPr kumimoji="1" lang="ja-JP" altLang="en-US" sz="800" b="1"/>
          </a:p>
        </p:txBody>
      </p: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AFEB9EE9-701C-B141-BB5E-BCCE087740AD}"/>
              </a:ext>
            </a:extLst>
          </p:cNvPr>
          <p:cNvSpPr txBox="1"/>
          <p:nvPr/>
        </p:nvSpPr>
        <p:spPr>
          <a:xfrm>
            <a:off x="4332234" y="4964122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ENV2</a:t>
            </a:r>
            <a:endParaRPr kumimoji="1" lang="ja-JP" altLang="en-US" sz="800" b="1"/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11072E81-F2F6-C345-AF48-6028E12F11B0}"/>
              </a:ext>
            </a:extLst>
          </p:cNvPr>
          <p:cNvSpPr txBox="1"/>
          <p:nvPr/>
        </p:nvSpPr>
        <p:spPr>
          <a:xfrm>
            <a:off x="5256463" y="4964122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ENV1</a:t>
            </a:r>
            <a:endParaRPr kumimoji="1" lang="ja-JP" altLang="en-US" sz="800" b="1"/>
          </a:p>
        </p:txBody>
      </p:sp>
      <p:sp>
        <p:nvSpPr>
          <p:cNvPr id="534" name="テキスト ボックス 533">
            <a:extLst>
              <a:ext uri="{FF2B5EF4-FFF2-40B4-BE49-F238E27FC236}">
                <a16:creationId xmlns:a16="http://schemas.microsoft.com/office/drawing/2014/main" id="{3D66C1DF-0AFF-FE45-B9E1-ECD70BB74044}"/>
              </a:ext>
            </a:extLst>
          </p:cNvPr>
          <p:cNvSpPr txBox="1"/>
          <p:nvPr/>
        </p:nvSpPr>
        <p:spPr>
          <a:xfrm>
            <a:off x="5880326" y="4964122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ENV2</a:t>
            </a:r>
            <a:endParaRPr kumimoji="1" lang="ja-JP" altLang="en-US" sz="800" b="1"/>
          </a:p>
        </p:txBody>
      </p:sp>
      <p:sp>
        <p:nvSpPr>
          <p:cNvPr id="535" name="テキスト ボックス 534">
            <a:extLst>
              <a:ext uri="{FF2B5EF4-FFF2-40B4-BE49-F238E27FC236}">
                <a16:creationId xmlns:a16="http://schemas.microsoft.com/office/drawing/2014/main" id="{10F9B793-4A53-0649-AA5E-3D432769AAFC}"/>
              </a:ext>
            </a:extLst>
          </p:cNvPr>
          <p:cNvSpPr txBox="1"/>
          <p:nvPr/>
        </p:nvSpPr>
        <p:spPr>
          <a:xfrm>
            <a:off x="6415494" y="4964122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ENV1</a:t>
            </a:r>
            <a:endParaRPr kumimoji="1" lang="ja-JP" altLang="en-US" sz="800" b="1"/>
          </a:p>
        </p:txBody>
      </p:sp>
      <p:sp>
        <p:nvSpPr>
          <p:cNvPr id="536" name="テキスト ボックス 535">
            <a:extLst>
              <a:ext uri="{FF2B5EF4-FFF2-40B4-BE49-F238E27FC236}">
                <a16:creationId xmlns:a16="http://schemas.microsoft.com/office/drawing/2014/main" id="{47EDD541-89FE-1F47-8199-14D65BF8E312}"/>
              </a:ext>
            </a:extLst>
          </p:cNvPr>
          <p:cNvSpPr txBox="1"/>
          <p:nvPr/>
        </p:nvSpPr>
        <p:spPr>
          <a:xfrm>
            <a:off x="7039357" y="4964122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ENV2</a:t>
            </a:r>
            <a:endParaRPr kumimoji="1" lang="ja-JP" altLang="en-US" sz="800" b="1"/>
          </a:p>
        </p:txBody>
      </p: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B886D8A1-814F-8E4B-9902-155FAC18BC39}"/>
              </a:ext>
            </a:extLst>
          </p:cNvPr>
          <p:cNvSpPr txBox="1"/>
          <p:nvPr/>
        </p:nvSpPr>
        <p:spPr>
          <a:xfrm>
            <a:off x="4276743" y="303864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ENV</a:t>
            </a:r>
            <a:endParaRPr kumimoji="1" lang="ja-JP" altLang="en-US" sz="800" b="1"/>
          </a:p>
        </p:txBody>
      </p:sp>
      <p:sp>
        <p:nvSpPr>
          <p:cNvPr id="545" name="テキスト ボックス 544">
            <a:extLst>
              <a:ext uri="{FF2B5EF4-FFF2-40B4-BE49-F238E27FC236}">
                <a16:creationId xmlns:a16="http://schemas.microsoft.com/office/drawing/2014/main" id="{F0335A4F-9633-5A41-9B61-E036296FFB04}"/>
              </a:ext>
            </a:extLst>
          </p:cNvPr>
          <p:cNvSpPr txBox="1"/>
          <p:nvPr/>
        </p:nvSpPr>
        <p:spPr>
          <a:xfrm>
            <a:off x="4703541" y="2613885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1" dirty="0"/>
              <a:t>FINE</a:t>
            </a:r>
            <a:endParaRPr kumimoji="1" lang="ja-JP" altLang="en-US" sz="800" b="1"/>
          </a:p>
        </p:txBody>
      </p:sp>
      <p:sp>
        <p:nvSpPr>
          <p:cNvPr id="546" name="テキスト ボックス 545">
            <a:extLst>
              <a:ext uri="{FF2B5EF4-FFF2-40B4-BE49-F238E27FC236}">
                <a16:creationId xmlns:a16="http://schemas.microsoft.com/office/drawing/2014/main" id="{E1BB522D-2E5B-B34E-8853-E2CE6EF35C71}"/>
              </a:ext>
            </a:extLst>
          </p:cNvPr>
          <p:cNvSpPr txBox="1"/>
          <p:nvPr/>
        </p:nvSpPr>
        <p:spPr>
          <a:xfrm>
            <a:off x="4376602" y="2613885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TUNE</a:t>
            </a:r>
            <a:endParaRPr kumimoji="1" lang="ja-JP" altLang="en-US" sz="800" b="1"/>
          </a:p>
        </p:txBody>
      </p:sp>
      <p:grpSp>
        <p:nvGrpSpPr>
          <p:cNvPr id="547" name="グループ化 546">
            <a:extLst>
              <a:ext uri="{FF2B5EF4-FFF2-40B4-BE49-F238E27FC236}">
                <a16:creationId xmlns:a16="http://schemas.microsoft.com/office/drawing/2014/main" id="{0EE96AF7-00C2-0E41-A5AC-0B552C0F59A4}"/>
              </a:ext>
            </a:extLst>
          </p:cNvPr>
          <p:cNvGrpSpPr/>
          <p:nvPr/>
        </p:nvGrpSpPr>
        <p:grpSpPr>
          <a:xfrm>
            <a:off x="4783597" y="2773489"/>
            <a:ext cx="196317" cy="207132"/>
            <a:chOff x="11337632" y="2197399"/>
            <a:chExt cx="215695" cy="215695"/>
          </a:xfrm>
        </p:grpSpPr>
        <p:sp>
          <p:nvSpPr>
            <p:cNvPr id="548" name="円/楕円 547">
              <a:extLst>
                <a:ext uri="{FF2B5EF4-FFF2-40B4-BE49-F238E27FC236}">
                  <a16:creationId xmlns:a16="http://schemas.microsoft.com/office/drawing/2014/main" id="{33BFD61B-A09A-D049-9520-2E0C5E037A5C}"/>
                </a:ext>
              </a:extLst>
            </p:cNvPr>
            <p:cNvSpPr/>
            <p:nvPr/>
          </p:nvSpPr>
          <p:spPr>
            <a:xfrm rot="2700000">
              <a:off x="11359657" y="2251194"/>
              <a:ext cx="139875" cy="1398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9" name="直線コネクタ 548">
              <a:extLst>
                <a:ext uri="{FF2B5EF4-FFF2-40B4-BE49-F238E27FC236}">
                  <a16:creationId xmlns:a16="http://schemas.microsoft.com/office/drawing/2014/main" id="{E014223A-492F-894F-AC2E-E1B8BAB49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7632" y="2197399"/>
              <a:ext cx="215695" cy="21569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F541FA3E-EB6D-E54D-91C0-D14A0DC07FA6}"/>
              </a:ext>
            </a:extLst>
          </p:cNvPr>
          <p:cNvSpPr txBox="1"/>
          <p:nvPr/>
        </p:nvSpPr>
        <p:spPr>
          <a:xfrm>
            <a:off x="5409684" y="407793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/>
              <a:t>PART A/B</a:t>
            </a:r>
            <a:endParaRPr kumimoji="1" lang="ja-JP" altLang="en-US" sz="1200" b="1"/>
          </a:p>
        </p:txBody>
      </p:sp>
      <p:sp>
        <p:nvSpPr>
          <p:cNvPr id="568" name="円/楕円 567">
            <a:extLst>
              <a:ext uri="{FF2B5EF4-FFF2-40B4-BE49-F238E27FC236}">
                <a16:creationId xmlns:a16="http://schemas.microsoft.com/office/drawing/2014/main" id="{9AD96BE2-0C40-E744-B845-3659A7EA6F28}"/>
              </a:ext>
            </a:extLst>
          </p:cNvPr>
          <p:cNvSpPr/>
          <p:nvPr/>
        </p:nvSpPr>
        <p:spPr>
          <a:xfrm rot="10800000">
            <a:off x="5877501" y="611629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9" name="円/楕円 568">
            <a:extLst>
              <a:ext uri="{FF2B5EF4-FFF2-40B4-BE49-F238E27FC236}">
                <a16:creationId xmlns:a16="http://schemas.microsoft.com/office/drawing/2014/main" id="{5768C61E-0665-2248-9F1A-7E83AF3F402E}"/>
              </a:ext>
            </a:extLst>
          </p:cNvPr>
          <p:cNvSpPr/>
          <p:nvPr/>
        </p:nvSpPr>
        <p:spPr>
          <a:xfrm rot="10800000">
            <a:off x="4327972" y="611629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0" name="テキスト ボックス 569">
            <a:extLst>
              <a:ext uri="{FF2B5EF4-FFF2-40B4-BE49-F238E27FC236}">
                <a16:creationId xmlns:a16="http://schemas.microsoft.com/office/drawing/2014/main" id="{7C2D8E55-8EB9-A84A-801E-DAEBD0C1236E}"/>
              </a:ext>
            </a:extLst>
          </p:cNvPr>
          <p:cNvSpPr txBox="1"/>
          <p:nvPr/>
        </p:nvSpPr>
        <p:spPr>
          <a:xfrm>
            <a:off x="9023445" y="638378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b="1" dirty="0"/>
              <a:t>[Module]</a:t>
            </a:r>
            <a:endParaRPr kumimoji="1" lang="ja-JP" altLang="en-US" sz="700" b="1"/>
          </a:p>
        </p:txBody>
      </p:sp>
      <p:grpSp>
        <p:nvGrpSpPr>
          <p:cNvPr id="577" name="グループ化 576">
            <a:extLst>
              <a:ext uri="{FF2B5EF4-FFF2-40B4-BE49-F238E27FC236}">
                <a16:creationId xmlns:a16="http://schemas.microsoft.com/office/drawing/2014/main" id="{0D91F026-61D9-B549-B3E9-C056E213DB5D}"/>
              </a:ext>
            </a:extLst>
          </p:cNvPr>
          <p:cNvGrpSpPr/>
          <p:nvPr/>
        </p:nvGrpSpPr>
        <p:grpSpPr>
          <a:xfrm>
            <a:off x="9027434" y="729250"/>
            <a:ext cx="554389" cy="474071"/>
            <a:chOff x="9141019" y="706783"/>
            <a:chExt cx="554389" cy="474071"/>
          </a:xfrm>
        </p:grpSpPr>
        <p:sp>
          <p:nvSpPr>
            <p:cNvPr id="571" name="テキスト ボックス 570">
              <a:extLst>
                <a:ext uri="{FF2B5EF4-FFF2-40B4-BE49-F238E27FC236}">
                  <a16:creationId xmlns:a16="http://schemas.microsoft.com/office/drawing/2014/main" id="{1892F522-A11B-DF4D-87C1-148D075D172C}"/>
                </a:ext>
              </a:extLst>
            </p:cNvPr>
            <p:cNvSpPr txBox="1"/>
            <p:nvPr/>
          </p:nvSpPr>
          <p:spPr>
            <a:xfrm>
              <a:off x="9204064" y="764664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B</a:t>
              </a:r>
              <a:endParaRPr kumimoji="1" lang="ja-JP" altLang="en-US" sz="600" b="1"/>
            </a:p>
          </p:txBody>
        </p:sp>
        <p:sp>
          <p:nvSpPr>
            <p:cNvPr id="572" name="テキスト ボックス 571">
              <a:extLst>
                <a:ext uri="{FF2B5EF4-FFF2-40B4-BE49-F238E27FC236}">
                  <a16:creationId xmlns:a16="http://schemas.microsoft.com/office/drawing/2014/main" id="{DEDF3160-C3A6-6347-A1FB-FBB0E337142B}"/>
                </a:ext>
              </a:extLst>
            </p:cNvPr>
            <p:cNvSpPr txBox="1"/>
            <p:nvPr/>
          </p:nvSpPr>
          <p:spPr>
            <a:xfrm>
              <a:off x="9141019" y="70678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A</a:t>
              </a:r>
              <a:endParaRPr kumimoji="1" lang="ja-JP" altLang="en-US" sz="600" b="1"/>
            </a:p>
          </p:txBody>
        </p:sp>
        <p:sp>
          <p:nvSpPr>
            <p:cNvPr id="573" name="テキスト ボックス 572">
              <a:extLst>
                <a:ext uri="{FF2B5EF4-FFF2-40B4-BE49-F238E27FC236}">
                  <a16:creationId xmlns:a16="http://schemas.microsoft.com/office/drawing/2014/main" id="{F3078631-40D1-9F4B-85F8-03E1803252D2}"/>
                </a:ext>
              </a:extLst>
            </p:cNvPr>
            <p:cNvSpPr txBox="1"/>
            <p:nvPr/>
          </p:nvSpPr>
          <p:spPr>
            <a:xfrm>
              <a:off x="9268711" y="822545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C</a:t>
              </a:r>
              <a:endParaRPr kumimoji="1" lang="ja-JP" altLang="en-US" sz="600" b="1"/>
            </a:p>
          </p:txBody>
        </p:sp>
        <p:sp>
          <p:nvSpPr>
            <p:cNvPr id="574" name="テキスト ボックス 573">
              <a:extLst>
                <a:ext uri="{FF2B5EF4-FFF2-40B4-BE49-F238E27FC236}">
                  <a16:creationId xmlns:a16="http://schemas.microsoft.com/office/drawing/2014/main" id="{5C68469A-C466-594B-8A65-18E3E00A3FD0}"/>
                </a:ext>
              </a:extLst>
            </p:cNvPr>
            <p:cNvSpPr txBox="1"/>
            <p:nvPr/>
          </p:nvSpPr>
          <p:spPr>
            <a:xfrm>
              <a:off x="9333358" y="880426"/>
              <a:ext cx="24397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D</a:t>
              </a:r>
              <a:endParaRPr kumimoji="1" lang="ja-JP" altLang="en-US" sz="600" b="1"/>
            </a:p>
          </p:txBody>
        </p:sp>
        <p:sp>
          <p:nvSpPr>
            <p:cNvPr id="575" name="テキスト ボックス 574">
              <a:extLst>
                <a:ext uri="{FF2B5EF4-FFF2-40B4-BE49-F238E27FC236}">
                  <a16:creationId xmlns:a16="http://schemas.microsoft.com/office/drawing/2014/main" id="{038AE722-A98D-3B43-A752-953815F3F1DC}"/>
                </a:ext>
              </a:extLst>
            </p:cNvPr>
            <p:cNvSpPr txBox="1"/>
            <p:nvPr/>
          </p:nvSpPr>
          <p:spPr>
            <a:xfrm>
              <a:off x="9402815" y="938307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E</a:t>
              </a:r>
              <a:endParaRPr kumimoji="1" lang="ja-JP" altLang="en-US" sz="600" b="1"/>
            </a:p>
          </p:txBody>
        </p:sp>
        <p:sp>
          <p:nvSpPr>
            <p:cNvPr id="576" name="テキスト ボックス 575">
              <a:extLst>
                <a:ext uri="{FF2B5EF4-FFF2-40B4-BE49-F238E27FC236}">
                  <a16:creationId xmlns:a16="http://schemas.microsoft.com/office/drawing/2014/main" id="{C1970D8B-5535-2A47-A7AC-DCF4BFBDFC26}"/>
                </a:ext>
              </a:extLst>
            </p:cNvPr>
            <p:cNvSpPr txBox="1"/>
            <p:nvPr/>
          </p:nvSpPr>
          <p:spPr>
            <a:xfrm>
              <a:off x="9462652" y="996188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F</a:t>
              </a:r>
              <a:endParaRPr kumimoji="1" lang="ja-JP" altLang="en-US" sz="600" b="1"/>
            </a:p>
          </p:txBody>
        </p:sp>
      </p:grp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D68631A9-09CC-0549-9365-EA2A8B568FA2}"/>
              </a:ext>
            </a:extLst>
          </p:cNvPr>
          <p:cNvSpPr txBox="1"/>
          <p:nvPr/>
        </p:nvSpPr>
        <p:spPr>
          <a:xfrm>
            <a:off x="10158336" y="430473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b="1" dirty="0"/>
              <a:t>[PART]</a:t>
            </a:r>
            <a:endParaRPr kumimoji="1" lang="ja-JP" altLang="en-US" sz="700" b="1"/>
          </a:p>
        </p:txBody>
      </p:sp>
      <p:grpSp>
        <p:nvGrpSpPr>
          <p:cNvPr id="579" name="グループ化 578">
            <a:extLst>
              <a:ext uri="{FF2B5EF4-FFF2-40B4-BE49-F238E27FC236}">
                <a16:creationId xmlns:a16="http://schemas.microsoft.com/office/drawing/2014/main" id="{C3DD9A71-6B85-0045-8845-8F702260F343}"/>
              </a:ext>
            </a:extLst>
          </p:cNvPr>
          <p:cNvGrpSpPr/>
          <p:nvPr/>
        </p:nvGrpSpPr>
        <p:grpSpPr>
          <a:xfrm>
            <a:off x="10247952" y="514077"/>
            <a:ext cx="302213" cy="242547"/>
            <a:chOff x="9141019" y="706783"/>
            <a:chExt cx="302213" cy="242547"/>
          </a:xfrm>
        </p:grpSpPr>
        <p:sp>
          <p:nvSpPr>
            <p:cNvPr id="580" name="テキスト ボックス 579">
              <a:extLst>
                <a:ext uri="{FF2B5EF4-FFF2-40B4-BE49-F238E27FC236}">
                  <a16:creationId xmlns:a16="http://schemas.microsoft.com/office/drawing/2014/main" id="{910E3E64-52D5-EC43-BDFC-A8A9B8943372}"/>
                </a:ext>
              </a:extLst>
            </p:cNvPr>
            <p:cNvSpPr txBox="1"/>
            <p:nvPr/>
          </p:nvSpPr>
          <p:spPr>
            <a:xfrm>
              <a:off x="9204064" y="764664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B</a:t>
              </a:r>
              <a:endParaRPr kumimoji="1" lang="ja-JP" altLang="en-US" sz="600" b="1"/>
            </a:p>
          </p:txBody>
        </p:sp>
        <p:sp>
          <p:nvSpPr>
            <p:cNvPr id="581" name="テキスト ボックス 580">
              <a:extLst>
                <a:ext uri="{FF2B5EF4-FFF2-40B4-BE49-F238E27FC236}">
                  <a16:creationId xmlns:a16="http://schemas.microsoft.com/office/drawing/2014/main" id="{42AB7784-EF85-5041-8C3F-B51E01B1E3D6}"/>
                </a:ext>
              </a:extLst>
            </p:cNvPr>
            <p:cNvSpPr txBox="1"/>
            <p:nvPr/>
          </p:nvSpPr>
          <p:spPr>
            <a:xfrm>
              <a:off x="9141019" y="70678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b="1" dirty="0"/>
                <a:t>A</a:t>
              </a:r>
              <a:endParaRPr kumimoji="1" lang="ja-JP" altLang="en-US" sz="600" b="1"/>
            </a:p>
          </p:txBody>
        </p:sp>
      </p:grpSp>
      <p:sp>
        <p:nvSpPr>
          <p:cNvPr id="612" name="テキスト ボックス 611">
            <a:extLst>
              <a:ext uri="{FF2B5EF4-FFF2-40B4-BE49-F238E27FC236}">
                <a16:creationId xmlns:a16="http://schemas.microsoft.com/office/drawing/2014/main" id="{7BFDB46C-1380-414D-84C1-CA9408442031}"/>
              </a:ext>
            </a:extLst>
          </p:cNvPr>
          <p:cNvSpPr txBox="1"/>
          <p:nvPr/>
        </p:nvSpPr>
        <p:spPr>
          <a:xfrm>
            <a:off x="5505094" y="1696368"/>
            <a:ext cx="312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/>
              <a:t>＋</a:t>
            </a:r>
            <a:endParaRPr kumimoji="1" lang="ja-JP" altLang="en-US" sz="800" b="1"/>
          </a:p>
        </p:txBody>
      </p:sp>
      <p:sp>
        <p:nvSpPr>
          <p:cNvPr id="613" name="テキスト ボックス 612">
            <a:extLst>
              <a:ext uri="{FF2B5EF4-FFF2-40B4-BE49-F238E27FC236}">
                <a16:creationId xmlns:a16="http://schemas.microsoft.com/office/drawing/2014/main" id="{9F8E8841-BF7F-5340-AE97-FB5CFAE7D678}"/>
              </a:ext>
            </a:extLst>
          </p:cNvPr>
          <p:cNvSpPr txBox="1"/>
          <p:nvPr/>
        </p:nvSpPr>
        <p:spPr>
          <a:xfrm>
            <a:off x="6920788" y="2476302"/>
            <a:ext cx="312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/>
              <a:t>＋</a:t>
            </a:r>
            <a:endParaRPr kumimoji="1" lang="ja-JP" altLang="en-US" sz="800" b="1"/>
          </a:p>
        </p:txBody>
      </p:sp>
      <p:sp>
        <p:nvSpPr>
          <p:cNvPr id="614" name="テキスト ボックス 613">
            <a:extLst>
              <a:ext uri="{FF2B5EF4-FFF2-40B4-BE49-F238E27FC236}">
                <a16:creationId xmlns:a16="http://schemas.microsoft.com/office/drawing/2014/main" id="{5DEFFF43-F7DB-AF4E-B9A7-515FF0A5BD98}"/>
              </a:ext>
            </a:extLst>
          </p:cNvPr>
          <p:cNvSpPr txBox="1"/>
          <p:nvPr/>
        </p:nvSpPr>
        <p:spPr>
          <a:xfrm>
            <a:off x="3470265" y="1962394"/>
            <a:ext cx="312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/>
              <a:t>＋</a:t>
            </a:r>
            <a:endParaRPr kumimoji="1" lang="ja-JP" altLang="en-US" sz="800" b="1"/>
          </a:p>
        </p:txBody>
      </p:sp>
      <p:sp>
        <p:nvSpPr>
          <p:cNvPr id="615" name="テキスト ボックス 614">
            <a:extLst>
              <a:ext uri="{FF2B5EF4-FFF2-40B4-BE49-F238E27FC236}">
                <a16:creationId xmlns:a16="http://schemas.microsoft.com/office/drawing/2014/main" id="{FC768E87-0AD0-EA44-B411-DA2278A9F85E}"/>
              </a:ext>
            </a:extLst>
          </p:cNvPr>
          <p:cNvSpPr txBox="1"/>
          <p:nvPr/>
        </p:nvSpPr>
        <p:spPr>
          <a:xfrm>
            <a:off x="4519550" y="3034888"/>
            <a:ext cx="312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/>
              <a:t>＋</a:t>
            </a:r>
            <a:endParaRPr kumimoji="1" lang="ja-JP" altLang="en-US" sz="800" b="1"/>
          </a:p>
        </p:txBody>
      </p:sp>
      <p:cxnSp>
        <p:nvCxnSpPr>
          <p:cNvPr id="621" name="直線矢印コネクタ 620">
            <a:extLst>
              <a:ext uri="{FF2B5EF4-FFF2-40B4-BE49-F238E27FC236}">
                <a16:creationId xmlns:a16="http://schemas.microsoft.com/office/drawing/2014/main" id="{83E1DAF7-2E09-3749-918A-68D8903C5099}"/>
              </a:ext>
            </a:extLst>
          </p:cNvPr>
          <p:cNvCxnSpPr>
            <a:cxnSpLocks/>
            <a:stCxn id="140" idx="7"/>
            <a:endCxn id="623" idx="2"/>
          </p:cNvCxnSpPr>
          <p:nvPr/>
        </p:nvCxnSpPr>
        <p:spPr>
          <a:xfrm flipV="1">
            <a:off x="8237453" y="1790183"/>
            <a:ext cx="200235" cy="40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2" name="グループ化 621">
            <a:extLst>
              <a:ext uri="{FF2B5EF4-FFF2-40B4-BE49-F238E27FC236}">
                <a16:creationId xmlns:a16="http://schemas.microsoft.com/office/drawing/2014/main" id="{C1F6C630-83EB-1E42-9B00-422F6B48E553}"/>
              </a:ext>
            </a:extLst>
          </p:cNvPr>
          <p:cNvGrpSpPr/>
          <p:nvPr/>
        </p:nvGrpSpPr>
        <p:grpSpPr>
          <a:xfrm>
            <a:off x="8437688" y="1704707"/>
            <a:ext cx="170952" cy="170952"/>
            <a:chOff x="1271464" y="1397866"/>
            <a:chExt cx="238450" cy="238450"/>
          </a:xfrm>
        </p:grpSpPr>
        <p:sp>
          <p:nvSpPr>
            <p:cNvPr id="623" name="円/楕円 622">
              <a:extLst>
                <a:ext uri="{FF2B5EF4-FFF2-40B4-BE49-F238E27FC236}">
                  <a16:creationId xmlns:a16="http://schemas.microsoft.com/office/drawing/2014/main" id="{28789F79-E524-924E-AA29-EDEEC2461C25}"/>
                </a:ext>
              </a:extLst>
            </p:cNvPr>
            <p:cNvSpPr/>
            <p:nvPr/>
          </p:nvSpPr>
          <p:spPr>
            <a:xfrm>
              <a:off x="1271464" y="1397866"/>
              <a:ext cx="238450" cy="2384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F1981B3E-1359-8942-A63F-07DD08A3BF56}"/>
                </a:ext>
              </a:extLst>
            </p:cNvPr>
            <p:cNvCxnSpPr>
              <a:cxnSpLocks/>
              <a:stCxn id="623" idx="1"/>
              <a:endCxn id="623" idx="5"/>
            </p:cNvCxnSpPr>
            <p:nvPr/>
          </p:nvCxnSpPr>
          <p:spPr>
            <a:xfrm>
              <a:off x="1306384" y="1432786"/>
              <a:ext cx="168610" cy="168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28FE6F95-722C-504B-B106-F6C8C3949139}"/>
                </a:ext>
              </a:extLst>
            </p:cNvPr>
            <p:cNvCxnSpPr>
              <a:cxnSpLocks/>
              <a:stCxn id="623" idx="7"/>
              <a:endCxn id="623" idx="3"/>
            </p:cNvCxnSpPr>
            <p:nvPr/>
          </p:nvCxnSpPr>
          <p:spPr>
            <a:xfrm flipH="1">
              <a:off x="1306384" y="1432786"/>
              <a:ext cx="168610" cy="1686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2" name="三角形 631">
            <a:extLst>
              <a:ext uri="{FF2B5EF4-FFF2-40B4-BE49-F238E27FC236}">
                <a16:creationId xmlns:a16="http://schemas.microsoft.com/office/drawing/2014/main" id="{2D4B5524-0DB1-D846-AD55-33E764A6FAA7}"/>
              </a:ext>
            </a:extLst>
          </p:cNvPr>
          <p:cNvSpPr/>
          <p:nvPr/>
        </p:nvSpPr>
        <p:spPr>
          <a:xfrm rot="5400000">
            <a:off x="8667384" y="1486725"/>
            <a:ext cx="204360" cy="180441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 anchorCtr="0"/>
          <a:lstStyle/>
          <a:p>
            <a:pPr algn="ctr"/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EF28F332-1915-C948-ADA7-ED53858F5719}"/>
              </a:ext>
            </a:extLst>
          </p:cNvPr>
          <p:cNvCxnSpPr>
            <a:cxnSpLocks/>
            <a:stCxn id="623" idx="6"/>
            <a:endCxn id="632" idx="5"/>
          </p:cNvCxnSpPr>
          <p:nvPr/>
        </p:nvCxnSpPr>
        <p:spPr>
          <a:xfrm flipV="1">
            <a:off x="8608640" y="1628036"/>
            <a:ext cx="160924" cy="16214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oland - JX-08 | Sound Module">
            <a:extLst>
              <a:ext uri="{FF2B5EF4-FFF2-40B4-BE49-F238E27FC236}">
                <a16:creationId xmlns:a16="http://schemas.microsoft.com/office/drawing/2014/main" id="{39ECFBBE-A34C-484E-9C76-70F987502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9" b="20780"/>
          <a:stretch/>
        </p:blipFill>
        <p:spPr bwMode="auto">
          <a:xfrm>
            <a:off x="9023445" y="5485912"/>
            <a:ext cx="3140910" cy="13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98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12817</TotalTime>
  <Words>106</Words>
  <Application>Microsoft Macintosh PowerPoint</Application>
  <PresentationFormat>ワイド画面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Matsuda Kazuyuki</dc:creator>
  <cp:lastModifiedBy>Matsuda Kazuyuki</cp:lastModifiedBy>
  <cp:revision>1</cp:revision>
  <dcterms:created xsi:type="dcterms:W3CDTF">2022-02-02T02:45:48Z</dcterms:created>
  <dcterms:modified xsi:type="dcterms:W3CDTF">2022-02-12T08:15:19Z</dcterms:modified>
</cp:coreProperties>
</file>