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353" r:id="rId4"/>
    <p:sldId id="352" r:id="rId5"/>
    <p:sldId id="266" r:id="rId6"/>
    <p:sldId id="262" r:id="rId7"/>
    <p:sldId id="263" r:id="rId8"/>
    <p:sldId id="264" r:id="rId9"/>
    <p:sldId id="354" r:id="rId10"/>
    <p:sldId id="364" r:id="rId11"/>
    <p:sldId id="360" r:id="rId12"/>
    <p:sldId id="361" r:id="rId13"/>
    <p:sldId id="355" r:id="rId14"/>
    <p:sldId id="356" r:id="rId15"/>
    <p:sldId id="362" r:id="rId16"/>
    <p:sldId id="365" r:id="rId17"/>
    <p:sldId id="366" r:id="rId18"/>
    <p:sldId id="358" r:id="rId19"/>
    <p:sldId id="357" r:id="rId20"/>
    <p:sldId id="367" r:id="rId21"/>
    <p:sldId id="369" r:id="rId22"/>
    <p:sldId id="368" r:id="rId23"/>
    <p:sldId id="35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BFE5E-6EAA-4F19-A0C8-3641AAA8234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6A480C0-74D5-4962-B3F1-9C1320D34B61}">
      <dgm:prSet/>
      <dgm:spPr/>
      <dgm:t>
        <a:bodyPr/>
        <a:lstStyle/>
        <a:p>
          <a:r>
            <a:rPr lang="pt-PT" dirty="0"/>
            <a:t>Introdução</a:t>
          </a:r>
          <a:endParaRPr lang="en-US" dirty="0"/>
        </a:p>
      </dgm:t>
    </dgm:pt>
    <dgm:pt modelId="{CEA60DB7-FCEB-42B5-991F-916881585FC2}" type="parTrans" cxnId="{CDE375CD-CFC6-45A1-8003-BADF9CB66BB8}">
      <dgm:prSet/>
      <dgm:spPr/>
      <dgm:t>
        <a:bodyPr/>
        <a:lstStyle/>
        <a:p>
          <a:endParaRPr lang="en-US"/>
        </a:p>
      </dgm:t>
    </dgm:pt>
    <dgm:pt modelId="{DE0525E1-3830-4381-9D28-7ABAB909EBC8}" type="sibTrans" cxnId="{CDE375CD-CFC6-45A1-8003-BADF9CB66BB8}">
      <dgm:prSet/>
      <dgm:spPr/>
      <dgm:t>
        <a:bodyPr/>
        <a:lstStyle/>
        <a:p>
          <a:endParaRPr lang="en-US"/>
        </a:p>
      </dgm:t>
    </dgm:pt>
    <dgm:pt modelId="{8F67A7D6-B02F-4BCF-A33E-EAA088E6A1D7}">
      <dgm:prSet/>
      <dgm:spPr/>
      <dgm:t>
        <a:bodyPr/>
        <a:lstStyle/>
        <a:p>
          <a:r>
            <a:rPr lang="pt-PT" dirty="0"/>
            <a:t>Genes/proteínas de estudo</a:t>
          </a:r>
          <a:endParaRPr lang="en-US" dirty="0"/>
        </a:p>
      </dgm:t>
    </dgm:pt>
    <dgm:pt modelId="{EB2AFBF7-B825-40E0-A168-B5FA5739FD01}" type="parTrans" cxnId="{A067E2C9-C21E-4C6E-8FB7-39CAFF765EC1}">
      <dgm:prSet/>
      <dgm:spPr/>
      <dgm:t>
        <a:bodyPr/>
        <a:lstStyle/>
        <a:p>
          <a:endParaRPr lang="en-US"/>
        </a:p>
      </dgm:t>
    </dgm:pt>
    <dgm:pt modelId="{B21D9D21-A53F-4FFD-9BFC-EB06711DE471}" type="sibTrans" cxnId="{A067E2C9-C21E-4C6E-8FB7-39CAFF765EC1}">
      <dgm:prSet/>
      <dgm:spPr/>
      <dgm:t>
        <a:bodyPr/>
        <a:lstStyle/>
        <a:p>
          <a:endParaRPr lang="en-US"/>
        </a:p>
      </dgm:t>
    </dgm:pt>
    <dgm:pt modelId="{C163252E-FB30-4114-B49D-39A5BF61D49F}">
      <dgm:prSet/>
      <dgm:spPr/>
      <dgm:t>
        <a:bodyPr/>
        <a:lstStyle/>
        <a:p>
          <a:r>
            <a:rPr lang="pt-PT" dirty="0"/>
            <a:t>ORF1a  PHB  PHB2</a:t>
          </a:r>
          <a:endParaRPr lang="en-US" dirty="0"/>
        </a:p>
      </dgm:t>
    </dgm:pt>
    <dgm:pt modelId="{08125BE2-60FB-46FE-B29C-FE7B11BDD4F8}" type="parTrans" cxnId="{AB023142-DFE4-4979-8162-5F27C5D80C12}">
      <dgm:prSet/>
      <dgm:spPr/>
      <dgm:t>
        <a:bodyPr/>
        <a:lstStyle/>
        <a:p>
          <a:endParaRPr lang="en-US"/>
        </a:p>
      </dgm:t>
    </dgm:pt>
    <dgm:pt modelId="{5AF74EF2-BE35-4A56-9F57-E0F55D441FBE}" type="sibTrans" cxnId="{AB023142-DFE4-4979-8162-5F27C5D80C12}">
      <dgm:prSet/>
      <dgm:spPr/>
      <dgm:t>
        <a:bodyPr/>
        <a:lstStyle/>
        <a:p>
          <a:endParaRPr lang="en-US"/>
        </a:p>
      </dgm:t>
    </dgm:pt>
    <dgm:pt modelId="{4193C9E9-ACEC-43F7-B06C-20D0B3326030}">
      <dgm:prSet/>
      <dgm:spPr/>
      <dgm:t>
        <a:bodyPr/>
        <a:lstStyle/>
        <a:p>
          <a:r>
            <a:rPr lang="pt-PT" dirty="0"/>
            <a:t>Conclusão</a:t>
          </a:r>
          <a:endParaRPr lang="en-US" dirty="0"/>
        </a:p>
      </dgm:t>
    </dgm:pt>
    <dgm:pt modelId="{76581293-4E9F-4F38-A673-D3C3C42D5591}" type="parTrans" cxnId="{3E8DC0F7-B3AB-4026-A5EB-401B83E0BE21}">
      <dgm:prSet/>
      <dgm:spPr/>
      <dgm:t>
        <a:bodyPr/>
        <a:lstStyle/>
        <a:p>
          <a:endParaRPr lang="en-US"/>
        </a:p>
      </dgm:t>
    </dgm:pt>
    <dgm:pt modelId="{31D88F50-68C2-451D-A7AE-046A661B1C77}" type="sibTrans" cxnId="{3E8DC0F7-B3AB-4026-A5EB-401B83E0BE21}">
      <dgm:prSet/>
      <dgm:spPr/>
      <dgm:t>
        <a:bodyPr/>
        <a:lstStyle/>
        <a:p>
          <a:endParaRPr lang="en-US"/>
        </a:p>
      </dgm:t>
    </dgm:pt>
    <dgm:pt modelId="{82D646AA-66CB-43FC-9E77-9EB3D2BB51C6}">
      <dgm:prSet/>
      <dgm:spPr/>
      <dgm:t>
        <a:bodyPr/>
        <a:lstStyle/>
        <a:p>
          <a:r>
            <a:rPr lang="pt-PT" dirty="0"/>
            <a:t>Resultados</a:t>
          </a:r>
          <a:endParaRPr lang="en-US" dirty="0"/>
        </a:p>
      </dgm:t>
    </dgm:pt>
    <dgm:pt modelId="{CCFC915F-D97D-4582-865A-ADB902C35CDA}" type="sibTrans" cxnId="{A978CAA9-C7FB-49EB-942B-AC05AAB84CF2}">
      <dgm:prSet/>
      <dgm:spPr/>
      <dgm:t>
        <a:bodyPr/>
        <a:lstStyle/>
        <a:p>
          <a:endParaRPr lang="en-US"/>
        </a:p>
      </dgm:t>
    </dgm:pt>
    <dgm:pt modelId="{7F25885E-D1EB-4206-9791-94F912E3A313}" type="parTrans" cxnId="{A978CAA9-C7FB-49EB-942B-AC05AAB84CF2}">
      <dgm:prSet/>
      <dgm:spPr/>
      <dgm:t>
        <a:bodyPr/>
        <a:lstStyle/>
        <a:p>
          <a:endParaRPr lang="en-US"/>
        </a:p>
      </dgm:t>
    </dgm:pt>
    <dgm:pt modelId="{4FB0460F-96CA-4040-95BE-E1B838BA5CB4}">
      <dgm:prSet/>
      <dgm:spPr/>
      <dgm:t>
        <a:bodyPr/>
        <a:lstStyle/>
        <a:p>
          <a:r>
            <a:rPr lang="pt-PT" dirty="0"/>
            <a:t>Objetivos futuros</a:t>
          </a:r>
          <a:endParaRPr lang="en-US" dirty="0"/>
        </a:p>
      </dgm:t>
    </dgm:pt>
    <dgm:pt modelId="{06B77B0C-1096-4870-B2FF-942F553352B1}" type="parTrans" cxnId="{6A7E64F7-2DBA-475A-BE89-439FFACBD546}">
      <dgm:prSet/>
      <dgm:spPr/>
      <dgm:t>
        <a:bodyPr/>
        <a:lstStyle/>
        <a:p>
          <a:endParaRPr lang="pt-PT"/>
        </a:p>
      </dgm:t>
    </dgm:pt>
    <dgm:pt modelId="{AA2C6CC1-8FF4-49BA-BBEF-C4C9AD99136F}" type="sibTrans" cxnId="{6A7E64F7-2DBA-475A-BE89-439FFACBD546}">
      <dgm:prSet/>
      <dgm:spPr/>
      <dgm:t>
        <a:bodyPr/>
        <a:lstStyle/>
        <a:p>
          <a:endParaRPr lang="pt-PT"/>
        </a:p>
      </dgm:t>
    </dgm:pt>
    <dgm:pt modelId="{647AFF93-4FB8-424D-BCCA-B657CB94E474}">
      <dgm:prSet/>
      <dgm:spPr/>
      <dgm:t>
        <a:bodyPr/>
        <a:lstStyle/>
        <a:p>
          <a:r>
            <a:rPr lang="pt-PT" dirty="0"/>
            <a:t>Estratégia</a:t>
          </a:r>
          <a:endParaRPr lang="en-US" dirty="0"/>
        </a:p>
      </dgm:t>
    </dgm:pt>
    <dgm:pt modelId="{BF80080C-F7D5-4210-A92F-BF481E8BD87F}" type="parTrans" cxnId="{5B7D993F-381D-4F0E-8C44-E0F462541B17}">
      <dgm:prSet/>
      <dgm:spPr/>
      <dgm:t>
        <a:bodyPr/>
        <a:lstStyle/>
        <a:p>
          <a:endParaRPr lang="pt-PT"/>
        </a:p>
      </dgm:t>
    </dgm:pt>
    <dgm:pt modelId="{793F0028-7B90-45A3-8367-0E84FFB8FF73}" type="sibTrans" cxnId="{5B7D993F-381D-4F0E-8C44-E0F462541B17}">
      <dgm:prSet/>
      <dgm:spPr/>
      <dgm:t>
        <a:bodyPr/>
        <a:lstStyle/>
        <a:p>
          <a:endParaRPr lang="pt-PT"/>
        </a:p>
      </dgm:t>
    </dgm:pt>
    <dgm:pt modelId="{4B4061F8-AEE1-4D78-A9FA-496ABAF0E90F}" type="pres">
      <dgm:prSet presAssocID="{9B4BFE5E-6EAA-4F19-A0C8-3641AAA82345}" presName="linear" presStyleCnt="0">
        <dgm:presLayoutVars>
          <dgm:dir/>
          <dgm:animLvl val="lvl"/>
          <dgm:resizeHandles val="exact"/>
        </dgm:presLayoutVars>
      </dgm:prSet>
      <dgm:spPr/>
    </dgm:pt>
    <dgm:pt modelId="{8FDD7201-79FC-4DA3-A380-E1F061A4F46B}" type="pres">
      <dgm:prSet presAssocID="{B6A480C0-74D5-4962-B3F1-9C1320D34B61}" presName="parentLin" presStyleCnt="0"/>
      <dgm:spPr/>
    </dgm:pt>
    <dgm:pt modelId="{A5D9DE6E-5BEE-4575-BCA6-43DE94E8BBEE}" type="pres">
      <dgm:prSet presAssocID="{B6A480C0-74D5-4962-B3F1-9C1320D34B61}" presName="parentLeftMargin" presStyleLbl="node1" presStyleIdx="0" presStyleCnt="7"/>
      <dgm:spPr/>
    </dgm:pt>
    <dgm:pt modelId="{1CC80FA9-ACD1-47FE-995C-24BCC4CACEF0}" type="pres">
      <dgm:prSet presAssocID="{B6A480C0-74D5-4962-B3F1-9C1320D34B61}" presName="parentText" presStyleLbl="node1" presStyleIdx="0" presStyleCnt="7" custLinFactNeighborY="3254">
        <dgm:presLayoutVars>
          <dgm:chMax val="0"/>
          <dgm:bulletEnabled val="1"/>
        </dgm:presLayoutVars>
      </dgm:prSet>
      <dgm:spPr/>
    </dgm:pt>
    <dgm:pt modelId="{174E49AA-4484-4567-AB82-9027118F6F15}" type="pres">
      <dgm:prSet presAssocID="{B6A480C0-74D5-4962-B3F1-9C1320D34B61}" presName="negativeSpace" presStyleCnt="0"/>
      <dgm:spPr/>
    </dgm:pt>
    <dgm:pt modelId="{0E89549E-41DF-47AF-99D1-1A337B9780C7}" type="pres">
      <dgm:prSet presAssocID="{B6A480C0-74D5-4962-B3F1-9C1320D34B61}" presName="childText" presStyleLbl="conFgAcc1" presStyleIdx="0" presStyleCnt="7">
        <dgm:presLayoutVars>
          <dgm:bulletEnabled val="1"/>
        </dgm:presLayoutVars>
      </dgm:prSet>
      <dgm:spPr>
        <a:noFill/>
      </dgm:spPr>
    </dgm:pt>
    <dgm:pt modelId="{9B3F8500-F166-46B5-9BCE-E366FBC306BE}" type="pres">
      <dgm:prSet presAssocID="{DE0525E1-3830-4381-9D28-7ABAB909EBC8}" presName="spaceBetweenRectangles" presStyleCnt="0"/>
      <dgm:spPr/>
    </dgm:pt>
    <dgm:pt modelId="{EC7FD736-15E7-4047-BB5B-B9EBD063A0FB}" type="pres">
      <dgm:prSet presAssocID="{647AFF93-4FB8-424D-BCCA-B657CB94E474}" presName="parentLin" presStyleCnt="0"/>
      <dgm:spPr/>
    </dgm:pt>
    <dgm:pt modelId="{E885ADD4-2226-4265-A840-3E98F0BE1528}" type="pres">
      <dgm:prSet presAssocID="{647AFF93-4FB8-424D-BCCA-B657CB94E474}" presName="parentLeftMargin" presStyleLbl="node1" presStyleIdx="0" presStyleCnt="7"/>
      <dgm:spPr/>
    </dgm:pt>
    <dgm:pt modelId="{7C83CF93-9B6A-4910-BE7F-BB8D6F96360F}" type="pres">
      <dgm:prSet presAssocID="{647AFF93-4FB8-424D-BCCA-B657CB94E47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C8B41CE-F12B-48C3-88E1-3E50978A61C0}" type="pres">
      <dgm:prSet presAssocID="{647AFF93-4FB8-424D-BCCA-B657CB94E474}" presName="negativeSpace" presStyleCnt="0"/>
      <dgm:spPr/>
    </dgm:pt>
    <dgm:pt modelId="{9753EF55-00CC-448F-B204-C845241A7564}" type="pres">
      <dgm:prSet presAssocID="{647AFF93-4FB8-424D-BCCA-B657CB94E474}" presName="childText" presStyleLbl="conFgAcc1" presStyleIdx="1" presStyleCnt="7">
        <dgm:presLayoutVars>
          <dgm:bulletEnabled val="1"/>
        </dgm:presLayoutVars>
      </dgm:prSet>
      <dgm:spPr>
        <a:noFill/>
      </dgm:spPr>
    </dgm:pt>
    <dgm:pt modelId="{BC55B970-DFA9-47F9-A828-2A6B0E6EC06A}" type="pres">
      <dgm:prSet presAssocID="{793F0028-7B90-45A3-8367-0E84FFB8FF73}" presName="spaceBetweenRectangles" presStyleCnt="0"/>
      <dgm:spPr/>
    </dgm:pt>
    <dgm:pt modelId="{F6B23A37-15BC-4193-9532-C97DA4EE1114}" type="pres">
      <dgm:prSet presAssocID="{8F67A7D6-B02F-4BCF-A33E-EAA088E6A1D7}" presName="parentLin" presStyleCnt="0"/>
      <dgm:spPr/>
    </dgm:pt>
    <dgm:pt modelId="{B94B0AD1-B2EA-49C6-9DD2-3D2D67C99283}" type="pres">
      <dgm:prSet presAssocID="{8F67A7D6-B02F-4BCF-A33E-EAA088E6A1D7}" presName="parentLeftMargin" presStyleLbl="node1" presStyleIdx="1" presStyleCnt="7"/>
      <dgm:spPr/>
    </dgm:pt>
    <dgm:pt modelId="{1ED5B6D3-3D32-466C-A3D7-5990AA7D7A14}" type="pres">
      <dgm:prSet presAssocID="{8F67A7D6-B02F-4BCF-A33E-EAA088E6A1D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D30E7E8-F5C4-4035-876C-A5BB1B7700EC}" type="pres">
      <dgm:prSet presAssocID="{8F67A7D6-B02F-4BCF-A33E-EAA088E6A1D7}" presName="negativeSpace" presStyleCnt="0"/>
      <dgm:spPr/>
    </dgm:pt>
    <dgm:pt modelId="{779D234C-FFE6-4AF6-87FC-F374F1C287BD}" type="pres">
      <dgm:prSet presAssocID="{8F67A7D6-B02F-4BCF-A33E-EAA088E6A1D7}" presName="childText" presStyleLbl="conFgAcc1" presStyleIdx="2" presStyleCnt="7">
        <dgm:presLayoutVars>
          <dgm:bulletEnabled val="1"/>
        </dgm:presLayoutVars>
      </dgm:prSet>
      <dgm:spPr>
        <a:noFill/>
      </dgm:spPr>
    </dgm:pt>
    <dgm:pt modelId="{D180A43C-58AE-4F00-86C7-F9C1214A8D68}" type="pres">
      <dgm:prSet presAssocID="{B21D9D21-A53F-4FFD-9BFC-EB06711DE471}" presName="spaceBetweenRectangles" presStyleCnt="0"/>
      <dgm:spPr/>
    </dgm:pt>
    <dgm:pt modelId="{1A3A8B15-3BF4-490C-9AD7-8D7366E38797}" type="pres">
      <dgm:prSet presAssocID="{C163252E-FB30-4114-B49D-39A5BF61D49F}" presName="parentLin" presStyleCnt="0"/>
      <dgm:spPr/>
    </dgm:pt>
    <dgm:pt modelId="{9E745E68-0862-47D6-AD73-272EE99248A6}" type="pres">
      <dgm:prSet presAssocID="{C163252E-FB30-4114-B49D-39A5BF61D49F}" presName="parentLeftMargin" presStyleLbl="node1" presStyleIdx="2" presStyleCnt="7"/>
      <dgm:spPr/>
    </dgm:pt>
    <dgm:pt modelId="{DC968C36-EAC4-449F-B7D0-BF3FBFFF61CC}" type="pres">
      <dgm:prSet presAssocID="{C163252E-FB30-4114-B49D-39A5BF61D49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662BB7C-F958-47DF-B8B3-63192BE7881F}" type="pres">
      <dgm:prSet presAssocID="{C163252E-FB30-4114-B49D-39A5BF61D49F}" presName="negativeSpace" presStyleCnt="0"/>
      <dgm:spPr/>
    </dgm:pt>
    <dgm:pt modelId="{B8FA3E6A-51D8-421A-AB83-CA9D6269344F}" type="pres">
      <dgm:prSet presAssocID="{C163252E-FB30-4114-B49D-39A5BF61D49F}" presName="childText" presStyleLbl="conFgAcc1" presStyleIdx="3" presStyleCnt="7">
        <dgm:presLayoutVars>
          <dgm:bulletEnabled val="1"/>
        </dgm:presLayoutVars>
      </dgm:prSet>
      <dgm:spPr>
        <a:noFill/>
      </dgm:spPr>
    </dgm:pt>
    <dgm:pt modelId="{950A1732-41B5-461D-97A5-0F2C0BC0F305}" type="pres">
      <dgm:prSet presAssocID="{5AF74EF2-BE35-4A56-9F57-E0F55D441FBE}" presName="spaceBetweenRectangles" presStyleCnt="0"/>
      <dgm:spPr/>
    </dgm:pt>
    <dgm:pt modelId="{6F8A4B1E-CBAA-48E5-8AC6-1A72A8C9720B}" type="pres">
      <dgm:prSet presAssocID="{82D646AA-66CB-43FC-9E77-9EB3D2BB51C6}" presName="parentLin" presStyleCnt="0"/>
      <dgm:spPr/>
    </dgm:pt>
    <dgm:pt modelId="{2A62D3B9-ED11-4293-AD98-E2B240C1C90A}" type="pres">
      <dgm:prSet presAssocID="{82D646AA-66CB-43FC-9E77-9EB3D2BB51C6}" presName="parentLeftMargin" presStyleLbl="node1" presStyleIdx="3" presStyleCnt="7"/>
      <dgm:spPr/>
    </dgm:pt>
    <dgm:pt modelId="{CFF9137E-42DA-45AE-90F6-55A561A3A527}" type="pres">
      <dgm:prSet presAssocID="{82D646AA-66CB-43FC-9E77-9EB3D2BB51C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77D6D5C-73E5-4D97-AE64-824B30524285}" type="pres">
      <dgm:prSet presAssocID="{82D646AA-66CB-43FC-9E77-9EB3D2BB51C6}" presName="negativeSpace" presStyleCnt="0"/>
      <dgm:spPr/>
    </dgm:pt>
    <dgm:pt modelId="{4FB56AE7-2624-489F-8516-A0DCCD6C4DE6}" type="pres">
      <dgm:prSet presAssocID="{82D646AA-66CB-43FC-9E77-9EB3D2BB51C6}" presName="childText" presStyleLbl="conFgAcc1" presStyleIdx="4" presStyleCnt="7">
        <dgm:presLayoutVars>
          <dgm:bulletEnabled val="1"/>
        </dgm:presLayoutVars>
      </dgm:prSet>
      <dgm:spPr>
        <a:noFill/>
      </dgm:spPr>
    </dgm:pt>
    <dgm:pt modelId="{26C9BC8B-790D-4099-BB5B-383CDF53683D}" type="pres">
      <dgm:prSet presAssocID="{CCFC915F-D97D-4582-865A-ADB902C35CDA}" presName="spaceBetweenRectangles" presStyleCnt="0"/>
      <dgm:spPr/>
    </dgm:pt>
    <dgm:pt modelId="{3B4C7E25-AA62-4408-B153-162FBD2463F3}" type="pres">
      <dgm:prSet presAssocID="{4193C9E9-ACEC-43F7-B06C-20D0B3326030}" presName="parentLin" presStyleCnt="0"/>
      <dgm:spPr/>
    </dgm:pt>
    <dgm:pt modelId="{E800FB3E-A2F0-45A4-B495-B8EF99EC1515}" type="pres">
      <dgm:prSet presAssocID="{4193C9E9-ACEC-43F7-B06C-20D0B3326030}" presName="parentLeftMargin" presStyleLbl="node1" presStyleIdx="4" presStyleCnt="7"/>
      <dgm:spPr/>
    </dgm:pt>
    <dgm:pt modelId="{FD2884FD-2014-45B4-9217-F81F3DC3C0A2}" type="pres">
      <dgm:prSet presAssocID="{4193C9E9-ACEC-43F7-B06C-20D0B332603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AD69D55-C2C6-46BC-9958-EA88CCDBC2B4}" type="pres">
      <dgm:prSet presAssocID="{4193C9E9-ACEC-43F7-B06C-20D0B3326030}" presName="negativeSpace" presStyleCnt="0"/>
      <dgm:spPr/>
    </dgm:pt>
    <dgm:pt modelId="{B755812C-6C99-40C1-A92B-0DAE9C8F5AB4}" type="pres">
      <dgm:prSet presAssocID="{4193C9E9-ACEC-43F7-B06C-20D0B3326030}" presName="childText" presStyleLbl="conFgAcc1" presStyleIdx="5" presStyleCnt="7" custLinFactNeighborY="-17353">
        <dgm:presLayoutVars>
          <dgm:bulletEnabled val="1"/>
        </dgm:presLayoutVars>
      </dgm:prSet>
      <dgm:spPr>
        <a:noFill/>
      </dgm:spPr>
    </dgm:pt>
    <dgm:pt modelId="{A11DBC34-95FD-4C2C-8BF6-4A062CC12D72}" type="pres">
      <dgm:prSet presAssocID="{31D88F50-68C2-451D-A7AE-046A661B1C77}" presName="spaceBetweenRectangles" presStyleCnt="0"/>
      <dgm:spPr/>
    </dgm:pt>
    <dgm:pt modelId="{0DC132DD-FCCA-4610-8C44-9F7D67601EDB}" type="pres">
      <dgm:prSet presAssocID="{4FB0460F-96CA-4040-95BE-E1B838BA5CB4}" presName="parentLin" presStyleCnt="0"/>
      <dgm:spPr/>
    </dgm:pt>
    <dgm:pt modelId="{E255684B-4FBD-4D7A-9A37-D2503BAFC776}" type="pres">
      <dgm:prSet presAssocID="{4FB0460F-96CA-4040-95BE-E1B838BA5CB4}" presName="parentLeftMargin" presStyleLbl="node1" presStyleIdx="5" presStyleCnt="7"/>
      <dgm:spPr/>
    </dgm:pt>
    <dgm:pt modelId="{C88AC0C3-1C34-4F34-8B40-273BA920DADF}" type="pres">
      <dgm:prSet presAssocID="{4FB0460F-96CA-4040-95BE-E1B838BA5CB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64FC9E2-100D-48CD-BB30-669902DB4347}" type="pres">
      <dgm:prSet presAssocID="{4FB0460F-96CA-4040-95BE-E1B838BA5CB4}" presName="negativeSpace" presStyleCnt="0"/>
      <dgm:spPr/>
    </dgm:pt>
    <dgm:pt modelId="{592883F8-4282-41E9-9A96-F96F19584CC9}" type="pres">
      <dgm:prSet presAssocID="{4FB0460F-96CA-4040-95BE-E1B838BA5CB4}" presName="childText" presStyleLbl="conFgAcc1" presStyleIdx="6" presStyleCnt="7">
        <dgm:presLayoutVars>
          <dgm:bulletEnabled val="1"/>
        </dgm:presLayoutVars>
      </dgm:prSet>
      <dgm:spPr>
        <a:noFill/>
      </dgm:spPr>
    </dgm:pt>
  </dgm:ptLst>
  <dgm:cxnLst>
    <dgm:cxn modelId="{433D4E01-7DE9-4E21-BD47-8501D30D81CB}" type="presOf" srcId="{647AFF93-4FB8-424D-BCCA-B657CB94E474}" destId="{E885ADD4-2226-4265-A840-3E98F0BE1528}" srcOrd="0" destOrd="0" presId="urn:microsoft.com/office/officeart/2005/8/layout/list1"/>
    <dgm:cxn modelId="{D6F32419-B7BA-4B1F-927F-D938F99F37E6}" type="presOf" srcId="{82D646AA-66CB-43FC-9E77-9EB3D2BB51C6}" destId="{2A62D3B9-ED11-4293-AD98-E2B240C1C90A}" srcOrd="0" destOrd="0" presId="urn:microsoft.com/office/officeart/2005/8/layout/list1"/>
    <dgm:cxn modelId="{1217A62C-C7C9-4E17-B439-0972E15B770E}" type="presOf" srcId="{9B4BFE5E-6EAA-4F19-A0C8-3641AAA82345}" destId="{4B4061F8-AEE1-4D78-A9FA-496ABAF0E90F}" srcOrd="0" destOrd="0" presId="urn:microsoft.com/office/officeart/2005/8/layout/list1"/>
    <dgm:cxn modelId="{D6E13F2D-8AB7-45E0-A0B4-DDFB8780B35A}" type="presOf" srcId="{4FB0460F-96CA-4040-95BE-E1B838BA5CB4}" destId="{E255684B-4FBD-4D7A-9A37-D2503BAFC776}" srcOrd="0" destOrd="0" presId="urn:microsoft.com/office/officeart/2005/8/layout/list1"/>
    <dgm:cxn modelId="{5D2BCA38-D241-40A9-94AB-05336492992D}" type="presOf" srcId="{B6A480C0-74D5-4962-B3F1-9C1320D34B61}" destId="{A5D9DE6E-5BEE-4575-BCA6-43DE94E8BBEE}" srcOrd="0" destOrd="0" presId="urn:microsoft.com/office/officeart/2005/8/layout/list1"/>
    <dgm:cxn modelId="{5B7D993F-381D-4F0E-8C44-E0F462541B17}" srcId="{9B4BFE5E-6EAA-4F19-A0C8-3641AAA82345}" destId="{647AFF93-4FB8-424D-BCCA-B657CB94E474}" srcOrd="1" destOrd="0" parTransId="{BF80080C-F7D5-4210-A92F-BF481E8BD87F}" sibTransId="{793F0028-7B90-45A3-8367-0E84FFB8FF73}"/>
    <dgm:cxn modelId="{BDEFC35F-BDD0-4F31-98ED-F2FCC9FB3803}" type="presOf" srcId="{4FB0460F-96CA-4040-95BE-E1B838BA5CB4}" destId="{C88AC0C3-1C34-4F34-8B40-273BA920DADF}" srcOrd="1" destOrd="0" presId="urn:microsoft.com/office/officeart/2005/8/layout/list1"/>
    <dgm:cxn modelId="{AB023142-DFE4-4979-8162-5F27C5D80C12}" srcId="{9B4BFE5E-6EAA-4F19-A0C8-3641AAA82345}" destId="{C163252E-FB30-4114-B49D-39A5BF61D49F}" srcOrd="3" destOrd="0" parTransId="{08125BE2-60FB-46FE-B29C-FE7B11BDD4F8}" sibTransId="{5AF74EF2-BE35-4A56-9F57-E0F55D441FBE}"/>
    <dgm:cxn modelId="{5EFD0071-63D2-4630-9C47-F97327778F36}" type="presOf" srcId="{B6A480C0-74D5-4962-B3F1-9C1320D34B61}" destId="{1CC80FA9-ACD1-47FE-995C-24BCC4CACEF0}" srcOrd="1" destOrd="0" presId="urn:microsoft.com/office/officeart/2005/8/layout/list1"/>
    <dgm:cxn modelId="{9B7D9B72-1353-4106-9BA3-03E0E18FEC2F}" type="presOf" srcId="{8F67A7D6-B02F-4BCF-A33E-EAA088E6A1D7}" destId="{B94B0AD1-B2EA-49C6-9DD2-3D2D67C99283}" srcOrd="0" destOrd="0" presId="urn:microsoft.com/office/officeart/2005/8/layout/list1"/>
    <dgm:cxn modelId="{14D46073-6D5A-41FA-9D1A-6A36121D733E}" type="presOf" srcId="{647AFF93-4FB8-424D-BCCA-B657CB94E474}" destId="{7C83CF93-9B6A-4910-BE7F-BB8D6F96360F}" srcOrd="1" destOrd="0" presId="urn:microsoft.com/office/officeart/2005/8/layout/list1"/>
    <dgm:cxn modelId="{5BF73A55-8863-40FF-8042-57C294EE941C}" type="presOf" srcId="{4193C9E9-ACEC-43F7-B06C-20D0B3326030}" destId="{E800FB3E-A2F0-45A4-B495-B8EF99EC1515}" srcOrd="0" destOrd="0" presId="urn:microsoft.com/office/officeart/2005/8/layout/list1"/>
    <dgm:cxn modelId="{B618AC7E-9A33-43AA-A946-B600B142F13B}" type="presOf" srcId="{C163252E-FB30-4114-B49D-39A5BF61D49F}" destId="{DC968C36-EAC4-449F-B7D0-BF3FBFFF61CC}" srcOrd="1" destOrd="0" presId="urn:microsoft.com/office/officeart/2005/8/layout/list1"/>
    <dgm:cxn modelId="{A978CAA9-C7FB-49EB-942B-AC05AAB84CF2}" srcId="{9B4BFE5E-6EAA-4F19-A0C8-3641AAA82345}" destId="{82D646AA-66CB-43FC-9E77-9EB3D2BB51C6}" srcOrd="4" destOrd="0" parTransId="{7F25885E-D1EB-4206-9791-94F912E3A313}" sibTransId="{CCFC915F-D97D-4582-865A-ADB902C35CDA}"/>
    <dgm:cxn modelId="{27F4C0BF-9E50-4F86-88F1-6DABB651BFB7}" type="presOf" srcId="{82D646AA-66CB-43FC-9E77-9EB3D2BB51C6}" destId="{CFF9137E-42DA-45AE-90F6-55A561A3A527}" srcOrd="1" destOrd="0" presId="urn:microsoft.com/office/officeart/2005/8/layout/list1"/>
    <dgm:cxn modelId="{C9AA9CC4-E052-4006-AC50-8A9AC31A7A0D}" type="presOf" srcId="{8F67A7D6-B02F-4BCF-A33E-EAA088E6A1D7}" destId="{1ED5B6D3-3D32-466C-A3D7-5990AA7D7A14}" srcOrd="1" destOrd="0" presId="urn:microsoft.com/office/officeart/2005/8/layout/list1"/>
    <dgm:cxn modelId="{A067E2C9-C21E-4C6E-8FB7-39CAFF765EC1}" srcId="{9B4BFE5E-6EAA-4F19-A0C8-3641AAA82345}" destId="{8F67A7D6-B02F-4BCF-A33E-EAA088E6A1D7}" srcOrd="2" destOrd="0" parTransId="{EB2AFBF7-B825-40E0-A168-B5FA5739FD01}" sibTransId="{B21D9D21-A53F-4FFD-9BFC-EB06711DE471}"/>
    <dgm:cxn modelId="{CDE375CD-CFC6-45A1-8003-BADF9CB66BB8}" srcId="{9B4BFE5E-6EAA-4F19-A0C8-3641AAA82345}" destId="{B6A480C0-74D5-4962-B3F1-9C1320D34B61}" srcOrd="0" destOrd="0" parTransId="{CEA60DB7-FCEB-42B5-991F-916881585FC2}" sibTransId="{DE0525E1-3830-4381-9D28-7ABAB909EBC8}"/>
    <dgm:cxn modelId="{9F7B4DD2-53B6-4601-9515-8C460F7E6C7D}" type="presOf" srcId="{C163252E-FB30-4114-B49D-39A5BF61D49F}" destId="{9E745E68-0862-47D6-AD73-272EE99248A6}" srcOrd="0" destOrd="0" presId="urn:microsoft.com/office/officeart/2005/8/layout/list1"/>
    <dgm:cxn modelId="{52AD77EA-9924-4EBE-A1FA-8318ED984248}" type="presOf" srcId="{4193C9E9-ACEC-43F7-B06C-20D0B3326030}" destId="{FD2884FD-2014-45B4-9217-F81F3DC3C0A2}" srcOrd="1" destOrd="0" presId="urn:microsoft.com/office/officeart/2005/8/layout/list1"/>
    <dgm:cxn modelId="{6A7E64F7-2DBA-475A-BE89-439FFACBD546}" srcId="{9B4BFE5E-6EAA-4F19-A0C8-3641AAA82345}" destId="{4FB0460F-96CA-4040-95BE-E1B838BA5CB4}" srcOrd="6" destOrd="0" parTransId="{06B77B0C-1096-4870-B2FF-942F553352B1}" sibTransId="{AA2C6CC1-8FF4-49BA-BBEF-C4C9AD99136F}"/>
    <dgm:cxn modelId="{3E8DC0F7-B3AB-4026-A5EB-401B83E0BE21}" srcId="{9B4BFE5E-6EAA-4F19-A0C8-3641AAA82345}" destId="{4193C9E9-ACEC-43F7-B06C-20D0B3326030}" srcOrd="5" destOrd="0" parTransId="{76581293-4E9F-4F38-A673-D3C3C42D5591}" sibTransId="{31D88F50-68C2-451D-A7AE-046A661B1C77}"/>
    <dgm:cxn modelId="{52D30933-D6EE-42DE-B8EE-A60388377CE9}" type="presParOf" srcId="{4B4061F8-AEE1-4D78-A9FA-496ABAF0E90F}" destId="{8FDD7201-79FC-4DA3-A380-E1F061A4F46B}" srcOrd="0" destOrd="0" presId="urn:microsoft.com/office/officeart/2005/8/layout/list1"/>
    <dgm:cxn modelId="{9E0B48CB-501E-4762-BAF2-B20B6F0D13DE}" type="presParOf" srcId="{8FDD7201-79FC-4DA3-A380-E1F061A4F46B}" destId="{A5D9DE6E-5BEE-4575-BCA6-43DE94E8BBEE}" srcOrd="0" destOrd="0" presId="urn:microsoft.com/office/officeart/2005/8/layout/list1"/>
    <dgm:cxn modelId="{F245B3D9-1C73-4B42-8F3C-69DC9B83DF4F}" type="presParOf" srcId="{8FDD7201-79FC-4DA3-A380-E1F061A4F46B}" destId="{1CC80FA9-ACD1-47FE-995C-24BCC4CACEF0}" srcOrd="1" destOrd="0" presId="urn:microsoft.com/office/officeart/2005/8/layout/list1"/>
    <dgm:cxn modelId="{9F9C5880-8244-470D-9C78-CE9BA7EAA896}" type="presParOf" srcId="{4B4061F8-AEE1-4D78-A9FA-496ABAF0E90F}" destId="{174E49AA-4484-4567-AB82-9027118F6F15}" srcOrd="1" destOrd="0" presId="urn:microsoft.com/office/officeart/2005/8/layout/list1"/>
    <dgm:cxn modelId="{03ED1C4B-E40F-4B11-8225-D12D32427393}" type="presParOf" srcId="{4B4061F8-AEE1-4D78-A9FA-496ABAF0E90F}" destId="{0E89549E-41DF-47AF-99D1-1A337B9780C7}" srcOrd="2" destOrd="0" presId="urn:microsoft.com/office/officeart/2005/8/layout/list1"/>
    <dgm:cxn modelId="{CABA08C3-7669-432C-B82F-4F33FE4EDA5B}" type="presParOf" srcId="{4B4061F8-AEE1-4D78-A9FA-496ABAF0E90F}" destId="{9B3F8500-F166-46B5-9BCE-E366FBC306BE}" srcOrd="3" destOrd="0" presId="urn:microsoft.com/office/officeart/2005/8/layout/list1"/>
    <dgm:cxn modelId="{121C6244-342C-48D0-B606-A5D39A18242E}" type="presParOf" srcId="{4B4061F8-AEE1-4D78-A9FA-496ABAF0E90F}" destId="{EC7FD736-15E7-4047-BB5B-B9EBD063A0FB}" srcOrd="4" destOrd="0" presId="urn:microsoft.com/office/officeart/2005/8/layout/list1"/>
    <dgm:cxn modelId="{E596BB06-9D16-4D28-A31B-C1272E098370}" type="presParOf" srcId="{EC7FD736-15E7-4047-BB5B-B9EBD063A0FB}" destId="{E885ADD4-2226-4265-A840-3E98F0BE1528}" srcOrd="0" destOrd="0" presId="urn:microsoft.com/office/officeart/2005/8/layout/list1"/>
    <dgm:cxn modelId="{3903E2D2-319E-4376-8A3E-744F95B95C21}" type="presParOf" srcId="{EC7FD736-15E7-4047-BB5B-B9EBD063A0FB}" destId="{7C83CF93-9B6A-4910-BE7F-BB8D6F96360F}" srcOrd="1" destOrd="0" presId="urn:microsoft.com/office/officeart/2005/8/layout/list1"/>
    <dgm:cxn modelId="{DB66D4EB-F172-46C8-B55C-D41581DF4FD3}" type="presParOf" srcId="{4B4061F8-AEE1-4D78-A9FA-496ABAF0E90F}" destId="{3C8B41CE-F12B-48C3-88E1-3E50978A61C0}" srcOrd="5" destOrd="0" presId="urn:microsoft.com/office/officeart/2005/8/layout/list1"/>
    <dgm:cxn modelId="{403982A8-2365-45C6-AE55-14541C6CC3CE}" type="presParOf" srcId="{4B4061F8-AEE1-4D78-A9FA-496ABAF0E90F}" destId="{9753EF55-00CC-448F-B204-C845241A7564}" srcOrd="6" destOrd="0" presId="urn:microsoft.com/office/officeart/2005/8/layout/list1"/>
    <dgm:cxn modelId="{8C928D38-3FA3-44BC-8482-249EB4493689}" type="presParOf" srcId="{4B4061F8-AEE1-4D78-A9FA-496ABAF0E90F}" destId="{BC55B970-DFA9-47F9-A828-2A6B0E6EC06A}" srcOrd="7" destOrd="0" presId="urn:microsoft.com/office/officeart/2005/8/layout/list1"/>
    <dgm:cxn modelId="{7CB6454D-C62F-420F-94C4-875221E8453B}" type="presParOf" srcId="{4B4061F8-AEE1-4D78-A9FA-496ABAF0E90F}" destId="{F6B23A37-15BC-4193-9532-C97DA4EE1114}" srcOrd="8" destOrd="0" presId="urn:microsoft.com/office/officeart/2005/8/layout/list1"/>
    <dgm:cxn modelId="{E4E9E71A-5B22-49DB-9996-3A9DEF7F2C55}" type="presParOf" srcId="{F6B23A37-15BC-4193-9532-C97DA4EE1114}" destId="{B94B0AD1-B2EA-49C6-9DD2-3D2D67C99283}" srcOrd="0" destOrd="0" presId="urn:microsoft.com/office/officeart/2005/8/layout/list1"/>
    <dgm:cxn modelId="{F866D74B-531A-4CD6-AB3D-860E1B3FAD1C}" type="presParOf" srcId="{F6B23A37-15BC-4193-9532-C97DA4EE1114}" destId="{1ED5B6D3-3D32-466C-A3D7-5990AA7D7A14}" srcOrd="1" destOrd="0" presId="urn:microsoft.com/office/officeart/2005/8/layout/list1"/>
    <dgm:cxn modelId="{36323D83-1E8F-4AEB-9ADB-79DD59E6F867}" type="presParOf" srcId="{4B4061F8-AEE1-4D78-A9FA-496ABAF0E90F}" destId="{8D30E7E8-F5C4-4035-876C-A5BB1B7700EC}" srcOrd="9" destOrd="0" presId="urn:microsoft.com/office/officeart/2005/8/layout/list1"/>
    <dgm:cxn modelId="{2DD070D8-8094-4690-8D36-7846D2877271}" type="presParOf" srcId="{4B4061F8-AEE1-4D78-A9FA-496ABAF0E90F}" destId="{779D234C-FFE6-4AF6-87FC-F374F1C287BD}" srcOrd="10" destOrd="0" presId="urn:microsoft.com/office/officeart/2005/8/layout/list1"/>
    <dgm:cxn modelId="{03C98B2C-5851-441F-80D3-67464F9428D8}" type="presParOf" srcId="{4B4061F8-AEE1-4D78-A9FA-496ABAF0E90F}" destId="{D180A43C-58AE-4F00-86C7-F9C1214A8D68}" srcOrd="11" destOrd="0" presId="urn:microsoft.com/office/officeart/2005/8/layout/list1"/>
    <dgm:cxn modelId="{235EB0CD-F9FA-42C9-9A46-E629E821C331}" type="presParOf" srcId="{4B4061F8-AEE1-4D78-A9FA-496ABAF0E90F}" destId="{1A3A8B15-3BF4-490C-9AD7-8D7366E38797}" srcOrd="12" destOrd="0" presId="urn:microsoft.com/office/officeart/2005/8/layout/list1"/>
    <dgm:cxn modelId="{6E105E58-2830-41F7-87E3-144D251972EE}" type="presParOf" srcId="{1A3A8B15-3BF4-490C-9AD7-8D7366E38797}" destId="{9E745E68-0862-47D6-AD73-272EE99248A6}" srcOrd="0" destOrd="0" presId="urn:microsoft.com/office/officeart/2005/8/layout/list1"/>
    <dgm:cxn modelId="{B5FA2239-228D-4221-BD29-39F9F5A42E77}" type="presParOf" srcId="{1A3A8B15-3BF4-490C-9AD7-8D7366E38797}" destId="{DC968C36-EAC4-449F-B7D0-BF3FBFFF61CC}" srcOrd="1" destOrd="0" presId="urn:microsoft.com/office/officeart/2005/8/layout/list1"/>
    <dgm:cxn modelId="{FF120D8E-49A6-419F-A383-7B577B362A84}" type="presParOf" srcId="{4B4061F8-AEE1-4D78-A9FA-496ABAF0E90F}" destId="{F662BB7C-F958-47DF-B8B3-63192BE7881F}" srcOrd="13" destOrd="0" presId="urn:microsoft.com/office/officeart/2005/8/layout/list1"/>
    <dgm:cxn modelId="{33941946-5708-4E86-8A68-EC78E9E85777}" type="presParOf" srcId="{4B4061F8-AEE1-4D78-A9FA-496ABAF0E90F}" destId="{B8FA3E6A-51D8-421A-AB83-CA9D6269344F}" srcOrd="14" destOrd="0" presId="urn:microsoft.com/office/officeart/2005/8/layout/list1"/>
    <dgm:cxn modelId="{B744B46E-FD86-43EE-9F2F-7F228341A2C9}" type="presParOf" srcId="{4B4061F8-AEE1-4D78-A9FA-496ABAF0E90F}" destId="{950A1732-41B5-461D-97A5-0F2C0BC0F305}" srcOrd="15" destOrd="0" presId="urn:microsoft.com/office/officeart/2005/8/layout/list1"/>
    <dgm:cxn modelId="{65E07CC1-3CCF-4083-B0DB-F49813370B85}" type="presParOf" srcId="{4B4061F8-AEE1-4D78-A9FA-496ABAF0E90F}" destId="{6F8A4B1E-CBAA-48E5-8AC6-1A72A8C9720B}" srcOrd="16" destOrd="0" presId="urn:microsoft.com/office/officeart/2005/8/layout/list1"/>
    <dgm:cxn modelId="{9B1FC183-CEA3-41E8-A6CD-23885FC313BC}" type="presParOf" srcId="{6F8A4B1E-CBAA-48E5-8AC6-1A72A8C9720B}" destId="{2A62D3B9-ED11-4293-AD98-E2B240C1C90A}" srcOrd="0" destOrd="0" presId="urn:microsoft.com/office/officeart/2005/8/layout/list1"/>
    <dgm:cxn modelId="{1FF22FB9-2182-4630-AC9C-9059CE325023}" type="presParOf" srcId="{6F8A4B1E-CBAA-48E5-8AC6-1A72A8C9720B}" destId="{CFF9137E-42DA-45AE-90F6-55A561A3A527}" srcOrd="1" destOrd="0" presId="urn:microsoft.com/office/officeart/2005/8/layout/list1"/>
    <dgm:cxn modelId="{0F37F041-9A79-40B5-9ED6-CDB66128994A}" type="presParOf" srcId="{4B4061F8-AEE1-4D78-A9FA-496ABAF0E90F}" destId="{877D6D5C-73E5-4D97-AE64-824B30524285}" srcOrd="17" destOrd="0" presId="urn:microsoft.com/office/officeart/2005/8/layout/list1"/>
    <dgm:cxn modelId="{427DEDE7-4EC0-4452-887F-47B70F6058AC}" type="presParOf" srcId="{4B4061F8-AEE1-4D78-A9FA-496ABAF0E90F}" destId="{4FB56AE7-2624-489F-8516-A0DCCD6C4DE6}" srcOrd="18" destOrd="0" presId="urn:microsoft.com/office/officeart/2005/8/layout/list1"/>
    <dgm:cxn modelId="{25D2E463-0664-431E-8FA0-D1C816D2EAA9}" type="presParOf" srcId="{4B4061F8-AEE1-4D78-A9FA-496ABAF0E90F}" destId="{26C9BC8B-790D-4099-BB5B-383CDF53683D}" srcOrd="19" destOrd="0" presId="urn:microsoft.com/office/officeart/2005/8/layout/list1"/>
    <dgm:cxn modelId="{4E4CC0F1-C74E-4E40-9DBC-AC5C89561757}" type="presParOf" srcId="{4B4061F8-AEE1-4D78-A9FA-496ABAF0E90F}" destId="{3B4C7E25-AA62-4408-B153-162FBD2463F3}" srcOrd="20" destOrd="0" presId="urn:microsoft.com/office/officeart/2005/8/layout/list1"/>
    <dgm:cxn modelId="{B307F324-1D3E-4026-9F01-ADC0E1832026}" type="presParOf" srcId="{3B4C7E25-AA62-4408-B153-162FBD2463F3}" destId="{E800FB3E-A2F0-45A4-B495-B8EF99EC1515}" srcOrd="0" destOrd="0" presId="urn:microsoft.com/office/officeart/2005/8/layout/list1"/>
    <dgm:cxn modelId="{944EC14E-C9D4-4F52-BEA5-72411F257A4E}" type="presParOf" srcId="{3B4C7E25-AA62-4408-B153-162FBD2463F3}" destId="{FD2884FD-2014-45B4-9217-F81F3DC3C0A2}" srcOrd="1" destOrd="0" presId="urn:microsoft.com/office/officeart/2005/8/layout/list1"/>
    <dgm:cxn modelId="{36E0E542-4070-4882-B1E6-BC2B2C63A73A}" type="presParOf" srcId="{4B4061F8-AEE1-4D78-A9FA-496ABAF0E90F}" destId="{1AD69D55-C2C6-46BC-9958-EA88CCDBC2B4}" srcOrd="21" destOrd="0" presId="urn:microsoft.com/office/officeart/2005/8/layout/list1"/>
    <dgm:cxn modelId="{E10C79E4-970B-4235-BB69-34F1A2892707}" type="presParOf" srcId="{4B4061F8-AEE1-4D78-A9FA-496ABAF0E90F}" destId="{B755812C-6C99-40C1-A92B-0DAE9C8F5AB4}" srcOrd="22" destOrd="0" presId="urn:microsoft.com/office/officeart/2005/8/layout/list1"/>
    <dgm:cxn modelId="{80571D03-BAD5-4FE0-BC36-DF2444FAA519}" type="presParOf" srcId="{4B4061F8-AEE1-4D78-A9FA-496ABAF0E90F}" destId="{A11DBC34-95FD-4C2C-8BF6-4A062CC12D72}" srcOrd="23" destOrd="0" presId="urn:microsoft.com/office/officeart/2005/8/layout/list1"/>
    <dgm:cxn modelId="{4567B5BF-8371-4A49-A45E-10B949723F8A}" type="presParOf" srcId="{4B4061F8-AEE1-4D78-A9FA-496ABAF0E90F}" destId="{0DC132DD-FCCA-4610-8C44-9F7D67601EDB}" srcOrd="24" destOrd="0" presId="urn:microsoft.com/office/officeart/2005/8/layout/list1"/>
    <dgm:cxn modelId="{2F1659E8-B90B-43E7-B088-B41FDF1A15F5}" type="presParOf" srcId="{0DC132DD-FCCA-4610-8C44-9F7D67601EDB}" destId="{E255684B-4FBD-4D7A-9A37-D2503BAFC776}" srcOrd="0" destOrd="0" presId="urn:microsoft.com/office/officeart/2005/8/layout/list1"/>
    <dgm:cxn modelId="{D3CE4D58-A029-4F7C-89CC-034F00150673}" type="presParOf" srcId="{0DC132DD-FCCA-4610-8C44-9F7D67601EDB}" destId="{C88AC0C3-1C34-4F34-8B40-273BA920DADF}" srcOrd="1" destOrd="0" presId="urn:microsoft.com/office/officeart/2005/8/layout/list1"/>
    <dgm:cxn modelId="{194F7DA0-98F6-41B9-BEA1-F1660D47339F}" type="presParOf" srcId="{4B4061F8-AEE1-4D78-A9FA-496ABAF0E90F}" destId="{164FC9E2-100D-48CD-BB30-669902DB4347}" srcOrd="25" destOrd="0" presId="urn:microsoft.com/office/officeart/2005/8/layout/list1"/>
    <dgm:cxn modelId="{3A122B47-22A9-4B76-81CD-FC6D5F8AB514}" type="presParOf" srcId="{4B4061F8-AEE1-4D78-A9FA-496ABAF0E90F}" destId="{592883F8-4282-41E9-9A96-F96F19584CC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4467E-C480-45A6-9000-CC033B69D763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F21765A7-56E2-4F50-95E5-86ABEF0647E9}">
      <dgm:prSet phldrT="[Texto]" custT="1"/>
      <dgm:spPr>
        <a:xfrm>
          <a:off x="1190812" y="590"/>
          <a:ext cx="2047039" cy="571693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pt-PT" sz="2000" b="1" dirty="0">
              <a:latin typeface="Calibri" panose="020F0502020204030204"/>
              <a:ea typeface="+mn-ea"/>
              <a:cs typeface="+mn-cs"/>
            </a:rPr>
            <a:t>Genes/Proteínas</a:t>
          </a:r>
        </a:p>
      </dgm:t>
    </dgm:pt>
    <dgm:pt modelId="{C02B8FC1-ABC0-4DE5-A36E-51CFD7B4641E}" type="parTrans" cxnId="{A6CD7026-7319-4BF2-803A-816621F3C24C}">
      <dgm:prSet/>
      <dgm:spPr/>
      <dgm:t>
        <a:bodyPr/>
        <a:lstStyle/>
        <a:p>
          <a:endParaRPr lang="pt-PT"/>
        </a:p>
      </dgm:t>
    </dgm:pt>
    <dgm:pt modelId="{EFE03EE5-72A9-4A44-8F8F-0A2B5FF9B5AC}" type="sibTrans" cxnId="{A6CD7026-7319-4BF2-803A-816621F3C24C}">
      <dgm:prSet/>
      <dgm:spPr/>
      <dgm:t>
        <a:bodyPr/>
        <a:lstStyle/>
        <a:p>
          <a:endParaRPr lang="pt-PT"/>
        </a:p>
      </dgm:t>
    </dgm:pt>
    <dgm:pt modelId="{FE232D35-9BEA-4051-AF7B-3E2EAF86E258}">
      <dgm:prSet phldrT="[Texto]" custT="1"/>
      <dgm:spPr>
        <a:xfrm>
          <a:off x="1194888" y="812395"/>
          <a:ext cx="2038887" cy="571693"/>
        </a:xfrm>
      </dgm:spPr>
      <dgm:t>
        <a:bodyPr/>
        <a:lstStyle/>
        <a:p>
          <a:pPr>
            <a:buNone/>
          </a:pPr>
          <a:r>
            <a:rPr lang="pt-PT" sz="2000" b="1" i="1" dirty="0">
              <a:latin typeface="Calibri" panose="020F0502020204030204"/>
              <a:ea typeface="+mn-ea"/>
              <a:cs typeface="+mn-cs"/>
            </a:rPr>
            <a:t>Homo sapiens</a:t>
          </a:r>
        </a:p>
      </dgm:t>
    </dgm:pt>
    <dgm:pt modelId="{74BDFE7F-26E0-4DCB-95AC-B149D47F54A4}" type="parTrans" cxnId="{7103775F-178F-41B7-B6A1-994F0B4DBF7D}">
      <dgm:prSet/>
      <dgm:spPr/>
      <dgm:t>
        <a:bodyPr/>
        <a:lstStyle/>
        <a:p>
          <a:endParaRPr lang="pt-PT"/>
        </a:p>
      </dgm:t>
    </dgm:pt>
    <dgm:pt modelId="{0C0EDD7B-F787-4688-A7A8-142F4ECB3EF8}" type="sibTrans" cxnId="{7103775F-178F-41B7-B6A1-994F0B4DBF7D}">
      <dgm:prSet/>
      <dgm:spPr/>
      <dgm:t>
        <a:bodyPr/>
        <a:lstStyle/>
        <a:p>
          <a:endParaRPr lang="pt-PT"/>
        </a:p>
      </dgm:t>
    </dgm:pt>
    <dgm:pt modelId="{E9A8139A-2C7D-4FBC-96DF-19CBBE1F35CF}">
      <dgm:prSet phldrT="[Texto]" custT="1"/>
      <dgm:spPr>
        <a:xfrm>
          <a:off x="1194888" y="812395"/>
          <a:ext cx="2038887" cy="571693"/>
        </a:xfrm>
      </dgm:spPr>
      <dgm:t>
        <a:bodyPr/>
        <a:lstStyle/>
        <a:p>
          <a:pPr>
            <a:buNone/>
          </a:pPr>
          <a:r>
            <a:rPr lang="pt-PT" sz="2000" b="1" dirty="0">
              <a:latin typeface="Calibri" panose="020F0502020204030204"/>
              <a:ea typeface="+mn-ea"/>
              <a:cs typeface="+mn-cs"/>
            </a:rPr>
            <a:t>SARS-CoV-2</a:t>
          </a:r>
        </a:p>
      </dgm:t>
    </dgm:pt>
    <dgm:pt modelId="{027F39CB-6D34-41A6-B368-79D1A841D6D5}" type="parTrans" cxnId="{299F1781-91EF-4080-90E2-B1EC0F38D11D}">
      <dgm:prSet/>
      <dgm:spPr/>
      <dgm:t>
        <a:bodyPr/>
        <a:lstStyle/>
        <a:p>
          <a:endParaRPr lang="pt-PT"/>
        </a:p>
      </dgm:t>
    </dgm:pt>
    <dgm:pt modelId="{6461193C-50E0-4F64-A2C9-A3C8AD0DF2F0}" type="sibTrans" cxnId="{299F1781-91EF-4080-90E2-B1EC0F38D11D}">
      <dgm:prSet/>
      <dgm:spPr/>
      <dgm:t>
        <a:bodyPr/>
        <a:lstStyle/>
        <a:p>
          <a:endParaRPr lang="pt-PT"/>
        </a:p>
      </dgm:t>
    </dgm:pt>
    <dgm:pt modelId="{E23B8965-7CED-4F68-94AC-B9593ABA4DAF}">
      <dgm:prSet phldrT="[Texto]" custT="1"/>
      <dgm:spPr>
        <a:xfrm>
          <a:off x="1194888" y="812395"/>
          <a:ext cx="2038887" cy="571693"/>
        </a:xfrm>
      </dgm:spPr>
      <dgm:t>
        <a:bodyPr/>
        <a:lstStyle/>
        <a:p>
          <a:r>
            <a:rPr lang="pt-PT" sz="2000" dirty="0"/>
            <a:t>ORF1a</a:t>
          </a:r>
          <a:endParaRPr lang="pt-PT" sz="2000" b="1" dirty="0">
            <a:latin typeface="Calibri" panose="020F0502020204030204"/>
            <a:ea typeface="+mn-ea"/>
            <a:cs typeface="+mn-cs"/>
          </a:endParaRPr>
        </a:p>
      </dgm:t>
    </dgm:pt>
    <dgm:pt modelId="{43CAE782-3821-4E7E-AF40-CD788F334818}" type="parTrans" cxnId="{4B0E1584-4AB6-49D2-BF63-C7957F92F98B}">
      <dgm:prSet/>
      <dgm:spPr/>
      <dgm:t>
        <a:bodyPr/>
        <a:lstStyle/>
        <a:p>
          <a:endParaRPr lang="pt-PT"/>
        </a:p>
      </dgm:t>
    </dgm:pt>
    <dgm:pt modelId="{54B662F6-06E9-480E-9580-32386FC03186}" type="sibTrans" cxnId="{4B0E1584-4AB6-49D2-BF63-C7957F92F98B}">
      <dgm:prSet/>
      <dgm:spPr/>
      <dgm:t>
        <a:bodyPr/>
        <a:lstStyle/>
        <a:p>
          <a:endParaRPr lang="pt-PT"/>
        </a:p>
      </dgm:t>
    </dgm:pt>
    <dgm:pt modelId="{8BBF5376-D548-449A-BCB2-13A39D303727}">
      <dgm:prSet phldrT="[Texto]" custT="1"/>
      <dgm:spPr>
        <a:xfrm>
          <a:off x="1194888" y="812395"/>
          <a:ext cx="2038887" cy="571693"/>
        </a:xfrm>
      </dgm:spPr>
      <dgm:t>
        <a:bodyPr/>
        <a:lstStyle/>
        <a:p>
          <a:r>
            <a:rPr lang="pt-PT" sz="2000" dirty="0"/>
            <a:t>PHB2 (Proibitina-2)</a:t>
          </a:r>
          <a:endParaRPr lang="pt-PT" sz="2000" b="1" i="1" dirty="0">
            <a:latin typeface="Calibri" panose="020F0502020204030204"/>
            <a:ea typeface="+mn-ea"/>
            <a:cs typeface="+mn-cs"/>
          </a:endParaRPr>
        </a:p>
      </dgm:t>
    </dgm:pt>
    <dgm:pt modelId="{76223EBA-0DDE-49F6-A4FE-CFFE3E2212AE}" type="parTrans" cxnId="{B8EAF387-2144-4168-9469-AEF755847D2E}">
      <dgm:prSet/>
      <dgm:spPr/>
      <dgm:t>
        <a:bodyPr/>
        <a:lstStyle/>
        <a:p>
          <a:endParaRPr lang="pt-PT"/>
        </a:p>
      </dgm:t>
    </dgm:pt>
    <dgm:pt modelId="{9554CF3C-5EEA-4EFC-A121-09988825E622}" type="sibTrans" cxnId="{B8EAF387-2144-4168-9469-AEF755847D2E}">
      <dgm:prSet/>
      <dgm:spPr/>
      <dgm:t>
        <a:bodyPr/>
        <a:lstStyle/>
        <a:p>
          <a:endParaRPr lang="pt-PT"/>
        </a:p>
      </dgm:t>
    </dgm:pt>
    <dgm:pt modelId="{C24C37B9-4DF2-4B00-BDF6-6ACAAF73692E}">
      <dgm:prSet phldrT="[Texto]" custT="1"/>
      <dgm:spPr>
        <a:xfrm>
          <a:off x="1194888" y="812395"/>
          <a:ext cx="2038887" cy="571693"/>
        </a:xfrm>
      </dgm:spPr>
      <dgm:t>
        <a:bodyPr/>
        <a:lstStyle/>
        <a:p>
          <a:r>
            <a:rPr lang="pt-PT" sz="2000" dirty="0"/>
            <a:t>PHB (Proibitina)</a:t>
          </a:r>
          <a:endParaRPr lang="pt-PT" sz="2000" b="1" i="1" dirty="0">
            <a:latin typeface="Calibri" panose="020F0502020204030204"/>
            <a:ea typeface="+mn-ea"/>
            <a:cs typeface="+mn-cs"/>
          </a:endParaRPr>
        </a:p>
      </dgm:t>
    </dgm:pt>
    <dgm:pt modelId="{ABDE51D6-7AB4-4D11-BB6D-D1619764FAE8}" type="parTrans" cxnId="{510FB997-2DD6-4026-83EE-B819E7F1BEE2}">
      <dgm:prSet/>
      <dgm:spPr/>
      <dgm:t>
        <a:bodyPr/>
        <a:lstStyle/>
        <a:p>
          <a:endParaRPr lang="pt-PT"/>
        </a:p>
      </dgm:t>
    </dgm:pt>
    <dgm:pt modelId="{3A24BF20-29E2-4254-AA1B-E636FB3CDB37}" type="sibTrans" cxnId="{510FB997-2DD6-4026-83EE-B819E7F1BEE2}">
      <dgm:prSet/>
      <dgm:spPr/>
      <dgm:t>
        <a:bodyPr/>
        <a:lstStyle/>
        <a:p>
          <a:endParaRPr lang="pt-PT"/>
        </a:p>
      </dgm:t>
    </dgm:pt>
    <dgm:pt modelId="{86791975-3940-416D-98AA-8DACE621463B}" type="pres">
      <dgm:prSet presAssocID="{BCB4467E-C480-45A6-9000-CC033B69D7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B05E2C-3A5D-468E-8B75-13A42BA44D5A}" type="pres">
      <dgm:prSet presAssocID="{F21765A7-56E2-4F50-95E5-86ABEF0647E9}" presName="hierRoot1" presStyleCnt="0">
        <dgm:presLayoutVars>
          <dgm:hierBranch val="init"/>
        </dgm:presLayoutVars>
      </dgm:prSet>
      <dgm:spPr/>
    </dgm:pt>
    <dgm:pt modelId="{04BE11DE-610B-4D9D-B19E-01BA2C3BB010}" type="pres">
      <dgm:prSet presAssocID="{F21765A7-56E2-4F50-95E5-86ABEF0647E9}" presName="rootComposite1" presStyleCnt="0"/>
      <dgm:spPr/>
    </dgm:pt>
    <dgm:pt modelId="{95C9A024-AF67-4FD2-9911-0E3C411734BA}" type="pres">
      <dgm:prSet presAssocID="{F21765A7-56E2-4F50-95E5-86ABEF0647E9}" presName="rootText1" presStyleLbl="node0" presStyleIdx="0" presStyleCnt="1" custScaleX="179033">
        <dgm:presLayoutVars>
          <dgm:chPref val="3"/>
        </dgm:presLayoutVars>
      </dgm:prSet>
      <dgm:spPr/>
    </dgm:pt>
    <dgm:pt modelId="{8F39A258-919F-4ED7-A7AB-5CAF3556EA91}" type="pres">
      <dgm:prSet presAssocID="{F21765A7-56E2-4F50-95E5-86ABEF0647E9}" presName="rootConnector1" presStyleLbl="node1" presStyleIdx="0" presStyleCnt="0"/>
      <dgm:spPr/>
    </dgm:pt>
    <dgm:pt modelId="{EB494D59-47B7-4DEC-B329-C4DE86133719}" type="pres">
      <dgm:prSet presAssocID="{F21765A7-56E2-4F50-95E5-86ABEF0647E9}" presName="hierChild2" presStyleCnt="0"/>
      <dgm:spPr/>
    </dgm:pt>
    <dgm:pt modelId="{2889ABB0-DD0C-4862-945A-43B489A25F05}" type="pres">
      <dgm:prSet presAssocID="{027F39CB-6D34-41A6-B368-79D1A841D6D5}" presName="Name37" presStyleLbl="parChTrans1D2" presStyleIdx="0" presStyleCnt="2"/>
      <dgm:spPr/>
    </dgm:pt>
    <dgm:pt modelId="{1FA5D145-3C47-4E71-AF5A-5D8B766AD6E6}" type="pres">
      <dgm:prSet presAssocID="{E9A8139A-2C7D-4FBC-96DF-19CBBE1F35CF}" presName="hierRoot2" presStyleCnt="0">
        <dgm:presLayoutVars>
          <dgm:hierBranch val="init"/>
        </dgm:presLayoutVars>
      </dgm:prSet>
      <dgm:spPr/>
    </dgm:pt>
    <dgm:pt modelId="{F1321826-7AAD-4B85-B3D2-0548B6009B48}" type="pres">
      <dgm:prSet presAssocID="{E9A8139A-2C7D-4FBC-96DF-19CBBE1F35CF}" presName="rootComposite" presStyleCnt="0"/>
      <dgm:spPr/>
    </dgm:pt>
    <dgm:pt modelId="{7EBD5941-4DCA-4E33-9F73-D04C34B568AD}" type="pres">
      <dgm:prSet presAssocID="{E9A8139A-2C7D-4FBC-96DF-19CBBE1F35CF}" presName="rootText" presStyleLbl="node2" presStyleIdx="0" presStyleCnt="2" custScaleX="178320">
        <dgm:presLayoutVars>
          <dgm:chPref val="3"/>
        </dgm:presLayoutVars>
      </dgm:prSet>
      <dgm:spPr>
        <a:prstGeom prst="rect">
          <a:avLst/>
        </a:prstGeom>
      </dgm:spPr>
    </dgm:pt>
    <dgm:pt modelId="{7DDAE7F1-95EC-40FA-8A49-F9F3C376C6DA}" type="pres">
      <dgm:prSet presAssocID="{E9A8139A-2C7D-4FBC-96DF-19CBBE1F35CF}" presName="rootConnector" presStyleLbl="node2" presStyleIdx="0" presStyleCnt="2"/>
      <dgm:spPr/>
    </dgm:pt>
    <dgm:pt modelId="{47013014-46CD-4B47-BB65-4B0BC4E92EB5}" type="pres">
      <dgm:prSet presAssocID="{E9A8139A-2C7D-4FBC-96DF-19CBBE1F35CF}" presName="hierChild4" presStyleCnt="0"/>
      <dgm:spPr/>
    </dgm:pt>
    <dgm:pt modelId="{7720EF05-8E72-456D-BB75-1A6EDADD91BA}" type="pres">
      <dgm:prSet presAssocID="{43CAE782-3821-4E7E-AF40-CD788F334818}" presName="Name37" presStyleLbl="parChTrans1D3" presStyleIdx="0" presStyleCnt="3"/>
      <dgm:spPr/>
    </dgm:pt>
    <dgm:pt modelId="{CE81DD61-D0EF-4750-8417-FBC3AB91AA15}" type="pres">
      <dgm:prSet presAssocID="{E23B8965-7CED-4F68-94AC-B9593ABA4DAF}" presName="hierRoot2" presStyleCnt="0">
        <dgm:presLayoutVars>
          <dgm:hierBranch val="init"/>
        </dgm:presLayoutVars>
      </dgm:prSet>
      <dgm:spPr/>
    </dgm:pt>
    <dgm:pt modelId="{2252951D-47DF-43C5-AA23-63F93166A3A7}" type="pres">
      <dgm:prSet presAssocID="{E23B8965-7CED-4F68-94AC-B9593ABA4DAF}" presName="rootComposite" presStyleCnt="0"/>
      <dgm:spPr/>
    </dgm:pt>
    <dgm:pt modelId="{DC634161-64D5-4798-BF8D-E78F6D16C619}" type="pres">
      <dgm:prSet presAssocID="{E23B8965-7CED-4F68-94AC-B9593ABA4DAF}" presName="rootText" presStyleLbl="node3" presStyleIdx="0" presStyleCnt="3">
        <dgm:presLayoutVars>
          <dgm:chPref val="3"/>
        </dgm:presLayoutVars>
      </dgm:prSet>
      <dgm:spPr/>
    </dgm:pt>
    <dgm:pt modelId="{9A3F5BA3-4B74-493A-87CF-696478B21287}" type="pres">
      <dgm:prSet presAssocID="{E23B8965-7CED-4F68-94AC-B9593ABA4DAF}" presName="rootConnector" presStyleLbl="node3" presStyleIdx="0" presStyleCnt="3"/>
      <dgm:spPr/>
    </dgm:pt>
    <dgm:pt modelId="{528F976B-90DC-42B6-86D8-8500D8EB15E0}" type="pres">
      <dgm:prSet presAssocID="{E23B8965-7CED-4F68-94AC-B9593ABA4DAF}" presName="hierChild4" presStyleCnt="0"/>
      <dgm:spPr/>
    </dgm:pt>
    <dgm:pt modelId="{A16FC8D6-8DD4-427D-8024-27A97C8B5B4E}" type="pres">
      <dgm:prSet presAssocID="{E23B8965-7CED-4F68-94AC-B9593ABA4DAF}" presName="hierChild5" presStyleCnt="0"/>
      <dgm:spPr/>
    </dgm:pt>
    <dgm:pt modelId="{FF1D87C2-E007-42BD-9E7E-CF3955D3191E}" type="pres">
      <dgm:prSet presAssocID="{E9A8139A-2C7D-4FBC-96DF-19CBBE1F35CF}" presName="hierChild5" presStyleCnt="0"/>
      <dgm:spPr/>
    </dgm:pt>
    <dgm:pt modelId="{1D89D781-4F86-4379-B270-F557A156F197}" type="pres">
      <dgm:prSet presAssocID="{74BDFE7F-26E0-4DCB-95AC-B149D47F54A4}" presName="Name37" presStyleLbl="parChTrans1D2" presStyleIdx="1" presStyleCnt="2"/>
      <dgm:spPr/>
    </dgm:pt>
    <dgm:pt modelId="{4AE14900-07A3-439C-9FDE-2DB3B501A1E1}" type="pres">
      <dgm:prSet presAssocID="{FE232D35-9BEA-4051-AF7B-3E2EAF86E258}" presName="hierRoot2" presStyleCnt="0">
        <dgm:presLayoutVars>
          <dgm:hierBranch val="init"/>
        </dgm:presLayoutVars>
      </dgm:prSet>
      <dgm:spPr/>
    </dgm:pt>
    <dgm:pt modelId="{544FAAD2-1C0D-4DE5-89C0-07B728180AC9}" type="pres">
      <dgm:prSet presAssocID="{FE232D35-9BEA-4051-AF7B-3E2EAF86E258}" presName="rootComposite" presStyleCnt="0"/>
      <dgm:spPr/>
    </dgm:pt>
    <dgm:pt modelId="{79242DF4-ECB0-4076-BCFF-40DA7910CD5F}" type="pres">
      <dgm:prSet presAssocID="{FE232D35-9BEA-4051-AF7B-3E2EAF86E258}" presName="rootText" presStyleLbl="node2" presStyleIdx="1" presStyleCnt="2" custScaleX="201861">
        <dgm:presLayoutVars>
          <dgm:chPref val="3"/>
        </dgm:presLayoutVars>
      </dgm:prSet>
      <dgm:spPr/>
    </dgm:pt>
    <dgm:pt modelId="{EDA09735-C008-4356-89B3-A27485ABF5FC}" type="pres">
      <dgm:prSet presAssocID="{FE232D35-9BEA-4051-AF7B-3E2EAF86E258}" presName="rootConnector" presStyleLbl="node2" presStyleIdx="1" presStyleCnt="2"/>
      <dgm:spPr/>
    </dgm:pt>
    <dgm:pt modelId="{3531DC21-1736-4D31-9ED8-A7D2820E40E1}" type="pres">
      <dgm:prSet presAssocID="{FE232D35-9BEA-4051-AF7B-3E2EAF86E258}" presName="hierChild4" presStyleCnt="0"/>
      <dgm:spPr/>
    </dgm:pt>
    <dgm:pt modelId="{9CF52AC5-9DA2-42A7-A260-71F5C654A13F}" type="pres">
      <dgm:prSet presAssocID="{ABDE51D6-7AB4-4D11-BB6D-D1619764FAE8}" presName="Name37" presStyleLbl="parChTrans1D3" presStyleIdx="1" presStyleCnt="3"/>
      <dgm:spPr/>
    </dgm:pt>
    <dgm:pt modelId="{C814EEB8-EC45-47CE-9EA3-2F91BD60E8FC}" type="pres">
      <dgm:prSet presAssocID="{C24C37B9-4DF2-4B00-BDF6-6ACAAF73692E}" presName="hierRoot2" presStyleCnt="0">
        <dgm:presLayoutVars>
          <dgm:hierBranch val="init"/>
        </dgm:presLayoutVars>
      </dgm:prSet>
      <dgm:spPr/>
    </dgm:pt>
    <dgm:pt modelId="{B5766368-43E6-43C0-AF82-5EC8A26E0E5B}" type="pres">
      <dgm:prSet presAssocID="{C24C37B9-4DF2-4B00-BDF6-6ACAAF73692E}" presName="rootComposite" presStyleCnt="0"/>
      <dgm:spPr/>
    </dgm:pt>
    <dgm:pt modelId="{A5609465-7CA5-4BF9-8238-CAE21C83383F}" type="pres">
      <dgm:prSet presAssocID="{C24C37B9-4DF2-4B00-BDF6-6ACAAF73692E}" presName="rootText" presStyleLbl="node3" presStyleIdx="1" presStyleCnt="3">
        <dgm:presLayoutVars>
          <dgm:chPref val="3"/>
        </dgm:presLayoutVars>
      </dgm:prSet>
      <dgm:spPr/>
    </dgm:pt>
    <dgm:pt modelId="{3431616E-CAC3-4DE2-862C-34F251B2232F}" type="pres">
      <dgm:prSet presAssocID="{C24C37B9-4DF2-4B00-BDF6-6ACAAF73692E}" presName="rootConnector" presStyleLbl="node3" presStyleIdx="1" presStyleCnt="3"/>
      <dgm:spPr/>
    </dgm:pt>
    <dgm:pt modelId="{C0EB69AC-46DC-443C-A937-59E956B54AE2}" type="pres">
      <dgm:prSet presAssocID="{C24C37B9-4DF2-4B00-BDF6-6ACAAF73692E}" presName="hierChild4" presStyleCnt="0"/>
      <dgm:spPr/>
    </dgm:pt>
    <dgm:pt modelId="{09C1D750-97D2-4A72-83E8-19767CBA1B4E}" type="pres">
      <dgm:prSet presAssocID="{C24C37B9-4DF2-4B00-BDF6-6ACAAF73692E}" presName="hierChild5" presStyleCnt="0"/>
      <dgm:spPr/>
    </dgm:pt>
    <dgm:pt modelId="{C0A96750-CBE2-4D84-AAB8-A36A3BF1D515}" type="pres">
      <dgm:prSet presAssocID="{76223EBA-0DDE-49F6-A4FE-CFFE3E2212AE}" presName="Name37" presStyleLbl="parChTrans1D3" presStyleIdx="2" presStyleCnt="3"/>
      <dgm:spPr/>
    </dgm:pt>
    <dgm:pt modelId="{B080D33D-F30A-49FD-8799-827D78A09BFE}" type="pres">
      <dgm:prSet presAssocID="{8BBF5376-D548-449A-BCB2-13A39D303727}" presName="hierRoot2" presStyleCnt="0">
        <dgm:presLayoutVars>
          <dgm:hierBranch val="init"/>
        </dgm:presLayoutVars>
      </dgm:prSet>
      <dgm:spPr/>
    </dgm:pt>
    <dgm:pt modelId="{9676F243-92FA-4D44-9D0B-6D2DC47699B6}" type="pres">
      <dgm:prSet presAssocID="{8BBF5376-D548-449A-BCB2-13A39D303727}" presName="rootComposite" presStyleCnt="0"/>
      <dgm:spPr/>
    </dgm:pt>
    <dgm:pt modelId="{31574357-234C-4E1C-9541-0E50E243CA65}" type="pres">
      <dgm:prSet presAssocID="{8BBF5376-D548-449A-BCB2-13A39D303727}" presName="rootText" presStyleLbl="node3" presStyleIdx="2" presStyleCnt="3">
        <dgm:presLayoutVars>
          <dgm:chPref val="3"/>
        </dgm:presLayoutVars>
      </dgm:prSet>
      <dgm:spPr/>
    </dgm:pt>
    <dgm:pt modelId="{D77054A2-28CC-4B25-B9EB-2397091DFBAD}" type="pres">
      <dgm:prSet presAssocID="{8BBF5376-D548-449A-BCB2-13A39D303727}" presName="rootConnector" presStyleLbl="node3" presStyleIdx="2" presStyleCnt="3"/>
      <dgm:spPr/>
    </dgm:pt>
    <dgm:pt modelId="{B09622C3-DEAB-44C4-9F6E-9FA493EB3141}" type="pres">
      <dgm:prSet presAssocID="{8BBF5376-D548-449A-BCB2-13A39D303727}" presName="hierChild4" presStyleCnt="0"/>
      <dgm:spPr/>
    </dgm:pt>
    <dgm:pt modelId="{2352B61F-FF14-474C-A11C-CD00B97C30F1}" type="pres">
      <dgm:prSet presAssocID="{8BBF5376-D548-449A-BCB2-13A39D303727}" presName="hierChild5" presStyleCnt="0"/>
      <dgm:spPr/>
    </dgm:pt>
    <dgm:pt modelId="{06AE3EBE-1D9B-4232-8D27-C7C05F4B11C1}" type="pres">
      <dgm:prSet presAssocID="{FE232D35-9BEA-4051-AF7B-3E2EAF86E258}" presName="hierChild5" presStyleCnt="0"/>
      <dgm:spPr/>
    </dgm:pt>
    <dgm:pt modelId="{99049BB6-1B56-44A5-8BCC-0159C42A4D57}" type="pres">
      <dgm:prSet presAssocID="{F21765A7-56E2-4F50-95E5-86ABEF0647E9}" presName="hierChild3" presStyleCnt="0"/>
      <dgm:spPr/>
    </dgm:pt>
  </dgm:ptLst>
  <dgm:cxnLst>
    <dgm:cxn modelId="{04100C11-4A70-4D10-A5D9-A065BC754549}" type="presOf" srcId="{027F39CB-6D34-41A6-B368-79D1A841D6D5}" destId="{2889ABB0-DD0C-4862-945A-43B489A25F05}" srcOrd="0" destOrd="0" presId="urn:microsoft.com/office/officeart/2005/8/layout/orgChart1"/>
    <dgm:cxn modelId="{AEAB9114-4781-4A64-9ED7-D2D74F7ED1DF}" type="presOf" srcId="{C24C37B9-4DF2-4B00-BDF6-6ACAAF73692E}" destId="{A5609465-7CA5-4BF9-8238-CAE21C83383F}" srcOrd="0" destOrd="0" presId="urn:microsoft.com/office/officeart/2005/8/layout/orgChart1"/>
    <dgm:cxn modelId="{11AAF316-88FF-4CFD-A2B7-FF37548786C7}" type="presOf" srcId="{76223EBA-0DDE-49F6-A4FE-CFFE3E2212AE}" destId="{C0A96750-CBE2-4D84-AAB8-A36A3BF1D515}" srcOrd="0" destOrd="0" presId="urn:microsoft.com/office/officeart/2005/8/layout/orgChart1"/>
    <dgm:cxn modelId="{DD76FD1D-47E4-4E71-B352-FBCD0F5D844A}" type="presOf" srcId="{F21765A7-56E2-4F50-95E5-86ABEF0647E9}" destId="{8F39A258-919F-4ED7-A7AB-5CAF3556EA91}" srcOrd="1" destOrd="0" presId="urn:microsoft.com/office/officeart/2005/8/layout/orgChart1"/>
    <dgm:cxn modelId="{A6CD7026-7319-4BF2-803A-816621F3C24C}" srcId="{BCB4467E-C480-45A6-9000-CC033B69D763}" destId="{F21765A7-56E2-4F50-95E5-86ABEF0647E9}" srcOrd="0" destOrd="0" parTransId="{C02B8FC1-ABC0-4DE5-A36E-51CFD7B4641E}" sibTransId="{EFE03EE5-72A9-4A44-8F8F-0A2B5FF9B5AC}"/>
    <dgm:cxn modelId="{62597328-61E6-4FB9-B268-FC6D61FB2985}" type="presOf" srcId="{BCB4467E-C480-45A6-9000-CC033B69D763}" destId="{86791975-3940-416D-98AA-8DACE621463B}" srcOrd="0" destOrd="0" presId="urn:microsoft.com/office/officeart/2005/8/layout/orgChart1"/>
    <dgm:cxn modelId="{89A3C534-2D28-4336-8C08-77D07D393E3F}" type="presOf" srcId="{FE232D35-9BEA-4051-AF7B-3E2EAF86E258}" destId="{79242DF4-ECB0-4076-BCFF-40DA7910CD5F}" srcOrd="0" destOrd="0" presId="urn:microsoft.com/office/officeart/2005/8/layout/orgChart1"/>
    <dgm:cxn modelId="{2E8BC940-8D3E-4A7E-9BDF-58F88D29ACE0}" type="presOf" srcId="{43CAE782-3821-4E7E-AF40-CD788F334818}" destId="{7720EF05-8E72-456D-BB75-1A6EDADD91BA}" srcOrd="0" destOrd="0" presId="urn:microsoft.com/office/officeart/2005/8/layout/orgChart1"/>
    <dgm:cxn modelId="{7103775F-178F-41B7-B6A1-994F0B4DBF7D}" srcId="{F21765A7-56E2-4F50-95E5-86ABEF0647E9}" destId="{FE232D35-9BEA-4051-AF7B-3E2EAF86E258}" srcOrd="1" destOrd="0" parTransId="{74BDFE7F-26E0-4DCB-95AC-B149D47F54A4}" sibTransId="{0C0EDD7B-F787-4688-A7A8-142F4ECB3EF8}"/>
    <dgm:cxn modelId="{465BCC63-21A4-4E03-A563-282AA3E84E6E}" type="presOf" srcId="{E9A8139A-2C7D-4FBC-96DF-19CBBE1F35CF}" destId="{7EBD5941-4DCA-4E33-9F73-D04C34B568AD}" srcOrd="0" destOrd="0" presId="urn:microsoft.com/office/officeart/2005/8/layout/orgChart1"/>
    <dgm:cxn modelId="{00132F79-58A7-4C3B-926B-7581F734321A}" type="presOf" srcId="{F21765A7-56E2-4F50-95E5-86ABEF0647E9}" destId="{95C9A024-AF67-4FD2-9911-0E3C411734BA}" srcOrd="0" destOrd="0" presId="urn:microsoft.com/office/officeart/2005/8/layout/orgChart1"/>
    <dgm:cxn modelId="{299F1781-91EF-4080-90E2-B1EC0F38D11D}" srcId="{F21765A7-56E2-4F50-95E5-86ABEF0647E9}" destId="{E9A8139A-2C7D-4FBC-96DF-19CBBE1F35CF}" srcOrd="0" destOrd="0" parTransId="{027F39CB-6D34-41A6-B368-79D1A841D6D5}" sibTransId="{6461193C-50E0-4F64-A2C9-A3C8AD0DF2F0}"/>
    <dgm:cxn modelId="{4B0E1584-4AB6-49D2-BF63-C7957F92F98B}" srcId="{E9A8139A-2C7D-4FBC-96DF-19CBBE1F35CF}" destId="{E23B8965-7CED-4F68-94AC-B9593ABA4DAF}" srcOrd="0" destOrd="0" parTransId="{43CAE782-3821-4E7E-AF40-CD788F334818}" sibTransId="{54B662F6-06E9-480E-9580-32386FC03186}"/>
    <dgm:cxn modelId="{C16A2086-9AEA-4D34-A18E-D96C0F378F12}" type="presOf" srcId="{8BBF5376-D548-449A-BCB2-13A39D303727}" destId="{D77054A2-28CC-4B25-B9EB-2397091DFBAD}" srcOrd="1" destOrd="0" presId="urn:microsoft.com/office/officeart/2005/8/layout/orgChart1"/>
    <dgm:cxn modelId="{B8EAF387-2144-4168-9469-AEF755847D2E}" srcId="{FE232D35-9BEA-4051-AF7B-3E2EAF86E258}" destId="{8BBF5376-D548-449A-BCB2-13A39D303727}" srcOrd="1" destOrd="0" parTransId="{76223EBA-0DDE-49F6-A4FE-CFFE3E2212AE}" sibTransId="{9554CF3C-5EEA-4EFC-A121-09988825E622}"/>
    <dgm:cxn modelId="{A5BFFC96-2BB8-48A5-BF9D-77F0522F6DB0}" type="presOf" srcId="{E23B8965-7CED-4F68-94AC-B9593ABA4DAF}" destId="{9A3F5BA3-4B74-493A-87CF-696478B21287}" srcOrd="1" destOrd="0" presId="urn:microsoft.com/office/officeart/2005/8/layout/orgChart1"/>
    <dgm:cxn modelId="{510FB997-2DD6-4026-83EE-B819E7F1BEE2}" srcId="{FE232D35-9BEA-4051-AF7B-3E2EAF86E258}" destId="{C24C37B9-4DF2-4B00-BDF6-6ACAAF73692E}" srcOrd="0" destOrd="0" parTransId="{ABDE51D6-7AB4-4D11-BB6D-D1619764FAE8}" sibTransId="{3A24BF20-29E2-4254-AA1B-E636FB3CDB37}"/>
    <dgm:cxn modelId="{5DF197A0-3E9D-4E55-8FAD-F125F3EF2E0C}" type="presOf" srcId="{FE232D35-9BEA-4051-AF7B-3E2EAF86E258}" destId="{EDA09735-C008-4356-89B3-A27485ABF5FC}" srcOrd="1" destOrd="0" presId="urn:microsoft.com/office/officeart/2005/8/layout/orgChart1"/>
    <dgm:cxn modelId="{2A3440DF-FEB8-45E0-B756-70905665A3AB}" type="presOf" srcId="{E23B8965-7CED-4F68-94AC-B9593ABA4DAF}" destId="{DC634161-64D5-4798-BF8D-E78F6D16C619}" srcOrd="0" destOrd="0" presId="urn:microsoft.com/office/officeart/2005/8/layout/orgChart1"/>
    <dgm:cxn modelId="{171643E9-2FA5-4D01-9BC5-4606DDCFEB41}" type="presOf" srcId="{C24C37B9-4DF2-4B00-BDF6-6ACAAF73692E}" destId="{3431616E-CAC3-4DE2-862C-34F251B2232F}" srcOrd="1" destOrd="0" presId="urn:microsoft.com/office/officeart/2005/8/layout/orgChart1"/>
    <dgm:cxn modelId="{DB9DADED-2FE6-4B5C-950A-2F3AED75ADD6}" type="presOf" srcId="{74BDFE7F-26E0-4DCB-95AC-B149D47F54A4}" destId="{1D89D781-4F86-4379-B270-F557A156F197}" srcOrd="0" destOrd="0" presId="urn:microsoft.com/office/officeart/2005/8/layout/orgChart1"/>
    <dgm:cxn modelId="{72ADEAED-A813-49BE-856C-A4F35ED7A1B3}" type="presOf" srcId="{ABDE51D6-7AB4-4D11-BB6D-D1619764FAE8}" destId="{9CF52AC5-9DA2-42A7-A260-71F5C654A13F}" srcOrd="0" destOrd="0" presId="urn:microsoft.com/office/officeart/2005/8/layout/orgChart1"/>
    <dgm:cxn modelId="{20E26EF6-0212-4563-B3D0-1AFEA79AC2DF}" type="presOf" srcId="{8BBF5376-D548-449A-BCB2-13A39D303727}" destId="{31574357-234C-4E1C-9541-0E50E243CA65}" srcOrd="0" destOrd="0" presId="urn:microsoft.com/office/officeart/2005/8/layout/orgChart1"/>
    <dgm:cxn modelId="{C7891CF9-CC3E-4BFC-B59D-AD6611E492DE}" type="presOf" srcId="{E9A8139A-2C7D-4FBC-96DF-19CBBE1F35CF}" destId="{7DDAE7F1-95EC-40FA-8A49-F9F3C376C6DA}" srcOrd="1" destOrd="0" presId="urn:microsoft.com/office/officeart/2005/8/layout/orgChart1"/>
    <dgm:cxn modelId="{5F704D15-2F07-49A4-84D4-6A6A3D549C94}" type="presParOf" srcId="{86791975-3940-416D-98AA-8DACE621463B}" destId="{46B05E2C-3A5D-468E-8B75-13A42BA44D5A}" srcOrd="0" destOrd="0" presId="urn:microsoft.com/office/officeart/2005/8/layout/orgChart1"/>
    <dgm:cxn modelId="{B4FA74FF-5B04-473B-82E7-56FED123C452}" type="presParOf" srcId="{46B05E2C-3A5D-468E-8B75-13A42BA44D5A}" destId="{04BE11DE-610B-4D9D-B19E-01BA2C3BB010}" srcOrd="0" destOrd="0" presId="urn:microsoft.com/office/officeart/2005/8/layout/orgChart1"/>
    <dgm:cxn modelId="{F84C0F96-5424-4FB8-9007-71942135C962}" type="presParOf" srcId="{04BE11DE-610B-4D9D-B19E-01BA2C3BB010}" destId="{95C9A024-AF67-4FD2-9911-0E3C411734BA}" srcOrd="0" destOrd="0" presId="urn:microsoft.com/office/officeart/2005/8/layout/orgChart1"/>
    <dgm:cxn modelId="{BEDD44CB-DA55-42A4-B245-52DFCE8A2359}" type="presParOf" srcId="{04BE11DE-610B-4D9D-B19E-01BA2C3BB010}" destId="{8F39A258-919F-4ED7-A7AB-5CAF3556EA91}" srcOrd="1" destOrd="0" presId="urn:microsoft.com/office/officeart/2005/8/layout/orgChart1"/>
    <dgm:cxn modelId="{F5181FCC-2301-4B27-AD71-F8F59ABE7C09}" type="presParOf" srcId="{46B05E2C-3A5D-468E-8B75-13A42BA44D5A}" destId="{EB494D59-47B7-4DEC-B329-C4DE86133719}" srcOrd="1" destOrd="0" presId="urn:microsoft.com/office/officeart/2005/8/layout/orgChart1"/>
    <dgm:cxn modelId="{C763A664-AE4A-4724-AFDC-576850303649}" type="presParOf" srcId="{EB494D59-47B7-4DEC-B329-C4DE86133719}" destId="{2889ABB0-DD0C-4862-945A-43B489A25F05}" srcOrd="0" destOrd="0" presId="urn:microsoft.com/office/officeart/2005/8/layout/orgChart1"/>
    <dgm:cxn modelId="{323E6E9D-C7F6-4EB3-BB1D-0245E513FF2E}" type="presParOf" srcId="{EB494D59-47B7-4DEC-B329-C4DE86133719}" destId="{1FA5D145-3C47-4E71-AF5A-5D8B766AD6E6}" srcOrd="1" destOrd="0" presId="urn:microsoft.com/office/officeart/2005/8/layout/orgChart1"/>
    <dgm:cxn modelId="{257121C5-EE89-4F48-B9E8-223251BE5738}" type="presParOf" srcId="{1FA5D145-3C47-4E71-AF5A-5D8B766AD6E6}" destId="{F1321826-7AAD-4B85-B3D2-0548B6009B48}" srcOrd="0" destOrd="0" presId="urn:microsoft.com/office/officeart/2005/8/layout/orgChart1"/>
    <dgm:cxn modelId="{0B278EC2-0394-49D8-9A72-F9AB1203021C}" type="presParOf" srcId="{F1321826-7AAD-4B85-B3D2-0548B6009B48}" destId="{7EBD5941-4DCA-4E33-9F73-D04C34B568AD}" srcOrd="0" destOrd="0" presId="urn:microsoft.com/office/officeart/2005/8/layout/orgChart1"/>
    <dgm:cxn modelId="{10338665-D4AE-4403-A893-0EDB0DD01C5E}" type="presParOf" srcId="{F1321826-7AAD-4B85-B3D2-0548B6009B48}" destId="{7DDAE7F1-95EC-40FA-8A49-F9F3C376C6DA}" srcOrd="1" destOrd="0" presId="urn:microsoft.com/office/officeart/2005/8/layout/orgChart1"/>
    <dgm:cxn modelId="{6FD3D61D-887C-458C-A111-8CC1F79E76C9}" type="presParOf" srcId="{1FA5D145-3C47-4E71-AF5A-5D8B766AD6E6}" destId="{47013014-46CD-4B47-BB65-4B0BC4E92EB5}" srcOrd="1" destOrd="0" presId="urn:microsoft.com/office/officeart/2005/8/layout/orgChart1"/>
    <dgm:cxn modelId="{05CA8F06-2618-4F49-B091-2D324ADA673F}" type="presParOf" srcId="{47013014-46CD-4B47-BB65-4B0BC4E92EB5}" destId="{7720EF05-8E72-456D-BB75-1A6EDADD91BA}" srcOrd="0" destOrd="0" presId="urn:microsoft.com/office/officeart/2005/8/layout/orgChart1"/>
    <dgm:cxn modelId="{25313BE5-C98D-4FDD-87DD-CB498A5EE5F6}" type="presParOf" srcId="{47013014-46CD-4B47-BB65-4B0BC4E92EB5}" destId="{CE81DD61-D0EF-4750-8417-FBC3AB91AA15}" srcOrd="1" destOrd="0" presId="urn:microsoft.com/office/officeart/2005/8/layout/orgChart1"/>
    <dgm:cxn modelId="{4AF3676C-0FBC-4F0B-869F-2933F2EAD38E}" type="presParOf" srcId="{CE81DD61-D0EF-4750-8417-FBC3AB91AA15}" destId="{2252951D-47DF-43C5-AA23-63F93166A3A7}" srcOrd="0" destOrd="0" presId="urn:microsoft.com/office/officeart/2005/8/layout/orgChart1"/>
    <dgm:cxn modelId="{3363324A-8088-4666-8554-D4BB2720104E}" type="presParOf" srcId="{2252951D-47DF-43C5-AA23-63F93166A3A7}" destId="{DC634161-64D5-4798-BF8D-E78F6D16C619}" srcOrd="0" destOrd="0" presId="urn:microsoft.com/office/officeart/2005/8/layout/orgChart1"/>
    <dgm:cxn modelId="{B369F8B8-3AC2-4CDB-B7C2-5A5A86C95344}" type="presParOf" srcId="{2252951D-47DF-43C5-AA23-63F93166A3A7}" destId="{9A3F5BA3-4B74-493A-87CF-696478B21287}" srcOrd="1" destOrd="0" presId="urn:microsoft.com/office/officeart/2005/8/layout/orgChart1"/>
    <dgm:cxn modelId="{00A2964F-5E20-4F6C-B69A-CBF87A54D66A}" type="presParOf" srcId="{CE81DD61-D0EF-4750-8417-FBC3AB91AA15}" destId="{528F976B-90DC-42B6-86D8-8500D8EB15E0}" srcOrd="1" destOrd="0" presId="urn:microsoft.com/office/officeart/2005/8/layout/orgChart1"/>
    <dgm:cxn modelId="{5328F818-10C6-4F9C-A574-804C748969FD}" type="presParOf" srcId="{CE81DD61-D0EF-4750-8417-FBC3AB91AA15}" destId="{A16FC8D6-8DD4-427D-8024-27A97C8B5B4E}" srcOrd="2" destOrd="0" presId="urn:microsoft.com/office/officeart/2005/8/layout/orgChart1"/>
    <dgm:cxn modelId="{71B45675-F408-4BA5-94A0-723B95C58E06}" type="presParOf" srcId="{1FA5D145-3C47-4E71-AF5A-5D8B766AD6E6}" destId="{FF1D87C2-E007-42BD-9E7E-CF3955D3191E}" srcOrd="2" destOrd="0" presId="urn:microsoft.com/office/officeart/2005/8/layout/orgChart1"/>
    <dgm:cxn modelId="{7EF1E10E-1B3B-48F1-9DA2-465424DBDB73}" type="presParOf" srcId="{EB494D59-47B7-4DEC-B329-C4DE86133719}" destId="{1D89D781-4F86-4379-B270-F557A156F197}" srcOrd="2" destOrd="0" presId="urn:microsoft.com/office/officeart/2005/8/layout/orgChart1"/>
    <dgm:cxn modelId="{F74F40EF-AC4E-47BF-9994-4E2FB8656B0D}" type="presParOf" srcId="{EB494D59-47B7-4DEC-B329-C4DE86133719}" destId="{4AE14900-07A3-439C-9FDE-2DB3B501A1E1}" srcOrd="3" destOrd="0" presId="urn:microsoft.com/office/officeart/2005/8/layout/orgChart1"/>
    <dgm:cxn modelId="{E063A813-E3C5-4E01-8B84-75F8617D104A}" type="presParOf" srcId="{4AE14900-07A3-439C-9FDE-2DB3B501A1E1}" destId="{544FAAD2-1C0D-4DE5-89C0-07B728180AC9}" srcOrd="0" destOrd="0" presId="urn:microsoft.com/office/officeart/2005/8/layout/orgChart1"/>
    <dgm:cxn modelId="{E7748546-6931-4E29-A2AD-FF063A9CAF8F}" type="presParOf" srcId="{544FAAD2-1C0D-4DE5-89C0-07B728180AC9}" destId="{79242DF4-ECB0-4076-BCFF-40DA7910CD5F}" srcOrd="0" destOrd="0" presId="urn:microsoft.com/office/officeart/2005/8/layout/orgChart1"/>
    <dgm:cxn modelId="{8C09862E-68B6-47C0-880F-E7A1BCAC3FFA}" type="presParOf" srcId="{544FAAD2-1C0D-4DE5-89C0-07B728180AC9}" destId="{EDA09735-C008-4356-89B3-A27485ABF5FC}" srcOrd="1" destOrd="0" presId="urn:microsoft.com/office/officeart/2005/8/layout/orgChart1"/>
    <dgm:cxn modelId="{3D43BBFB-56D5-4C5A-8D35-14F3729E0916}" type="presParOf" srcId="{4AE14900-07A3-439C-9FDE-2DB3B501A1E1}" destId="{3531DC21-1736-4D31-9ED8-A7D2820E40E1}" srcOrd="1" destOrd="0" presId="urn:microsoft.com/office/officeart/2005/8/layout/orgChart1"/>
    <dgm:cxn modelId="{93AF5209-527C-4E7B-806A-C8B0F7FDB272}" type="presParOf" srcId="{3531DC21-1736-4D31-9ED8-A7D2820E40E1}" destId="{9CF52AC5-9DA2-42A7-A260-71F5C654A13F}" srcOrd="0" destOrd="0" presId="urn:microsoft.com/office/officeart/2005/8/layout/orgChart1"/>
    <dgm:cxn modelId="{A31EEB3C-DB86-40BC-A819-D103FFB2B745}" type="presParOf" srcId="{3531DC21-1736-4D31-9ED8-A7D2820E40E1}" destId="{C814EEB8-EC45-47CE-9EA3-2F91BD60E8FC}" srcOrd="1" destOrd="0" presId="urn:microsoft.com/office/officeart/2005/8/layout/orgChart1"/>
    <dgm:cxn modelId="{5A17114C-17B1-4E95-A0B6-9BD0B81E8CF5}" type="presParOf" srcId="{C814EEB8-EC45-47CE-9EA3-2F91BD60E8FC}" destId="{B5766368-43E6-43C0-AF82-5EC8A26E0E5B}" srcOrd="0" destOrd="0" presId="urn:microsoft.com/office/officeart/2005/8/layout/orgChart1"/>
    <dgm:cxn modelId="{8D868415-6F9B-466C-9CB9-ADEB172B4A46}" type="presParOf" srcId="{B5766368-43E6-43C0-AF82-5EC8A26E0E5B}" destId="{A5609465-7CA5-4BF9-8238-CAE21C83383F}" srcOrd="0" destOrd="0" presId="urn:microsoft.com/office/officeart/2005/8/layout/orgChart1"/>
    <dgm:cxn modelId="{2501BF4F-1874-496E-ADBE-27A2EF7D048A}" type="presParOf" srcId="{B5766368-43E6-43C0-AF82-5EC8A26E0E5B}" destId="{3431616E-CAC3-4DE2-862C-34F251B2232F}" srcOrd="1" destOrd="0" presId="urn:microsoft.com/office/officeart/2005/8/layout/orgChart1"/>
    <dgm:cxn modelId="{8A7E5474-1430-40B9-B4A5-BF91245E8416}" type="presParOf" srcId="{C814EEB8-EC45-47CE-9EA3-2F91BD60E8FC}" destId="{C0EB69AC-46DC-443C-A937-59E956B54AE2}" srcOrd="1" destOrd="0" presId="urn:microsoft.com/office/officeart/2005/8/layout/orgChart1"/>
    <dgm:cxn modelId="{D848C1BD-69BD-43D0-BB52-CFDB5A64E6AB}" type="presParOf" srcId="{C814EEB8-EC45-47CE-9EA3-2F91BD60E8FC}" destId="{09C1D750-97D2-4A72-83E8-19767CBA1B4E}" srcOrd="2" destOrd="0" presId="urn:microsoft.com/office/officeart/2005/8/layout/orgChart1"/>
    <dgm:cxn modelId="{F033D904-710C-4BEA-A51A-6BE13B0284D7}" type="presParOf" srcId="{3531DC21-1736-4D31-9ED8-A7D2820E40E1}" destId="{C0A96750-CBE2-4D84-AAB8-A36A3BF1D515}" srcOrd="2" destOrd="0" presId="urn:microsoft.com/office/officeart/2005/8/layout/orgChart1"/>
    <dgm:cxn modelId="{AAE73494-47A9-4ADC-97E3-C92E65598896}" type="presParOf" srcId="{3531DC21-1736-4D31-9ED8-A7D2820E40E1}" destId="{B080D33D-F30A-49FD-8799-827D78A09BFE}" srcOrd="3" destOrd="0" presId="urn:microsoft.com/office/officeart/2005/8/layout/orgChart1"/>
    <dgm:cxn modelId="{718D7613-3523-4D7C-95CD-B5E87C3EA1A4}" type="presParOf" srcId="{B080D33D-F30A-49FD-8799-827D78A09BFE}" destId="{9676F243-92FA-4D44-9D0B-6D2DC47699B6}" srcOrd="0" destOrd="0" presId="urn:microsoft.com/office/officeart/2005/8/layout/orgChart1"/>
    <dgm:cxn modelId="{DC189B30-AE38-485C-A94A-6F3E525AFE7B}" type="presParOf" srcId="{9676F243-92FA-4D44-9D0B-6D2DC47699B6}" destId="{31574357-234C-4E1C-9541-0E50E243CA65}" srcOrd="0" destOrd="0" presId="urn:microsoft.com/office/officeart/2005/8/layout/orgChart1"/>
    <dgm:cxn modelId="{AB82161F-CF1B-4F90-B14D-793538FFFF41}" type="presParOf" srcId="{9676F243-92FA-4D44-9D0B-6D2DC47699B6}" destId="{D77054A2-28CC-4B25-B9EB-2397091DFBAD}" srcOrd="1" destOrd="0" presId="urn:microsoft.com/office/officeart/2005/8/layout/orgChart1"/>
    <dgm:cxn modelId="{C4B79CC0-8919-4A6B-B362-928214F43BFC}" type="presParOf" srcId="{B080D33D-F30A-49FD-8799-827D78A09BFE}" destId="{B09622C3-DEAB-44C4-9F6E-9FA493EB3141}" srcOrd="1" destOrd="0" presId="urn:microsoft.com/office/officeart/2005/8/layout/orgChart1"/>
    <dgm:cxn modelId="{281CD50E-51E3-4B31-9939-9034252499B2}" type="presParOf" srcId="{B080D33D-F30A-49FD-8799-827D78A09BFE}" destId="{2352B61F-FF14-474C-A11C-CD00B97C30F1}" srcOrd="2" destOrd="0" presId="urn:microsoft.com/office/officeart/2005/8/layout/orgChart1"/>
    <dgm:cxn modelId="{B5FB3014-CAA3-4A36-AD0E-5FCA14A511F4}" type="presParOf" srcId="{4AE14900-07A3-439C-9FDE-2DB3B501A1E1}" destId="{06AE3EBE-1D9B-4232-8D27-C7C05F4B11C1}" srcOrd="2" destOrd="0" presId="urn:microsoft.com/office/officeart/2005/8/layout/orgChart1"/>
    <dgm:cxn modelId="{7BFAE409-C012-4E93-8BF1-030F48991FA4}" type="presParOf" srcId="{46B05E2C-3A5D-468E-8B75-13A42BA44D5A}" destId="{99049BB6-1B56-44A5-8BCC-0159C42A4D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9549E-41DF-47AF-99D1-1A337B9780C7}">
      <dsp:nvSpPr>
        <dsp:cNvPr id="0" name=""/>
        <dsp:cNvSpPr/>
      </dsp:nvSpPr>
      <dsp:spPr>
        <a:xfrm>
          <a:off x="0" y="248607"/>
          <a:ext cx="7781082" cy="403200"/>
        </a:xfrm>
        <a:prstGeom prst="rect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80FA9-ACD1-47FE-995C-24BCC4CACEF0}">
      <dsp:nvSpPr>
        <dsp:cNvPr id="0" name=""/>
        <dsp:cNvSpPr/>
      </dsp:nvSpPr>
      <dsp:spPr>
        <a:xfrm>
          <a:off x="389054" y="27816"/>
          <a:ext cx="5446757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74" tIns="0" rIns="2058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Introdução</a:t>
          </a:r>
          <a:endParaRPr lang="en-US" sz="1600" kern="1200" dirty="0"/>
        </a:p>
      </dsp:txBody>
      <dsp:txXfrm>
        <a:off x="412111" y="50873"/>
        <a:ext cx="5400643" cy="426206"/>
      </dsp:txXfrm>
    </dsp:sp>
    <dsp:sp modelId="{9753EF55-00CC-448F-B204-C845241A7564}">
      <dsp:nvSpPr>
        <dsp:cNvPr id="0" name=""/>
        <dsp:cNvSpPr/>
      </dsp:nvSpPr>
      <dsp:spPr>
        <a:xfrm>
          <a:off x="0" y="974367"/>
          <a:ext cx="7781082" cy="403200"/>
        </a:xfrm>
        <a:prstGeom prst="rect">
          <a:avLst/>
        </a:prstGeom>
        <a:noFill/>
        <a:ln w="15875" cap="flat" cmpd="sng" algn="ctr">
          <a:solidFill>
            <a:schemeClr val="accent4">
              <a:hueOff val="59979"/>
              <a:satOff val="2897"/>
              <a:lumOff val="1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3CF93-9B6A-4910-BE7F-BB8D6F96360F}">
      <dsp:nvSpPr>
        <dsp:cNvPr id="0" name=""/>
        <dsp:cNvSpPr/>
      </dsp:nvSpPr>
      <dsp:spPr>
        <a:xfrm>
          <a:off x="389054" y="738207"/>
          <a:ext cx="5446757" cy="472320"/>
        </a:xfrm>
        <a:prstGeom prst="roundRect">
          <a:avLst/>
        </a:prstGeom>
        <a:solidFill>
          <a:schemeClr val="accent4">
            <a:hueOff val="59979"/>
            <a:satOff val="2897"/>
            <a:lumOff val="16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74" tIns="0" rIns="2058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Estratégia</a:t>
          </a:r>
          <a:endParaRPr lang="en-US" sz="1600" kern="1200" dirty="0"/>
        </a:p>
      </dsp:txBody>
      <dsp:txXfrm>
        <a:off x="412111" y="761264"/>
        <a:ext cx="5400643" cy="426206"/>
      </dsp:txXfrm>
    </dsp:sp>
    <dsp:sp modelId="{779D234C-FFE6-4AF6-87FC-F374F1C287BD}">
      <dsp:nvSpPr>
        <dsp:cNvPr id="0" name=""/>
        <dsp:cNvSpPr/>
      </dsp:nvSpPr>
      <dsp:spPr>
        <a:xfrm>
          <a:off x="0" y="1700127"/>
          <a:ext cx="7781082" cy="403200"/>
        </a:xfrm>
        <a:prstGeom prst="rect">
          <a:avLst/>
        </a:prstGeom>
        <a:noFill/>
        <a:ln w="15875" cap="flat" cmpd="sng" algn="ctr">
          <a:solidFill>
            <a:schemeClr val="accent4">
              <a:hueOff val="119958"/>
              <a:satOff val="5793"/>
              <a:lumOff val="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5B6D3-3D32-466C-A3D7-5990AA7D7A14}">
      <dsp:nvSpPr>
        <dsp:cNvPr id="0" name=""/>
        <dsp:cNvSpPr/>
      </dsp:nvSpPr>
      <dsp:spPr>
        <a:xfrm>
          <a:off x="389054" y="1463967"/>
          <a:ext cx="5446757" cy="472320"/>
        </a:xfrm>
        <a:prstGeom prst="roundRect">
          <a:avLst/>
        </a:prstGeom>
        <a:solidFill>
          <a:schemeClr val="accent4">
            <a:hueOff val="119958"/>
            <a:satOff val="5793"/>
            <a:lumOff val="32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74" tIns="0" rIns="2058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Genes/proteínas de estudo</a:t>
          </a:r>
          <a:endParaRPr lang="en-US" sz="1600" kern="1200" dirty="0"/>
        </a:p>
      </dsp:txBody>
      <dsp:txXfrm>
        <a:off x="412111" y="1487024"/>
        <a:ext cx="5400643" cy="426206"/>
      </dsp:txXfrm>
    </dsp:sp>
    <dsp:sp modelId="{B8FA3E6A-51D8-421A-AB83-CA9D6269344F}">
      <dsp:nvSpPr>
        <dsp:cNvPr id="0" name=""/>
        <dsp:cNvSpPr/>
      </dsp:nvSpPr>
      <dsp:spPr>
        <a:xfrm>
          <a:off x="0" y="2425887"/>
          <a:ext cx="7781082" cy="403200"/>
        </a:xfrm>
        <a:prstGeom prst="rect">
          <a:avLst/>
        </a:prstGeom>
        <a:noFill/>
        <a:ln w="15875" cap="flat" cmpd="sng" algn="ctr">
          <a:solidFill>
            <a:schemeClr val="accent4">
              <a:hueOff val="179936"/>
              <a:satOff val="8690"/>
              <a:lumOff val="4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68C36-EAC4-449F-B7D0-BF3FBFFF61CC}">
      <dsp:nvSpPr>
        <dsp:cNvPr id="0" name=""/>
        <dsp:cNvSpPr/>
      </dsp:nvSpPr>
      <dsp:spPr>
        <a:xfrm>
          <a:off x="389054" y="2189727"/>
          <a:ext cx="5446757" cy="472320"/>
        </a:xfrm>
        <a:prstGeom prst="roundRect">
          <a:avLst/>
        </a:prstGeom>
        <a:solidFill>
          <a:schemeClr val="accent4">
            <a:hueOff val="179936"/>
            <a:satOff val="8690"/>
            <a:lumOff val="49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74" tIns="0" rIns="2058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ORF1a  PHB  PHB2</a:t>
          </a:r>
          <a:endParaRPr lang="en-US" sz="1600" kern="1200" dirty="0"/>
        </a:p>
      </dsp:txBody>
      <dsp:txXfrm>
        <a:off x="412111" y="2212784"/>
        <a:ext cx="5400643" cy="426206"/>
      </dsp:txXfrm>
    </dsp:sp>
    <dsp:sp modelId="{4FB56AE7-2624-489F-8516-A0DCCD6C4DE6}">
      <dsp:nvSpPr>
        <dsp:cNvPr id="0" name=""/>
        <dsp:cNvSpPr/>
      </dsp:nvSpPr>
      <dsp:spPr>
        <a:xfrm>
          <a:off x="0" y="3151647"/>
          <a:ext cx="7781082" cy="403200"/>
        </a:xfrm>
        <a:prstGeom prst="rect">
          <a:avLst/>
        </a:prstGeom>
        <a:noFill/>
        <a:ln w="15875" cap="flat" cmpd="sng" algn="ctr">
          <a:solidFill>
            <a:schemeClr val="accent4">
              <a:hueOff val="239915"/>
              <a:satOff val="11587"/>
              <a:lumOff val="6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9137E-42DA-45AE-90F6-55A561A3A527}">
      <dsp:nvSpPr>
        <dsp:cNvPr id="0" name=""/>
        <dsp:cNvSpPr/>
      </dsp:nvSpPr>
      <dsp:spPr>
        <a:xfrm>
          <a:off x="389054" y="2915487"/>
          <a:ext cx="5446757" cy="472320"/>
        </a:xfrm>
        <a:prstGeom prst="roundRect">
          <a:avLst/>
        </a:prstGeom>
        <a:solidFill>
          <a:schemeClr val="accent4">
            <a:hueOff val="239915"/>
            <a:satOff val="11587"/>
            <a:lumOff val="65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74" tIns="0" rIns="2058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Resultados</a:t>
          </a:r>
          <a:endParaRPr lang="en-US" sz="1600" kern="1200" dirty="0"/>
        </a:p>
      </dsp:txBody>
      <dsp:txXfrm>
        <a:off x="412111" y="2938544"/>
        <a:ext cx="5400643" cy="426206"/>
      </dsp:txXfrm>
    </dsp:sp>
    <dsp:sp modelId="{B755812C-6C99-40C1-A92B-0DAE9C8F5AB4}">
      <dsp:nvSpPr>
        <dsp:cNvPr id="0" name=""/>
        <dsp:cNvSpPr/>
      </dsp:nvSpPr>
      <dsp:spPr>
        <a:xfrm>
          <a:off x="0" y="3862414"/>
          <a:ext cx="7781082" cy="403200"/>
        </a:xfrm>
        <a:prstGeom prst="rect">
          <a:avLst/>
        </a:prstGeom>
        <a:noFill/>
        <a:ln w="15875" cap="flat" cmpd="sng" algn="ctr">
          <a:solidFill>
            <a:schemeClr val="accent4">
              <a:hueOff val="299894"/>
              <a:satOff val="14483"/>
              <a:lumOff val="81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884FD-2014-45B4-9217-F81F3DC3C0A2}">
      <dsp:nvSpPr>
        <dsp:cNvPr id="0" name=""/>
        <dsp:cNvSpPr/>
      </dsp:nvSpPr>
      <dsp:spPr>
        <a:xfrm>
          <a:off x="389054" y="3641247"/>
          <a:ext cx="5446757" cy="472320"/>
        </a:xfrm>
        <a:prstGeom prst="roundRect">
          <a:avLst/>
        </a:prstGeom>
        <a:solidFill>
          <a:schemeClr val="accent4">
            <a:hueOff val="299894"/>
            <a:satOff val="14483"/>
            <a:lumOff val="81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74" tIns="0" rIns="2058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Conclusão</a:t>
          </a:r>
          <a:endParaRPr lang="en-US" sz="1600" kern="1200" dirty="0"/>
        </a:p>
      </dsp:txBody>
      <dsp:txXfrm>
        <a:off x="412111" y="3664304"/>
        <a:ext cx="5400643" cy="426206"/>
      </dsp:txXfrm>
    </dsp:sp>
    <dsp:sp modelId="{592883F8-4282-41E9-9A96-F96F19584CC9}">
      <dsp:nvSpPr>
        <dsp:cNvPr id="0" name=""/>
        <dsp:cNvSpPr/>
      </dsp:nvSpPr>
      <dsp:spPr>
        <a:xfrm>
          <a:off x="0" y="4603167"/>
          <a:ext cx="7781082" cy="403200"/>
        </a:xfrm>
        <a:prstGeom prst="rect">
          <a:avLst/>
        </a:prstGeom>
        <a:noFill/>
        <a:ln w="15875" cap="flat" cmpd="sng" algn="ctr">
          <a:solidFill>
            <a:schemeClr val="accent4">
              <a:hueOff val="359873"/>
              <a:satOff val="17380"/>
              <a:lumOff val="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AC0C3-1C34-4F34-8B40-273BA920DADF}">
      <dsp:nvSpPr>
        <dsp:cNvPr id="0" name=""/>
        <dsp:cNvSpPr/>
      </dsp:nvSpPr>
      <dsp:spPr>
        <a:xfrm>
          <a:off x="389054" y="4367007"/>
          <a:ext cx="5446757" cy="472320"/>
        </a:xfrm>
        <a:prstGeom prst="roundRect">
          <a:avLst/>
        </a:prstGeom>
        <a:solidFill>
          <a:schemeClr val="accent4">
            <a:hueOff val="359873"/>
            <a:satOff val="17380"/>
            <a:lumOff val="98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74" tIns="0" rIns="2058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Objetivos futuros</a:t>
          </a:r>
          <a:endParaRPr lang="en-US" sz="1600" kern="1200" dirty="0"/>
        </a:p>
      </dsp:txBody>
      <dsp:txXfrm>
        <a:off x="412111" y="4390064"/>
        <a:ext cx="5400643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96750-CBE2-4D84-AAB8-A36A3BF1D515}">
      <dsp:nvSpPr>
        <dsp:cNvPr id="0" name=""/>
        <dsp:cNvSpPr/>
      </dsp:nvSpPr>
      <dsp:spPr>
        <a:xfrm>
          <a:off x="4469964" y="2020155"/>
          <a:ext cx="505189" cy="195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076"/>
              </a:lnTo>
              <a:lnTo>
                <a:pt x="505189" y="195207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52AC5-9DA2-42A7-A260-71F5C654A13F}">
      <dsp:nvSpPr>
        <dsp:cNvPr id="0" name=""/>
        <dsp:cNvSpPr/>
      </dsp:nvSpPr>
      <dsp:spPr>
        <a:xfrm>
          <a:off x="4469964" y="2020155"/>
          <a:ext cx="505189" cy="76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483"/>
              </a:lnTo>
              <a:lnTo>
                <a:pt x="505189" y="76748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9D781-4F86-4379-B270-F557A156F197}">
      <dsp:nvSpPr>
        <dsp:cNvPr id="0" name=""/>
        <dsp:cNvSpPr/>
      </dsp:nvSpPr>
      <dsp:spPr>
        <a:xfrm>
          <a:off x="4154368" y="835561"/>
          <a:ext cx="1662768" cy="350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86"/>
              </a:lnTo>
              <a:lnTo>
                <a:pt x="1662768" y="175186"/>
              </a:lnTo>
              <a:lnTo>
                <a:pt x="1662768" y="35037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0EF05-8E72-456D-BB75-1A6EDADD91BA}">
      <dsp:nvSpPr>
        <dsp:cNvPr id="0" name=""/>
        <dsp:cNvSpPr/>
      </dsp:nvSpPr>
      <dsp:spPr>
        <a:xfrm>
          <a:off x="1105150" y="2020155"/>
          <a:ext cx="446274" cy="76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483"/>
              </a:lnTo>
              <a:lnTo>
                <a:pt x="446274" y="76748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9ABB0-DD0C-4862-945A-43B489A25F05}">
      <dsp:nvSpPr>
        <dsp:cNvPr id="0" name=""/>
        <dsp:cNvSpPr/>
      </dsp:nvSpPr>
      <dsp:spPr>
        <a:xfrm>
          <a:off x="2295216" y="835561"/>
          <a:ext cx="1859152" cy="350372"/>
        </a:xfrm>
        <a:custGeom>
          <a:avLst/>
          <a:gdLst/>
          <a:ahLst/>
          <a:cxnLst/>
          <a:rect l="0" t="0" r="0" b="0"/>
          <a:pathLst>
            <a:path>
              <a:moveTo>
                <a:pt x="1859152" y="0"/>
              </a:moveTo>
              <a:lnTo>
                <a:pt x="1859152" y="175186"/>
              </a:lnTo>
              <a:lnTo>
                <a:pt x="0" y="175186"/>
              </a:lnTo>
              <a:lnTo>
                <a:pt x="0" y="35037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9A024-AF67-4FD2-9911-0E3C411734BA}">
      <dsp:nvSpPr>
        <dsp:cNvPr id="0" name=""/>
        <dsp:cNvSpPr/>
      </dsp:nvSpPr>
      <dsp:spPr>
        <a:xfrm>
          <a:off x="2660838" y="1340"/>
          <a:ext cx="2987061" cy="8342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Calibri" panose="020F0502020204030204"/>
              <a:ea typeface="+mn-ea"/>
              <a:cs typeface="+mn-cs"/>
            </a:rPr>
            <a:t>Genes/Proteínas</a:t>
          </a:r>
        </a:p>
      </dsp:txBody>
      <dsp:txXfrm>
        <a:off x="2660838" y="1340"/>
        <a:ext cx="2987061" cy="834220"/>
      </dsp:txXfrm>
    </dsp:sp>
    <dsp:sp modelId="{7EBD5941-4DCA-4E33-9F73-D04C34B568AD}">
      <dsp:nvSpPr>
        <dsp:cNvPr id="0" name=""/>
        <dsp:cNvSpPr/>
      </dsp:nvSpPr>
      <dsp:spPr>
        <a:xfrm>
          <a:off x="807633" y="1185934"/>
          <a:ext cx="2975165" cy="8342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Calibri" panose="020F0502020204030204"/>
              <a:ea typeface="+mn-ea"/>
              <a:cs typeface="+mn-cs"/>
            </a:rPr>
            <a:t>SARS-CoV-2</a:t>
          </a:r>
        </a:p>
      </dsp:txBody>
      <dsp:txXfrm>
        <a:off x="807633" y="1185934"/>
        <a:ext cx="2975165" cy="834220"/>
      </dsp:txXfrm>
    </dsp:sp>
    <dsp:sp modelId="{DC634161-64D5-4798-BF8D-E78F6D16C619}">
      <dsp:nvSpPr>
        <dsp:cNvPr id="0" name=""/>
        <dsp:cNvSpPr/>
      </dsp:nvSpPr>
      <dsp:spPr>
        <a:xfrm>
          <a:off x="1551424" y="2370527"/>
          <a:ext cx="1668441" cy="8342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ORF1a</a:t>
          </a:r>
          <a:endParaRPr lang="pt-PT" sz="2000" b="1" kern="1200" dirty="0">
            <a:latin typeface="Calibri" panose="020F0502020204030204"/>
            <a:ea typeface="+mn-ea"/>
            <a:cs typeface="+mn-cs"/>
          </a:endParaRPr>
        </a:p>
      </dsp:txBody>
      <dsp:txXfrm>
        <a:off x="1551424" y="2370527"/>
        <a:ext cx="1668441" cy="834220"/>
      </dsp:txXfrm>
    </dsp:sp>
    <dsp:sp modelId="{79242DF4-ECB0-4076-BCFF-40DA7910CD5F}">
      <dsp:nvSpPr>
        <dsp:cNvPr id="0" name=""/>
        <dsp:cNvSpPr/>
      </dsp:nvSpPr>
      <dsp:spPr>
        <a:xfrm>
          <a:off x="4133171" y="1185934"/>
          <a:ext cx="3367933" cy="8342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i="1" kern="1200" dirty="0">
              <a:latin typeface="Calibri" panose="020F0502020204030204"/>
              <a:ea typeface="+mn-ea"/>
              <a:cs typeface="+mn-cs"/>
            </a:rPr>
            <a:t>Homo sapiens</a:t>
          </a:r>
        </a:p>
      </dsp:txBody>
      <dsp:txXfrm>
        <a:off x="4133171" y="1185934"/>
        <a:ext cx="3367933" cy="834220"/>
      </dsp:txXfrm>
    </dsp:sp>
    <dsp:sp modelId="{A5609465-7CA5-4BF9-8238-CAE21C83383F}">
      <dsp:nvSpPr>
        <dsp:cNvPr id="0" name=""/>
        <dsp:cNvSpPr/>
      </dsp:nvSpPr>
      <dsp:spPr>
        <a:xfrm>
          <a:off x="4975154" y="2370527"/>
          <a:ext cx="1668441" cy="8342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PHB (Proibitina)</a:t>
          </a:r>
          <a:endParaRPr lang="pt-PT" sz="2000" b="1" i="1" kern="1200" dirty="0">
            <a:latin typeface="Calibri" panose="020F0502020204030204"/>
            <a:ea typeface="+mn-ea"/>
            <a:cs typeface="+mn-cs"/>
          </a:endParaRPr>
        </a:p>
      </dsp:txBody>
      <dsp:txXfrm>
        <a:off x="4975154" y="2370527"/>
        <a:ext cx="1668441" cy="834220"/>
      </dsp:txXfrm>
    </dsp:sp>
    <dsp:sp modelId="{31574357-234C-4E1C-9541-0E50E243CA65}">
      <dsp:nvSpPr>
        <dsp:cNvPr id="0" name=""/>
        <dsp:cNvSpPr/>
      </dsp:nvSpPr>
      <dsp:spPr>
        <a:xfrm>
          <a:off x="4975154" y="3555121"/>
          <a:ext cx="1668441" cy="8342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PHB2 (Proibitina-2)</a:t>
          </a:r>
          <a:endParaRPr lang="pt-PT" sz="2000" b="1" i="1" kern="1200" dirty="0">
            <a:latin typeface="Calibri" panose="020F0502020204030204"/>
            <a:ea typeface="+mn-ea"/>
            <a:cs typeface="+mn-cs"/>
          </a:endParaRPr>
        </a:p>
      </dsp:txBody>
      <dsp:txXfrm>
        <a:off x="4975154" y="3555121"/>
        <a:ext cx="1668441" cy="83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A39DD-566D-47B7-84A5-286357C96882}" type="datetimeFigureOut">
              <a:rPr lang="pt-PT" smtClean="0"/>
              <a:t>11/01/2021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267A-B3A8-46CC-85EB-52B7A2EBC1A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004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7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7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A95B-8C28-48C3-A604-623EBBB72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039" y="2012071"/>
            <a:ext cx="9406618" cy="1482243"/>
          </a:xfrm>
        </p:spPr>
        <p:txBody>
          <a:bodyPr>
            <a:noAutofit/>
          </a:bodyPr>
          <a:lstStyle/>
          <a:p>
            <a:pPr algn="just"/>
            <a:r>
              <a:rPr lang="pt-PT" sz="3200" dirty="0"/>
              <a:t>Aplicação de ferramentas bioinformáticas</a:t>
            </a:r>
            <a:br>
              <a:rPr lang="pt-PT" sz="3200" dirty="0"/>
            </a:br>
            <a:r>
              <a:rPr lang="pt-PT" sz="3200" dirty="0"/>
              <a:t>estudo de genes SARS-CoV-2 e </a:t>
            </a:r>
            <a:r>
              <a:rPr lang="pt-PT" sz="3200" i="1" dirty="0"/>
              <a:t>Homo sapiens </a:t>
            </a:r>
            <a:r>
              <a:rPr lang="pt-PT" sz="3200" dirty="0"/>
              <a:t>relacionados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065DA-F287-4F83-9B0F-39FE9648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3857" y="4332514"/>
            <a:ext cx="6324600" cy="1655762"/>
          </a:xfrm>
        </p:spPr>
        <p:txBody>
          <a:bodyPr/>
          <a:lstStyle/>
          <a:p>
            <a:pPr algn="r"/>
            <a:r>
              <a:rPr lang="pt-PT" dirty="0">
                <a:solidFill>
                  <a:schemeClr val="tx1"/>
                </a:solidFill>
              </a:rPr>
              <a:t>Laboratórios de bioinformática</a:t>
            </a:r>
          </a:p>
          <a:p>
            <a:pPr algn="r"/>
            <a:r>
              <a:rPr lang="pt-PT" dirty="0">
                <a:solidFill>
                  <a:schemeClr val="tx1"/>
                </a:solidFill>
              </a:rPr>
              <a:t>Mestrado em bioinformática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679802-741A-4466-A07F-BE92627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814" y="202837"/>
            <a:ext cx="1480458" cy="13422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6941E1-66AE-498F-B924-7E5E9651D45B}"/>
              </a:ext>
            </a:extLst>
          </p:cNvPr>
          <p:cNvSpPr txBox="1"/>
          <p:nvPr/>
        </p:nvSpPr>
        <p:spPr>
          <a:xfrm>
            <a:off x="2139041" y="6389914"/>
            <a:ext cx="456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André Magalhães     Diogo Cachetas     José Freitas</a:t>
            </a:r>
          </a:p>
        </p:txBody>
      </p:sp>
    </p:spTree>
    <p:extLst>
      <p:ext uri="{BB962C8B-B14F-4D97-AF65-F5344CB8AC3E}">
        <p14:creationId xmlns:p14="http://schemas.microsoft.com/office/powerpoint/2010/main" val="8284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5B4DEB-5B04-4DD2-A132-A3E8DE08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2"/>
            <a:ext cx="9905999" cy="4529593"/>
          </a:xfrm>
        </p:spPr>
        <p:txBody>
          <a:bodyPr>
            <a:normAutofit/>
          </a:bodyPr>
          <a:lstStyle/>
          <a:p>
            <a:r>
              <a:rPr lang="pt-PT" sz="2000" dirty="0"/>
              <a:t>Dizer que informação contem as </a:t>
            </a:r>
            <a:r>
              <a:rPr lang="pt-PT" sz="2000" i="1" dirty="0"/>
              <a:t>features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Exemplo da </a:t>
            </a:r>
            <a:r>
              <a:rPr lang="pt-PT" sz="2000" i="1" dirty="0"/>
              <a:t>feature</a:t>
            </a:r>
            <a:r>
              <a:rPr lang="pt-PT" sz="2000" dirty="0"/>
              <a:t> “</a:t>
            </a:r>
            <a:r>
              <a:rPr lang="pt-PT" sz="2000" dirty="0" err="1"/>
              <a:t>source</a:t>
            </a:r>
            <a:r>
              <a:rPr lang="pt-PT" sz="2000" dirty="0"/>
              <a:t>”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Dentro das features temos os </a:t>
            </a:r>
            <a:r>
              <a:rPr lang="pt-PT" sz="2000" i="1" dirty="0"/>
              <a:t>qualifiers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EC0013-4BA6-467F-844C-2A918659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2" y="1722306"/>
            <a:ext cx="2524125" cy="4095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00B0871-8346-4C2F-92DC-FDF56A36E877}"/>
              </a:ext>
            </a:extLst>
          </p:cNvPr>
          <p:cNvSpPr txBox="1">
            <a:spLocks/>
          </p:cNvSpPr>
          <p:nvPr/>
        </p:nvSpPr>
        <p:spPr>
          <a:xfrm>
            <a:off x="1596012" y="580117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i="1" dirty="0"/>
              <a:t>Features/qualifiers</a:t>
            </a:r>
            <a:endParaRPr lang="pt-PT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E9031B-6802-4F8C-9F46-3DB89FC4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12" y="5387635"/>
            <a:ext cx="4352925" cy="8001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78937F-DE07-45C4-8DFB-951FC4D5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126" y="3128962"/>
            <a:ext cx="2562225" cy="6000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709352B-10B2-4B13-A202-AB2D4054F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427" y="5006635"/>
            <a:ext cx="4953000" cy="15621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71CF066-4341-409B-B4EA-8FA04926E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763" y="2381249"/>
            <a:ext cx="4600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32C7E25-1B41-4E25-901D-C8CEEA3D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42" y="1658143"/>
            <a:ext cx="5035858" cy="3541714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Permite verificar se há outros organismos com uma sequência do gene homologa.</a:t>
            </a:r>
          </a:p>
          <a:p>
            <a:pPr algn="just"/>
            <a:endParaRPr lang="pt-PT" sz="2000" dirty="0"/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Encontrados centenas de resultados, dos quais se destacam as estirpes de CoV presentes em pangolins e morcegos.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2BC37D-F18D-45A5-9A50-B2F6FAF14C57}"/>
              </a:ext>
            </a:extLst>
          </p:cNvPr>
          <p:cNvSpPr txBox="1">
            <a:spLocks/>
          </p:cNvSpPr>
          <p:nvPr/>
        </p:nvSpPr>
        <p:spPr>
          <a:xfrm>
            <a:off x="1666675" y="650153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BLASTn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98FC5A-1098-4CA5-BD65-A431853F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18" y="1658143"/>
            <a:ext cx="5486400" cy="1133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D53FA5-385E-4765-8C92-1DD6F36A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218" y="3871061"/>
            <a:ext cx="5105400" cy="733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1EE730-0F8D-45BC-907C-18028AC38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80" y="5336384"/>
            <a:ext cx="5410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A4880DF-C8E3-4985-9757-6DBA139D377B}"/>
              </a:ext>
            </a:extLst>
          </p:cNvPr>
          <p:cNvSpPr txBox="1">
            <a:spLocks/>
          </p:cNvSpPr>
          <p:nvPr/>
        </p:nvSpPr>
        <p:spPr>
          <a:xfrm>
            <a:off x="1143001" y="1658143"/>
            <a:ext cx="48849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/>
              <a:t>Permite verificar se há organismos com sequências proteicas homologas, e qual o grau de similaridade.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Usando a base de dados do </a:t>
            </a:r>
            <a:r>
              <a:rPr lang="pt-PT" sz="2000" dirty="0" err="1"/>
              <a:t>SwissProt</a:t>
            </a:r>
            <a:endParaRPr lang="pt-PT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E95E35-31EE-4E42-BB3F-85F22B77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6554"/>
            <a:ext cx="9905998" cy="676142"/>
          </a:xfrm>
        </p:spPr>
        <p:txBody>
          <a:bodyPr/>
          <a:lstStyle/>
          <a:p>
            <a:r>
              <a:rPr lang="pt-PT" dirty="0"/>
              <a:t>NSP2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FE88120-A20F-462B-AA51-18B23462BE7C}"/>
              </a:ext>
            </a:extLst>
          </p:cNvPr>
          <p:cNvSpPr txBox="1">
            <a:spLocks/>
          </p:cNvSpPr>
          <p:nvPr/>
        </p:nvSpPr>
        <p:spPr>
          <a:xfrm>
            <a:off x="1143001" y="879969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BLASTp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C4A06-7F09-4524-866C-A7E9CEB8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77" y="1658143"/>
            <a:ext cx="5210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0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E28D5-005B-42B0-AA16-223A048F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NSP2</a:t>
            </a:r>
          </a:p>
        </p:txBody>
      </p:sp>
      <p:graphicFrame>
        <p:nvGraphicFramePr>
          <p:cNvPr id="7" name="Marcador de Posição de Conteúdo 9">
            <a:extLst>
              <a:ext uri="{FF2B5EF4-FFF2-40B4-BE49-F238E27FC236}">
                <a16:creationId xmlns:a16="http://schemas.microsoft.com/office/drawing/2014/main" id="{B53473AB-2328-407B-A257-67DBF5344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753404"/>
              </p:ext>
            </p:extLst>
          </p:nvPr>
        </p:nvGraphicFramePr>
        <p:xfrm>
          <a:off x="1141415" y="2320270"/>
          <a:ext cx="9905996" cy="2217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974">
                  <a:extLst>
                    <a:ext uri="{9D8B030D-6E8A-4147-A177-3AD203B41FA5}">
                      <a16:colId xmlns:a16="http://schemas.microsoft.com/office/drawing/2014/main" val="1711156865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663251974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1755315777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835051948"/>
                    </a:ext>
                  </a:extLst>
                </a:gridCol>
                <a:gridCol w="1300793">
                  <a:extLst>
                    <a:ext uri="{9D8B030D-6E8A-4147-A177-3AD203B41FA5}">
                      <a16:colId xmlns:a16="http://schemas.microsoft.com/office/drawing/2014/main" val="1468366098"/>
                    </a:ext>
                  </a:extLst>
                </a:gridCol>
                <a:gridCol w="1879099">
                  <a:extLst>
                    <a:ext uri="{9D8B030D-6E8A-4147-A177-3AD203B41FA5}">
                      <a16:colId xmlns:a16="http://schemas.microsoft.com/office/drawing/2014/main" val="4234604354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3528639337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78308107"/>
                    </a:ext>
                  </a:extLst>
                </a:gridCol>
              </a:tblGrid>
              <a:tr h="7391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Proteína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Localização sub-celular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Domínios transmembranares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Domínios conservados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Modificações pós-tradução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8573"/>
                  </a:ext>
                </a:extLst>
              </a:tr>
              <a:tr h="73915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Cell-PLoc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Loc-Tree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Phobius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TMHMM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NCBI CDD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NetNGlyc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NetPhos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5990014"/>
                  </a:ext>
                </a:extLst>
              </a:tr>
              <a:tr h="7391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NSP2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Citoplasma do hospedeiro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Secretada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Não citoplasmática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Maioritariamente extracelular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NSP2 </a:t>
                      </a:r>
                      <a:r>
                        <a:rPr lang="pt-PT" sz="1400" i="1" u="none" strike="noStrike" dirty="0" err="1">
                          <a:effectLst/>
                        </a:rPr>
                        <a:t>Betacoronavirus</a:t>
                      </a:r>
                      <a:r>
                        <a:rPr lang="pt-PT" sz="1400" i="1" u="none" strike="noStrike" dirty="0">
                          <a:effectLst/>
                        </a:rPr>
                        <a:t> (SARS-</a:t>
                      </a:r>
                      <a:r>
                        <a:rPr lang="pt-PT" sz="1400" i="1" u="none" strike="noStrike" dirty="0" err="1">
                          <a:effectLst/>
                        </a:rPr>
                        <a:t>CoV</a:t>
                      </a:r>
                      <a:r>
                        <a:rPr lang="pt-PT" sz="1400" i="1" u="none" strike="noStrike" dirty="0">
                          <a:effectLst/>
                        </a:rPr>
                        <a:t>)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Apenas disponível para Eukarya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u="none" strike="noStrike" dirty="0">
                          <a:effectLst/>
                        </a:rPr>
                        <a:t>Apenas disponível para Eukarya 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3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8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7B802AD-C4A4-4F4E-8D51-7C02F05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478" y="159006"/>
            <a:ext cx="9905998" cy="676142"/>
          </a:xfrm>
        </p:spPr>
        <p:txBody>
          <a:bodyPr>
            <a:normAutofit/>
          </a:bodyPr>
          <a:lstStyle/>
          <a:p>
            <a:r>
              <a:rPr lang="pt-PT" sz="3200" dirty="0"/>
              <a:t>PHB</a:t>
            </a:r>
            <a:endParaRPr lang="pt-PT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428D2FA1-82D8-4CBB-8450-BA2A9C2D83FA}"/>
              </a:ext>
            </a:extLst>
          </p:cNvPr>
          <p:cNvSpPr txBox="1">
            <a:spLocks/>
          </p:cNvSpPr>
          <p:nvPr/>
        </p:nvSpPr>
        <p:spPr>
          <a:xfrm>
            <a:off x="1143000" y="2083770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Tamanho da sequência (objeto </a:t>
            </a:r>
            <a:r>
              <a:rPr lang="pt-PT" sz="2000" dirty="0" err="1"/>
              <a:t>MySeq</a:t>
            </a:r>
            <a:r>
              <a:rPr lang="pt-PT" sz="2000" dirty="0"/>
              <a:t>)</a:t>
            </a:r>
          </a:p>
          <a:p>
            <a:endParaRPr lang="pt-PT" sz="2000" dirty="0"/>
          </a:p>
          <a:p>
            <a:r>
              <a:rPr lang="pt-PT" sz="2000" dirty="0"/>
              <a:t>Percentagem de nucleótidos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Anotações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FC887F4-5069-4BA8-ADF8-35D62B842497}"/>
              </a:ext>
            </a:extLst>
          </p:cNvPr>
          <p:cNvSpPr txBox="1">
            <a:spLocks/>
          </p:cNvSpPr>
          <p:nvPr/>
        </p:nvSpPr>
        <p:spPr>
          <a:xfrm>
            <a:off x="1586776" y="783317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Análise de sequência e anotações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856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0252889-7677-4949-B9A7-F99769C7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2"/>
            <a:ext cx="9905999" cy="4529593"/>
          </a:xfrm>
        </p:spPr>
        <p:txBody>
          <a:bodyPr>
            <a:normAutofit/>
          </a:bodyPr>
          <a:lstStyle/>
          <a:p>
            <a:r>
              <a:rPr lang="pt-PT" sz="2000" dirty="0"/>
              <a:t>Dizer que informação contem as </a:t>
            </a:r>
            <a:r>
              <a:rPr lang="pt-PT" sz="2000" i="1" dirty="0"/>
              <a:t>features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Exemplo da </a:t>
            </a:r>
            <a:r>
              <a:rPr lang="pt-PT" sz="2000" i="1" dirty="0"/>
              <a:t>feature</a:t>
            </a:r>
            <a:r>
              <a:rPr lang="pt-PT" sz="2000" dirty="0"/>
              <a:t> “</a:t>
            </a:r>
            <a:r>
              <a:rPr lang="pt-PT" sz="2000" dirty="0" err="1"/>
              <a:t>source</a:t>
            </a:r>
            <a:r>
              <a:rPr lang="pt-PT" sz="2000" dirty="0"/>
              <a:t>”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Dentro das features temos os </a:t>
            </a:r>
            <a:r>
              <a:rPr lang="pt-PT" sz="2000" i="1" dirty="0"/>
              <a:t>qualifiers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5A71B9-08C5-4AAA-BF7E-76B2ECAFB223}"/>
              </a:ext>
            </a:extLst>
          </p:cNvPr>
          <p:cNvSpPr txBox="1">
            <a:spLocks/>
          </p:cNvSpPr>
          <p:nvPr/>
        </p:nvSpPr>
        <p:spPr>
          <a:xfrm>
            <a:off x="1596012" y="580117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i="1" dirty="0"/>
              <a:t>Features/qualifiers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88303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4">
            <a:extLst>
              <a:ext uri="{FF2B5EF4-FFF2-40B4-BE49-F238E27FC236}">
                <a16:creationId xmlns:a16="http://schemas.microsoft.com/office/drawing/2014/main" id="{95B0B9CE-50E8-471C-91A2-E4036B45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42" y="1658143"/>
            <a:ext cx="5035858" cy="3541714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Permite verificar se há outros organismos com uma sequência homologa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960BE28-422D-477B-AAC5-BDE2DB39B24A}"/>
              </a:ext>
            </a:extLst>
          </p:cNvPr>
          <p:cNvSpPr txBox="1">
            <a:spLocks/>
          </p:cNvSpPr>
          <p:nvPr/>
        </p:nvSpPr>
        <p:spPr>
          <a:xfrm>
            <a:off x="1666675" y="650153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BLASTn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379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66E6572-7C56-4C60-8380-4A267471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6554"/>
            <a:ext cx="9905998" cy="676142"/>
          </a:xfrm>
        </p:spPr>
        <p:txBody>
          <a:bodyPr/>
          <a:lstStyle/>
          <a:p>
            <a:r>
              <a:rPr lang="pt-PT" dirty="0"/>
              <a:t>Proibitina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FF9C581-7D62-4DCF-A9C3-7549CCD86486}"/>
              </a:ext>
            </a:extLst>
          </p:cNvPr>
          <p:cNvSpPr txBox="1">
            <a:spLocks/>
          </p:cNvSpPr>
          <p:nvPr/>
        </p:nvSpPr>
        <p:spPr>
          <a:xfrm>
            <a:off x="1143001" y="1658143"/>
            <a:ext cx="48849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/>
              <a:t>Permite verificar se há organismos com sequências proteicas homologas, e qual o grau de similaridade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CCD4F2B-ADFB-4239-8B3E-6904251CE08E}"/>
              </a:ext>
            </a:extLst>
          </p:cNvPr>
          <p:cNvSpPr txBox="1">
            <a:spLocks/>
          </p:cNvSpPr>
          <p:nvPr/>
        </p:nvSpPr>
        <p:spPr>
          <a:xfrm>
            <a:off x="1143001" y="879969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BLASTp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056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7F916-F064-4FE3-9F1D-49CB5B02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Proibitina</a:t>
            </a:r>
          </a:p>
        </p:txBody>
      </p:sp>
      <p:graphicFrame>
        <p:nvGraphicFramePr>
          <p:cNvPr id="13" name="Marcador de Posição de Conteúdo 12">
            <a:extLst>
              <a:ext uri="{FF2B5EF4-FFF2-40B4-BE49-F238E27FC236}">
                <a16:creationId xmlns:a16="http://schemas.microsoft.com/office/drawing/2014/main" id="{3EB07A3A-52D1-44A5-8167-1FF28CF8C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496143"/>
              </p:ext>
            </p:extLst>
          </p:nvPr>
        </p:nvGraphicFramePr>
        <p:xfrm>
          <a:off x="1141415" y="2391955"/>
          <a:ext cx="9905996" cy="2368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974">
                  <a:extLst>
                    <a:ext uri="{9D8B030D-6E8A-4147-A177-3AD203B41FA5}">
                      <a16:colId xmlns:a16="http://schemas.microsoft.com/office/drawing/2014/main" val="181855791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475757255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1943450592"/>
                    </a:ext>
                  </a:extLst>
                </a:gridCol>
                <a:gridCol w="1486064">
                  <a:extLst>
                    <a:ext uri="{9D8B030D-6E8A-4147-A177-3AD203B41FA5}">
                      <a16:colId xmlns:a16="http://schemas.microsoft.com/office/drawing/2014/main" val="4012200582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967739928"/>
                    </a:ext>
                  </a:extLst>
                </a:gridCol>
                <a:gridCol w="1603891">
                  <a:extLst>
                    <a:ext uri="{9D8B030D-6E8A-4147-A177-3AD203B41FA5}">
                      <a16:colId xmlns:a16="http://schemas.microsoft.com/office/drawing/2014/main" val="2154740657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3517631207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2077700996"/>
                    </a:ext>
                  </a:extLst>
                </a:gridCol>
              </a:tblGrid>
              <a:tr h="753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Proteína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Localização sub-celular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Domínios transmembranares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Domínios conservados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Modificações pós-tradução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67769"/>
                  </a:ext>
                </a:extLst>
              </a:tr>
              <a:tr h="75394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Cell-PLoc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Loc-Tree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Phobius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TMHMM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NCBI CDD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NetNGlyc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NetPhos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9235156"/>
                  </a:ext>
                </a:extLst>
              </a:tr>
              <a:tr h="7539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Proibitina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Mitocôndria</a:t>
                      </a:r>
                    </a:p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Núcleo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Membrana mitocondrial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3 domínio transmembranares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domínio transmembranar e outro para fora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Superfamília SPFH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1 N-glicosilação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9 serinas</a:t>
                      </a:r>
                    </a:p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treoninas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527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3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DD95B08-47C9-4A5B-9ED2-87664988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478" y="159006"/>
            <a:ext cx="9905998" cy="676142"/>
          </a:xfrm>
        </p:spPr>
        <p:txBody>
          <a:bodyPr>
            <a:normAutofit/>
          </a:bodyPr>
          <a:lstStyle/>
          <a:p>
            <a:r>
              <a:rPr lang="pt-PT" sz="3200" dirty="0"/>
              <a:t>PHB2</a:t>
            </a:r>
            <a:endParaRPr lang="pt-PT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43D73FF-EAF9-498A-81F3-686193F09592}"/>
              </a:ext>
            </a:extLst>
          </p:cNvPr>
          <p:cNvSpPr txBox="1">
            <a:spLocks/>
          </p:cNvSpPr>
          <p:nvPr/>
        </p:nvSpPr>
        <p:spPr>
          <a:xfrm>
            <a:off x="1143000" y="2083770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Tamanho da sequência (objeto </a:t>
            </a:r>
            <a:r>
              <a:rPr lang="pt-PT" sz="2000" dirty="0" err="1"/>
              <a:t>MySeq</a:t>
            </a:r>
            <a:r>
              <a:rPr lang="pt-PT" sz="2000" dirty="0"/>
              <a:t>)</a:t>
            </a:r>
          </a:p>
          <a:p>
            <a:endParaRPr lang="pt-PT" sz="2000" dirty="0"/>
          </a:p>
          <a:p>
            <a:r>
              <a:rPr lang="pt-PT" sz="2000" dirty="0"/>
              <a:t>Percentagem de nucleótidos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Anotações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C97A87E-69A8-4695-A15E-4B3EF0EBC358}"/>
              </a:ext>
            </a:extLst>
          </p:cNvPr>
          <p:cNvSpPr txBox="1">
            <a:spLocks/>
          </p:cNvSpPr>
          <p:nvPr/>
        </p:nvSpPr>
        <p:spPr>
          <a:xfrm>
            <a:off x="1586776" y="783317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Análise de sequência e anotações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024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57C0232-6C24-4023-AB38-FEA610AA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pt-PT" dirty="0"/>
              <a:t>Índice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53A80209-D1F2-481F-8E00-E6AA23C3D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889960"/>
              </p:ext>
            </p:extLst>
          </p:nvPr>
        </p:nvGraphicFramePr>
        <p:xfrm>
          <a:off x="2395124" y="1398814"/>
          <a:ext cx="7781082" cy="5018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9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03FA1FD1-C5A2-4011-8DCD-BBD75981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2"/>
            <a:ext cx="9905999" cy="4529593"/>
          </a:xfrm>
        </p:spPr>
        <p:txBody>
          <a:bodyPr>
            <a:normAutofit/>
          </a:bodyPr>
          <a:lstStyle/>
          <a:p>
            <a:r>
              <a:rPr lang="pt-PT" sz="2000" dirty="0"/>
              <a:t>Dizer que informação contem as </a:t>
            </a:r>
            <a:r>
              <a:rPr lang="pt-PT" sz="2000" i="1" dirty="0"/>
              <a:t>features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Exemplo da </a:t>
            </a:r>
            <a:r>
              <a:rPr lang="pt-PT" sz="2000" i="1" dirty="0"/>
              <a:t>feature</a:t>
            </a:r>
            <a:r>
              <a:rPr lang="pt-PT" sz="2000" dirty="0"/>
              <a:t> “</a:t>
            </a:r>
            <a:r>
              <a:rPr lang="pt-PT" sz="2000" dirty="0" err="1"/>
              <a:t>source</a:t>
            </a:r>
            <a:r>
              <a:rPr lang="pt-PT" sz="2000" dirty="0"/>
              <a:t>”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Dentro das features temos os </a:t>
            </a:r>
            <a:r>
              <a:rPr lang="pt-PT" sz="2000" i="1" dirty="0"/>
              <a:t>qualifiers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98A96E-27F0-4587-885A-39E25EB63E93}"/>
              </a:ext>
            </a:extLst>
          </p:cNvPr>
          <p:cNvSpPr txBox="1">
            <a:spLocks/>
          </p:cNvSpPr>
          <p:nvPr/>
        </p:nvSpPr>
        <p:spPr>
          <a:xfrm>
            <a:off x="1596012" y="580117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i="1" dirty="0"/>
              <a:t>Features/qualifiers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01420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4">
            <a:extLst>
              <a:ext uri="{FF2B5EF4-FFF2-40B4-BE49-F238E27FC236}">
                <a16:creationId xmlns:a16="http://schemas.microsoft.com/office/drawing/2014/main" id="{70D2FF67-7979-44FB-8047-25CFE8FA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42" y="1658143"/>
            <a:ext cx="5035858" cy="3541714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Permite verificar se há outros organismos com uma sequência homologa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B2071E-25BC-4616-BFB7-512DC655C122}"/>
              </a:ext>
            </a:extLst>
          </p:cNvPr>
          <p:cNvSpPr txBox="1">
            <a:spLocks/>
          </p:cNvSpPr>
          <p:nvPr/>
        </p:nvSpPr>
        <p:spPr>
          <a:xfrm>
            <a:off x="1666675" y="650153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BLASTn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196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CCAC9F-FABC-4D4A-958F-60042B0F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6554"/>
            <a:ext cx="9905998" cy="676142"/>
          </a:xfrm>
        </p:spPr>
        <p:txBody>
          <a:bodyPr/>
          <a:lstStyle/>
          <a:p>
            <a:r>
              <a:rPr lang="pt-PT" dirty="0"/>
              <a:t>Proibitina-2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0FA9D55-E4F3-49E1-A3B4-970871C3BD0F}"/>
              </a:ext>
            </a:extLst>
          </p:cNvPr>
          <p:cNvSpPr txBox="1">
            <a:spLocks/>
          </p:cNvSpPr>
          <p:nvPr/>
        </p:nvSpPr>
        <p:spPr>
          <a:xfrm>
            <a:off x="1143001" y="1658143"/>
            <a:ext cx="48849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/>
              <a:t>Permite verificar se há organismos com sequências proteicas homologas, e qual o grau de similaridade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C7DD75A-BC2B-4A1C-9F47-AA481A3CE5A9}"/>
              </a:ext>
            </a:extLst>
          </p:cNvPr>
          <p:cNvSpPr txBox="1">
            <a:spLocks/>
          </p:cNvSpPr>
          <p:nvPr/>
        </p:nvSpPr>
        <p:spPr>
          <a:xfrm>
            <a:off x="1143001" y="879969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BLASTp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28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832B-5113-45B7-A299-3C7597B0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Proibitina-2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1057DCB-8A79-42C2-99F0-2A9378005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31949"/>
              </p:ext>
            </p:extLst>
          </p:nvPr>
        </p:nvGraphicFramePr>
        <p:xfrm>
          <a:off x="1141415" y="2527014"/>
          <a:ext cx="9905996" cy="2329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974">
                  <a:extLst>
                    <a:ext uri="{9D8B030D-6E8A-4147-A177-3AD203B41FA5}">
                      <a16:colId xmlns:a16="http://schemas.microsoft.com/office/drawing/2014/main" val="1512467665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194879485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1705191405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1015275394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1794962571"/>
                    </a:ext>
                  </a:extLst>
                </a:gridCol>
                <a:gridCol w="2062466">
                  <a:extLst>
                    <a:ext uri="{9D8B030D-6E8A-4147-A177-3AD203B41FA5}">
                      <a16:colId xmlns:a16="http://schemas.microsoft.com/office/drawing/2014/main" val="1460067787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1389103293"/>
                    </a:ext>
                  </a:extLst>
                </a:gridCol>
                <a:gridCol w="1117426">
                  <a:extLst>
                    <a:ext uri="{9D8B030D-6E8A-4147-A177-3AD203B41FA5}">
                      <a16:colId xmlns:a16="http://schemas.microsoft.com/office/drawing/2014/main" val="3357910725"/>
                    </a:ext>
                  </a:extLst>
                </a:gridCol>
              </a:tblGrid>
              <a:tr h="744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Proteína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Localização sub-celular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Domínios transmembranares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Domínios conservados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Modificações pós-tradução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22618"/>
                  </a:ext>
                </a:extLst>
              </a:tr>
              <a:tr h="74463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Cell-PLoc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Loc-Tree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Phobius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TMHMM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NCBI CDD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NetNGlyc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NetPhos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64236"/>
                  </a:ext>
                </a:extLst>
              </a:tr>
              <a:tr h="83980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Proibitina-2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 Mitocôndria</a:t>
                      </a:r>
                    </a:p>
                    <a:p>
                      <a:pPr algn="ctr" fontAlgn="ctr"/>
                      <a:r>
                        <a:rPr lang="pt-PT" sz="1400" dirty="0"/>
                        <a:t>Núcleo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Membrana mitocondrial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Não citoplasmática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Proteína </a:t>
                      </a:r>
                      <a:r>
                        <a:rPr lang="pt-PT" sz="1400" i="1" u="none" strike="noStrike" dirty="0">
                          <a:effectLst/>
                        </a:rPr>
                        <a:t>outside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Superfamília SPFH 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2 N-glicosilação 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12 serinas</a:t>
                      </a:r>
                    </a:p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treoninas</a:t>
                      </a:r>
                    </a:p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tirosina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062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2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0B6FB-DC51-43A3-83CE-477DD0EF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PT" dirty="0"/>
              <a:t>Objetivos futuros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080237-9943-40E4-AF5A-7FCA8114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Alinhar sequências homologas de cada gene ou proteína em estudo com a de outros organismos (é possível saber quais organismos possuem sequencias homologas através do BLAST) para ser possível construir uma arvore filogenética</a:t>
            </a:r>
          </a:p>
          <a:p>
            <a:r>
              <a:rPr lang="pt-PT" dirty="0"/>
              <a:t>Fazer uma pesquisa de duas estirpes presente em pais diferentes ara averiguar se o nosso gene apresenta alguma mutação de estirpe para estirpe</a:t>
            </a:r>
          </a:p>
        </p:txBody>
      </p:sp>
    </p:spTree>
    <p:extLst>
      <p:ext uri="{BB962C8B-B14F-4D97-AF65-F5344CB8AC3E}">
        <p14:creationId xmlns:p14="http://schemas.microsoft.com/office/powerpoint/2010/main" val="140481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38559C5-3AF2-4C78-87C0-0382E65D0B6B}"/>
              </a:ext>
            </a:extLst>
          </p:cNvPr>
          <p:cNvGrpSpPr/>
          <p:nvPr/>
        </p:nvGrpSpPr>
        <p:grpSpPr>
          <a:xfrm>
            <a:off x="1968822" y="2509157"/>
            <a:ext cx="8764492" cy="2437210"/>
            <a:chOff x="1970411" y="2222811"/>
            <a:chExt cx="8251180" cy="2533056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2C288F-BB2C-4548-ABF9-89C9F2E33049}"/>
                </a:ext>
              </a:extLst>
            </p:cNvPr>
            <p:cNvSpPr/>
            <p:nvPr/>
          </p:nvSpPr>
          <p:spPr>
            <a:xfrm>
              <a:off x="7803985" y="3634163"/>
              <a:ext cx="445712" cy="384234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9BC86C9-EFCC-45E4-9641-20BE8D1B60BD}"/>
                </a:ext>
              </a:extLst>
            </p:cNvPr>
            <p:cNvSpPr/>
            <p:nvPr/>
          </p:nvSpPr>
          <p:spPr>
            <a:xfrm rot="10800000">
              <a:off x="2653438" y="2959166"/>
              <a:ext cx="445712" cy="384234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23798C-DE05-4518-86BF-EE9407A4285D}"/>
                </a:ext>
              </a:extLst>
            </p:cNvPr>
            <p:cNvSpPr/>
            <p:nvPr/>
          </p:nvSpPr>
          <p:spPr>
            <a:xfrm rot="449462">
              <a:off x="6071876" y="3289901"/>
              <a:ext cx="467174" cy="7116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FDAF4C-2F25-4B8E-902B-8B9D39BBE542}"/>
                </a:ext>
              </a:extLst>
            </p:cNvPr>
            <p:cNvSpPr/>
            <p:nvPr/>
          </p:nvSpPr>
          <p:spPr>
            <a:xfrm rot="449462">
              <a:off x="6085574" y="2985299"/>
              <a:ext cx="467174" cy="7116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C40679-D525-45F9-BC1F-FC07B6C31300}"/>
                </a:ext>
              </a:extLst>
            </p:cNvPr>
            <p:cNvSpPr/>
            <p:nvPr/>
          </p:nvSpPr>
          <p:spPr>
            <a:xfrm rot="449462">
              <a:off x="4345480" y="2994881"/>
              <a:ext cx="467174" cy="7116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813DB1-0A01-4387-9FB2-12C64E298474}"/>
                </a:ext>
              </a:extLst>
            </p:cNvPr>
            <p:cNvSpPr/>
            <p:nvPr/>
          </p:nvSpPr>
          <p:spPr>
            <a:xfrm rot="449462">
              <a:off x="4321323" y="3281683"/>
              <a:ext cx="467174" cy="7116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9DB8AA-C6CF-4D1B-A640-448E61E00F0C}"/>
                </a:ext>
              </a:extLst>
            </p:cNvPr>
            <p:cNvSpPr/>
            <p:nvPr/>
          </p:nvSpPr>
          <p:spPr>
            <a:xfrm>
              <a:off x="1970411" y="3094053"/>
              <a:ext cx="7556897" cy="7905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84915740-0C24-45E9-A7B1-0BB55DF23B43}"/>
                </a:ext>
              </a:extLst>
            </p:cNvPr>
            <p:cNvSpPr/>
            <p:nvPr/>
          </p:nvSpPr>
          <p:spPr>
            <a:xfrm rot="19633557" flipH="1">
              <a:off x="6548981" y="2410922"/>
              <a:ext cx="1273269" cy="2156837"/>
            </a:xfrm>
            <a:prstGeom prst="parallelogram">
              <a:avLst>
                <a:gd name="adj" fmla="val 3472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Freeform 71">
              <a:extLst>
                <a:ext uri="{FF2B5EF4-FFF2-40B4-BE49-F238E27FC236}">
                  <a16:creationId xmlns:a16="http://schemas.microsoft.com/office/drawing/2014/main" id="{49F2EE87-57ED-4DA6-A58C-B02D0E9A4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4684" y="2222811"/>
              <a:ext cx="1916907" cy="2533056"/>
            </a:xfrm>
            <a:custGeom>
              <a:avLst/>
              <a:gdLst>
                <a:gd name="T0" fmla="*/ 88 w 350"/>
                <a:gd name="T1" fmla="*/ 0 h 463"/>
                <a:gd name="T2" fmla="*/ 88 w 350"/>
                <a:gd name="T3" fmla="*/ 0 h 463"/>
                <a:gd name="T4" fmla="*/ 45 w 350"/>
                <a:gd name="T5" fmla="*/ 114 h 463"/>
                <a:gd name="T6" fmla="*/ 123 w 350"/>
                <a:gd name="T7" fmla="*/ 183 h 463"/>
                <a:gd name="T8" fmla="*/ 123 w 350"/>
                <a:gd name="T9" fmla="*/ 281 h 463"/>
                <a:gd name="T10" fmla="*/ 45 w 350"/>
                <a:gd name="T11" fmla="*/ 349 h 463"/>
                <a:gd name="T12" fmla="*/ 88 w 350"/>
                <a:gd name="T13" fmla="*/ 463 h 463"/>
                <a:gd name="T14" fmla="*/ 132 w 350"/>
                <a:gd name="T15" fmla="*/ 447 h 463"/>
                <a:gd name="T16" fmla="*/ 320 w 350"/>
                <a:gd name="T17" fmla="*/ 281 h 463"/>
                <a:gd name="T18" fmla="*/ 320 w 350"/>
                <a:gd name="T19" fmla="*/ 183 h 463"/>
                <a:gd name="T20" fmla="*/ 132 w 350"/>
                <a:gd name="T21" fmla="*/ 16 h 463"/>
                <a:gd name="T22" fmla="*/ 88 w 350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463">
                  <a:moveTo>
                    <a:pt x="88" y="0"/>
                  </a:moveTo>
                  <a:lnTo>
                    <a:pt x="88" y="0"/>
                  </a:lnTo>
                  <a:cubicBezTo>
                    <a:pt x="28" y="0"/>
                    <a:pt x="0" y="74"/>
                    <a:pt x="45" y="114"/>
                  </a:cubicBezTo>
                  <a:lnTo>
                    <a:pt x="123" y="183"/>
                  </a:lnTo>
                  <a:cubicBezTo>
                    <a:pt x="152" y="209"/>
                    <a:pt x="152" y="255"/>
                    <a:pt x="123" y="281"/>
                  </a:cubicBezTo>
                  <a:lnTo>
                    <a:pt x="45" y="349"/>
                  </a:lnTo>
                  <a:cubicBezTo>
                    <a:pt x="0" y="389"/>
                    <a:pt x="28" y="463"/>
                    <a:pt x="88" y="463"/>
                  </a:cubicBezTo>
                  <a:cubicBezTo>
                    <a:pt x="104" y="463"/>
                    <a:pt x="120" y="457"/>
                    <a:pt x="132" y="447"/>
                  </a:cubicBezTo>
                  <a:lnTo>
                    <a:pt x="320" y="281"/>
                  </a:lnTo>
                  <a:cubicBezTo>
                    <a:pt x="350" y="255"/>
                    <a:pt x="350" y="209"/>
                    <a:pt x="320" y="183"/>
                  </a:cubicBezTo>
                  <a:lnTo>
                    <a:pt x="132" y="16"/>
                  </a:lnTo>
                  <a:cubicBezTo>
                    <a:pt x="120" y="6"/>
                    <a:pt x="104" y="0"/>
                    <a:pt x="88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3C0021F-FDDF-4760-A90C-E3C6DFBB4F98}"/>
                </a:ext>
              </a:extLst>
            </p:cNvPr>
            <p:cNvSpPr/>
            <p:nvPr/>
          </p:nvSpPr>
          <p:spPr>
            <a:xfrm rot="19633557" flipH="1">
              <a:off x="4811874" y="2410922"/>
              <a:ext cx="1273269" cy="2156837"/>
            </a:xfrm>
            <a:prstGeom prst="parallelogram">
              <a:avLst>
                <a:gd name="adj" fmla="val 347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9B5E5E8-3B23-4D46-B424-7F7BD5A9A900}"/>
                </a:ext>
              </a:extLst>
            </p:cNvPr>
            <p:cNvSpPr/>
            <p:nvPr/>
          </p:nvSpPr>
          <p:spPr>
            <a:xfrm rot="19633557" flipH="1">
              <a:off x="3074767" y="2410922"/>
              <a:ext cx="1273269" cy="2156837"/>
            </a:xfrm>
            <a:prstGeom prst="parallelogram">
              <a:avLst>
                <a:gd name="adj" fmla="val 347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094997-40AF-4875-85B7-43F02B7CD04C}"/>
                </a:ext>
              </a:extLst>
            </p:cNvPr>
            <p:cNvSpPr txBox="1"/>
            <p:nvPr/>
          </p:nvSpPr>
          <p:spPr>
            <a:xfrm rot="2769117">
              <a:off x="2575367" y="3281590"/>
              <a:ext cx="2278188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cap="all" dirty="0"/>
                <a:t>Bioinformática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18F353-0C81-4A32-A5DF-7E791D438A8B}"/>
                </a:ext>
              </a:extLst>
            </p:cNvPr>
            <p:cNvSpPr txBox="1"/>
            <p:nvPr/>
          </p:nvSpPr>
          <p:spPr>
            <a:xfrm rot="2769117">
              <a:off x="4591176" y="3233227"/>
              <a:ext cx="1608133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cap="all" dirty="0"/>
                <a:t>SARS-CoV-2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32A26B-3E2B-4C6E-8D35-00318AE1BE02}"/>
                </a:ext>
              </a:extLst>
            </p:cNvPr>
            <p:cNvSpPr txBox="1"/>
            <p:nvPr/>
          </p:nvSpPr>
          <p:spPr>
            <a:xfrm rot="2769117">
              <a:off x="6205696" y="3281591"/>
              <a:ext cx="18838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i="1" cap="all" dirty="0"/>
                <a:t>Homo Sapiens</a:t>
              </a:r>
            </a:p>
          </p:txBody>
        </p:sp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030D1FCA-689A-4DFC-BE9F-1012FA02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95"/>
            <a:ext cx="9905998" cy="1478570"/>
          </a:xfrm>
        </p:spPr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47C7A7-ECE9-49D1-94B7-DA97C7231B33}"/>
              </a:ext>
            </a:extLst>
          </p:cNvPr>
          <p:cNvSpPr/>
          <p:nvPr/>
        </p:nvSpPr>
        <p:spPr>
          <a:xfrm>
            <a:off x="1777098" y="4745545"/>
            <a:ext cx="3247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BIOINFORMÁTICA</a:t>
            </a:r>
          </a:p>
          <a:p>
            <a:pPr algn="just"/>
            <a:r>
              <a:rPr lang="pt-PT" dirty="0"/>
              <a:t>Aplicação de ferramentas computacionais e bioinformáticas para o estudo de genes de interesse.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F8D433-C88D-421A-B04B-2AAEA9B75BCB}"/>
              </a:ext>
            </a:extLst>
          </p:cNvPr>
          <p:cNvSpPr/>
          <p:nvPr/>
        </p:nvSpPr>
        <p:spPr>
          <a:xfrm>
            <a:off x="3846415" y="1411400"/>
            <a:ext cx="3730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SARS-CoV-2</a:t>
            </a:r>
          </a:p>
          <a:p>
            <a:pPr algn="just"/>
            <a:r>
              <a:rPr lang="pt-PT" dirty="0"/>
              <a:t>Genes alvo relacionados com a patologia da Covid-19, associada ao vírus SARS-CoV-2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5488D8-8A34-4C2C-85C2-02D61997BDBF}"/>
              </a:ext>
            </a:extLst>
          </p:cNvPr>
          <p:cNvSpPr/>
          <p:nvPr/>
        </p:nvSpPr>
        <p:spPr>
          <a:xfrm>
            <a:off x="7014901" y="4745545"/>
            <a:ext cx="3247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i="1" dirty="0"/>
              <a:t>HOMO SAPIENS</a:t>
            </a:r>
          </a:p>
          <a:p>
            <a:pPr algn="just"/>
            <a:r>
              <a:rPr lang="pt-PT" dirty="0"/>
              <a:t>Genes humanos, correlacionados com a patologia do vírus, foram estudados de forma a inferir quanto à sua influência no processo infecioso pelo SARS-CoV-2.</a:t>
            </a:r>
          </a:p>
        </p:txBody>
      </p:sp>
    </p:spTree>
    <p:extLst>
      <p:ext uri="{BB962C8B-B14F-4D97-AF65-F5344CB8AC3E}">
        <p14:creationId xmlns:p14="http://schemas.microsoft.com/office/powerpoint/2010/main" val="308577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51E0843-7DCD-4DC1-AC49-E7AEFD62C79D}"/>
              </a:ext>
            </a:extLst>
          </p:cNvPr>
          <p:cNvGrpSpPr/>
          <p:nvPr/>
        </p:nvGrpSpPr>
        <p:grpSpPr>
          <a:xfrm>
            <a:off x="2188275" y="1120969"/>
            <a:ext cx="8898825" cy="5865307"/>
            <a:chOff x="2188275" y="1120969"/>
            <a:chExt cx="8898825" cy="5865307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43BC7121-12FF-4306-B1FE-B03DF4EC79A6}"/>
                </a:ext>
              </a:extLst>
            </p:cNvPr>
            <p:cNvSpPr/>
            <p:nvPr/>
          </p:nvSpPr>
          <p:spPr>
            <a:xfrm>
              <a:off x="2188275" y="1251367"/>
              <a:ext cx="1263677" cy="114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650B884E-3F38-4CC3-A912-9C8829A7BE6D}"/>
                </a:ext>
              </a:extLst>
            </p:cNvPr>
            <p:cNvSpPr/>
            <p:nvPr/>
          </p:nvSpPr>
          <p:spPr>
            <a:xfrm>
              <a:off x="2188275" y="2152299"/>
              <a:ext cx="1263677" cy="114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342F0EB-41AA-4423-B0EA-D1E8ED058B75}"/>
                </a:ext>
              </a:extLst>
            </p:cNvPr>
            <p:cNvSpPr/>
            <p:nvPr/>
          </p:nvSpPr>
          <p:spPr>
            <a:xfrm>
              <a:off x="2188275" y="3065086"/>
              <a:ext cx="1263677" cy="114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0C9DB6B-1929-44DD-8663-2CFD41F6AE22}"/>
                </a:ext>
              </a:extLst>
            </p:cNvPr>
            <p:cNvSpPr/>
            <p:nvPr/>
          </p:nvSpPr>
          <p:spPr>
            <a:xfrm>
              <a:off x="2188275" y="3989726"/>
              <a:ext cx="1263677" cy="114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EF165206-C51A-4F36-BBCB-715F99D93B34}"/>
                </a:ext>
              </a:extLst>
            </p:cNvPr>
            <p:cNvSpPr/>
            <p:nvPr/>
          </p:nvSpPr>
          <p:spPr>
            <a:xfrm>
              <a:off x="2188275" y="4926222"/>
              <a:ext cx="1263677" cy="114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5"/>
                    <a:pt x="21597" y="3785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29C4A630-8D17-41E8-BBD2-0DE4644CDCBA}"/>
                </a:ext>
              </a:extLst>
            </p:cNvPr>
            <p:cNvSpPr/>
            <p:nvPr/>
          </p:nvSpPr>
          <p:spPr>
            <a:xfrm>
              <a:off x="2407253" y="1251366"/>
              <a:ext cx="409828" cy="5734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041"/>
                  </a:lnTo>
                  <a:lnTo>
                    <a:pt x="178" y="21041"/>
                  </a:lnTo>
                  <a:cubicBezTo>
                    <a:pt x="426" y="21079"/>
                    <a:pt x="950" y="21113"/>
                    <a:pt x="1767" y="21135"/>
                  </a:cubicBezTo>
                  <a:lnTo>
                    <a:pt x="16744" y="21539"/>
                  </a:lnTo>
                  <a:cubicBezTo>
                    <a:pt x="18262" y="21580"/>
                    <a:pt x="19931" y="21600"/>
                    <a:pt x="21600" y="2160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42CA9659-D0EC-4F63-8A4A-7EC3A705A36B}"/>
                </a:ext>
              </a:extLst>
            </p:cNvPr>
            <p:cNvSpPr/>
            <p:nvPr/>
          </p:nvSpPr>
          <p:spPr>
            <a:xfrm>
              <a:off x="2811521" y="1251367"/>
              <a:ext cx="409828" cy="573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669" y="21600"/>
                    <a:pt x="3338" y="21579"/>
                    <a:pt x="4856" y="21539"/>
                  </a:cubicBezTo>
                  <a:lnTo>
                    <a:pt x="19833" y="21135"/>
                  </a:lnTo>
                  <a:cubicBezTo>
                    <a:pt x="20641" y="21113"/>
                    <a:pt x="21165" y="21079"/>
                    <a:pt x="21422" y="21041"/>
                  </a:cubicBezTo>
                  <a:lnTo>
                    <a:pt x="21600" y="21041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84DD75D-9B11-4C40-899D-5E2198C7AFF5}"/>
                </a:ext>
              </a:extLst>
            </p:cNvPr>
            <p:cNvSpPr/>
            <p:nvPr/>
          </p:nvSpPr>
          <p:spPr>
            <a:xfrm>
              <a:off x="2407253" y="1120969"/>
              <a:ext cx="814096" cy="29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0984" extrusionOk="0">
                  <a:moveTo>
                    <a:pt x="8095" y="19833"/>
                  </a:moveTo>
                  <a:lnTo>
                    <a:pt x="852" y="12252"/>
                  </a:lnTo>
                  <a:cubicBezTo>
                    <a:pt x="-359" y="10986"/>
                    <a:pt x="-256" y="7532"/>
                    <a:pt x="1019" y="6542"/>
                  </a:cubicBezTo>
                  <a:lnTo>
                    <a:pt x="8567" y="698"/>
                  </a:lnTo>
                  <a:cubicBezTo>
                    <a:pt x="9773" y="-233"/>
                    <a:pt x="11113" y="-233"/>
                    <a:pt x="12315" y="698"/>
                  </a:cubicBezTo>
                  <a:lnTo>
                    <a:pt x="19863" y="6542"/>
                  </a:lnTo>
                  <a:cubicBezTo>
                    <a:pt x="21138" y="7532"/>
                    <a:pt x="21241" y="10986"/>
                    <a:pt x="20030" y="12252"/>
                  </a:cubicBezTo>
                  <a:lnTo>
                    <a:pt x="12787" y="19833"/>
                  </a:lnTo>
                  <a:cubicBezTo>
                    <a:pt x="11323" y="21367"/>
                    <a:pt x="9563" y="21367"/>
                    <a:pt x="8095" y="19833"/>
                  </a:cubicBezTo>
                  <a:close/>
                </a:path>
              </a:pathLst>
            </a:custGeom>
            <a:solidFill>
              <a:srgbClr val="BDC8C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0F17359-B5D5-4903-920E-D899FCF6F85E}"/>
                </a:ext>
              </a:extLst>
            </p:cNvPr>
            <p:cNvSpPr/>
            <p:nvPr/>
          </p:nvSpPr>
          <p:spPr>
            <a:xfrm>
              <a:off x="2407254" y="1706972"/>
              <a:ext cx="814096" cy="4485532"/>
            </a:xfrm>
            <a:custGeom>
              <a:avLst/>
              <a:gdLst>
                <a:gd name="connsiteX0" fmla="*/ 0 w 872169"/>
                <a:gd name="connsiteY0" fmla="*/ 3935740 h 4805507"/>
                <a:gd name="connsiteX1" fmla="*/ 290190 w 872169"/>
                <a:gd name="connsiteY1" fmla="*/ 4045158 h 4805507"/>
                <a:gd name="connsiteX2" fmla="*/ 442310 w 872169"/>
                <a:gd name="connsiteY2" fmla="*/ 4072095 h 4805507"/>
                <a:gd name="connsiteX3" fmla="*/ 594429 w 872169"/>
                <a:gd name="connsiteY3" fmla="*/ 4045158 h 4805507"/>
                <a:gd name="connsiteX4" fmla="*/ 872169 w 872169"/>
                <a:gd name="connsiteY4" fmla="*/ 3940435 h 4805507"/>
                <a:gd name="connsiteX5" fmla="*/ 872169 w 872169"/>
                <a:gd name="connsiteY5" fmla="*/ 4673871 h 4805507"/>
                <a:gd name="connsiteX6" fmla="*/ 594429 w 872169"/>
                <a:gd name="connsiteY6" fmla="*/ 4778567 h 4805507"/>
                <a:gd name="connsiteX7" fmla="*/ 442324 w 872169"/>
                <a:gd name="connsiteY7" fmla="*/ 4805502 h 4805507"/>
                <a:gd name="connsiteX8" fmla="*/ 442324 w 872169"/>
                <a:gd name="connsiteY8" fmla="*/ 4805507 h 4805507"/>
                <a:gd name="connsiteX9" fmla="*/ 442310 w 872169"/>
                <a:gd name="connsiteY9" fmla="*/ 4805505 h 4805507"/>
                <a:gd name="connsiteX10" fmla="*/ 442295 w 872169"/>
                <a:gd name="connsiteY10" fmla="*/ 4805507 h 4805507"/>
                <a:gd name="connsiteX11" fmla="*/ 442295 w 872169"/>
                <a:gd name="connsiteY11" fmla="*/ 4805502 h 4805507"/>
                <a:gd name="connsiteX12" fmla="*/ 290190 w 872169"/>
                <a:gd name="connsiteY12" fmla="*/ 4778567 h 4805507"/>
                <a:gd name="connsiteX13" fmla="*/ 0 w 872169"/>
                <a:gd name="connsiteY13" fmla="*/ 4669178 h 4805507"/>
                <a:gd name="connsiteX14" fmla="*/ 0 w 872169"/>
                <a:gd name="connsiteY14" fmla="*/ 2941149 h 4805507"/>
                <a:gd name="connsiteX15" fmla="*/ 290190 w 872169"/>
                <a:gd name="connsiteY15" fmla="*/ 3050567 h 4805507"/>
                <a:gd name="connsiteX16" fmla="*/ 442310 w 872169"/>
                <a:gd name="connsiteY16" fmla="*/ 3077504 h 4805507"/>
                <a:gd name="connsiteX17" fmla="*/ 594429 w 872169"/>
                <a:gd name="connsiteY17" fmla="*/ 3050567 h 4805507"/>
                <a:gd name="connsiteX18" fmla="*/ 872169 w 872169"/>
                <a:gd name="connsiteY18" fmla="*/ 2945844 h 4805507"/>
                <a:gd name="connsiteX19" fmla="*/ 872169 w 872169"/>
                <a:gd name="connsiteY19" fmla="*/ 3679280 h 4805507"/>
                <a:gd name="connsiteX20" fmla="*/ 594429 w 872169"/>
                <a:gd name="connsiteY20" fmla="*/ 3783976 h 4805507"/>
                <a:gd name="connsiteX21" fmla="*/ 442324 w 872169"/>
                <a:gd name="connsiteY21" fmla="*/ 3810911 h 4805507"/>
                <a:gd name="connsiteX22" fmla="*/ 442324 w 872169"/>
                <a:gd name="connsiteY22" fmla="*/ 3810916 h 4805507"/>
                <a:gd name="connsiteX23" fmla="*/ 442310 w 872169"/>
                <a:gd name="connsiteY23" fmla="*/ 3810914 h 4805507"/>
                <a:gd name="connsiteX24" fmla="*/ 442295 w 872169"/>
                <a:gd name="connsiteY24" fmla="*/ 3810916 h 4805507"/>
                <a:gd name="connsiteX25" fmla="*/ 442295 w 872169"/>
                <a:gd name="connsiteY25" fmla="*/ 3810911 h 4805507"/>
                <a:gd name="connsiteX26" fmla="*/ 290190 w 872169"/>
                <a:gd name="connsiteY26" fmla="*/ 3783976 h 4805507"/>
                <a:gd name="connsiteX27" fmla="*/ 0 w 872169"/>
                <a:gd name="connsiteY27" fmla="*/ 3674587 h 4805507"/>
                <a:gd name="connsiteX28" fmla="*/ 0 w 872169"/>
                <a:gd name="connsiteY28" fmla="*/ 1950549 h 4805507"/>
                <a:gd name="connsiteX29" fmla="*/ 290190 w 872169"/>
                <a:gd name="connsiteY29" fmla="*/ 2059966 h 4805507"/>
                <a:gd name="connsiteX30" fmla="*/ 442310 w 872169"/>
                <a:gd name="connsiteY30" fmla="*/ 2086904 h 4805507"/>
                <a:gd name="connsiteX31" fmla="*/ 594429 w 872169"/>
                <a:gd name="connsiteY31" fmla="*/ 2059966 h 4805507"/>
                <a:gd name="connsiteX32" fmla="*/ 872169 w 872169"/>
                <a:gd name="connsiteY32" fmla="*/ 1955243 h 4805507"/>
                <a:gd name="connsiteX33" fmla="*/ 872169 w 872169"/>
                <a:gd name="connsiteY33" fmla="*/ 2688680 h 4805507"/>
                <a:gd name="connsiteX34" fmla="*/ 594429 w 872169"/>
                <a:gd name="connsiteY34" fmla="*/ 2793376 h 4805507"/>
                <a:gd name="connsiteX35" fmla="*/ 442324 w 872169"/>
                <a:gd name="connsiteY35" fmla="*/ 2820311 h 4805507"/>
                <a:gd name="connsiteX36" fmla="*/ 442324 w 872169"/>
                <a:gd name="connsiteY36" fmla="*/ 2820316 h 4805507"/>
                <a:gd name="connsiteX37" fmla="*/ 442310 w 872169"/>
                <a:gd name="connsiteY37" fmla="*/ 2820314 h 4805507"/>
                <a:gd name="connsiteX38" fmla="*/ 442295 w 872169"/>
                <a:gd name="connsiteY38" fmla="*/ 2820316 h 4805507"/>
                <a:gd name="connsiteX39" fmla="*/ 442295 w 872169"/>
                <a:gd name="connsiteY39" fmla="*/ 2820311 h 4805507"/>
                <a:gd name="connsiteX40" fmla="*/ 290190 w 872169"/>
                <a:gd name="connsiteY40" fmla="*/ 2793376 h 4805507"/>
                <a:gd name="connsiteX41" fmla="*/ 0 w 872169"/>
                <a:gd name="connsiteY41" fmla="*/ 2683987 h 4805507"/>
                <a:gd name="connsiteX42" fmla="*/ 0 w 872169"/>
                <a:gd name="connsiteY42" fmla="*/ 972649 h 4805507"/>
                <a:gd name="connsiteX43" fmla="*/ 290190 w 872169"/>
                <a:gd name="connsiteY43" fmla="*/ 1082066 h 4805507"/>
                <a:gd name="connsiteX44" fmla="*/ 364428 w 872169"/>
                <a:gd name="connsiteY44" fmla="*/ 1102260 h 4805507"/>
                <a:gd name="connsiteX45" fmla="*/ 442310 w 872169"/>
                <a:gd name="connsiteY45" fmla="*/ 1109005 h 4805507"/>
                <a:gd name="connsiteX46" fmla="*/ 520192 w 872169"/>
                <a:gd name="connsiteY46" fmla="*/ 1102260 h 4805507"/>
                <a:gd name="connsiteX47" fmla="*/ 594429 w 872169"/>
                <a:gd name="connsiteY47" fmla="*/ 1082066 h 4805507"/>
                <a:gd name="connsiteX48" fmla="*/ 872169 w 872169"/>
                <a:gd name="connsiteY48" fmla="*/ 977343 h 4805507"/>
                <a:gd name="connsiteX49" fmla="*/ 872169 w 872169"/>
                <a:gd name="connsiteY49" fmla="*/ 1710780 h 4805507"/>
                <a:gd name="connsiteX50" fmla="*/ 594429 w 872169"/>
                <a:gd name="connsiteY50" fmla="*/ 1815476 h 4805507"/>
                <a:gd name="connsiteX51" fmla="*/ 520192 w 872169"/>
                <a:gd name="connsiteY51" fmla="*/ 1835669 h 4805507"/>
                <a:gd name="connsiteX52" fmla="*/ 442324 w 872169"/>
                <a:gd name="connsiteY52" fmla="*/ 1842414 h 4805507"/>
                <a:gd name="connsiteX53" fmla="*/ 442324 w 872169"/>
                <a:gd name="connsiteY53" fmla="*/ 1842416 h 4805507"/>
                <a:gd name="connsiteX54" fmla="*/ 442310 w 872169"/>
                <a:gd name="connsiteY54" fmla="*/ 1842415 h 4805507"/>
                <a:gd name="connsiteX55" fmla="*/ 442295 w 872169"/>
                <a:gd name="connsiteY55" fmla="*/ 1842416 h 4805507"/>
                <a:gd name="connsiteX56" fmla="*/ 442295 w 872169"/>
                <a:gd name="connsiteY56" fmla="*/ 1842414 h 4805507"/>
                <a:gd name="connsiteX57" fmla="*/ 364428 w 872169"/>
                <a:gd name="connsiteY57" fmla="*/ 1835669 h 4805507"/>
                <a:gd name="connsiteX58" fmla="*/ 290190 w 872169"/>
                <a:gd name="connsiteY58" fmla="*/ 1815476 h 4805507"/>
                <a:gd name="connsiteX59" fmla="*/ 0 w 872169"/>
                <a:gd name="connsiteY59" fmla="*/ 1706087 h 4805507"/>
                <a:gd name="connsiteX60" fmla="*/ 0 w 872169"/>
                <a:gd name="connsiteY60" fmla="*/ 0 h 4805507"/>
                <a:gd name="connsiteX61" fmla="*/ 290190 w 872169"/>
                <a:gd name="connsiteY61" fmla="*/ 109418 h 4805507"/>
                <a:gd name="connsiteX62" fmla="*/ 364428 w 872169"/>
                <a:gd name="connsiteY62" fmla="*/ 129646 h 4805507"/>
                <a:gd name="connsiteX63" fmla="*/ 442310 w 872169"/>
                <a:gd name="connsiteY63" fmla="*/ 136357 h 4805507"/>
                <a:gd name="connsiteX64" fmla="*/ 520192 w 872169"/>
                <a:gd name="connsiteY64" fmla="*/ 129611 h 4805507"/>
                <a:gd name="connsiteX65" fmla="*/ 594429 w 872169"/>
                <a:gd name="connsiteY65" fmla="*/ 109418 h 4805507"/>
                <a:gd name="connsiteX66" fmla="*/ 872169 w 872169"/>
                <a:gd name="connsiteY66" fmla="*/ 4694 h 4805507"/>
                <a:gd name="connsiteX67" fmla="*/ 872169 w 872169"/>
                <a:gd name="connsiteY67" fmla="*/ 738131 h 4805507"/>
                <a:gd name="connsiteX68" fmla="*/ 594429 w 872169"/>
                <a:gd name="connsiteY68" fmla="*/ 842827 h 4805507"/>
                <a:gd name="connsiteX69" fmla="*/ 520192 w 872169"/>
                <a:gd name="connsiteY69" fmla="*/ 863020 h 4805507"/>
                <a:gd name="connsiteX70" fmla="*/ 442324 w 872169"/>
                <a:gd name="connsiteY70" fmla="*/ 869765 h 4805507"/>
                <a:gd name="connsiteX71" fmla="*/ 442324 w 872169"/>
                <a:gd name="connsiteY71" fmla="*/ 869767 h 4805507"/>
                <a:gd name="connsiteX72" fmla="*/ 442310 w 872169"/>
                <a:gd name="connsiteY72" fmla="*/ 869766 h 4805507"/>
                <a:gd name="connsiteX73" fmla="*/ 442295 w 872169"/>
                <a:gd name="connsiteY73" fmla="*/ 869767 h 4805507"/>
                <a:gd name="connsiteX74" fmla="*/ 442295 w 872169"/>
                <a:gd name="connsiteY74" fmla="*/ 869765 h 4805507"/>
                <a:gd name="connsiteX75" fmla="*/ 364428 w 872169"/>
                <a:gd name="connsiteY75" fmla="*/ 863020 h 4805507"/>
                <a:gd name="connsiteX76" fmla="*/ 290190 w 872169"/>
                <a:gd name="connsiteY76" fmla="*/ 842827 h 4805507"/>
                <a:gd name="connsiteX77" fmla="*/ 0 w 872169"/>
                <a:gd name="connsiteY77" fmla="*/ 733438 h 48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872169" h="4805507">
                  <a:moveTo>
                    <a:pt x="0" y="3935740"/>
                  </a:moveTo>
                  <a:lnTo>
                    <a:pt x="290190" y="4045158"/>
                  </a:lnTo>
                  <a:lnTo>
                    <a:pt x="442310" y="4072095"/>
                  </a:lnTo>
                  <a:lnTo>
                    <a:pt x="594429" y="4045158"/>
                  </a:lnTo>
                  <a:lnTo>
                    <a:pt x="872169" y="3940435"/>
                  </a:lnTo>
                  <a:lnTo>
                    <a:pt x="872169" y="4673871"/>
                  </a:lnTo>
                  <a:lnTo>
                    <a:pt x="594429" y="4778567"/>
                  </a:lnTo>
                  <a:lnTo>
                    <a:pt x="442324" y="4805502"/>
                  </a:lnTo>
                  <a:lnTo>
                    <a:pt x="442324" y="4805507"/>
                  </a:lnTo>
                  <a:lnTo>
                    <a:pt x="442310" y="4805505"/>
                  </a:lnTo>
                  <a:lnTo>
                    <a:pt x="442295" y="4805507"/>
                  </a:lnTo>
                  <a:lnTo>
                    <a:pt x="442295" y="4805502"/>
                  </a:lnTo>
                  <a:lnTo>
                    <a:pt x="290190" y="4778567"/>
                  </a:lnTo>
                  <a:lnTo>
                    <a:pt x="0" y="4669178"/>
                  </a:lnTo>
                  <a:close/>
                  <a:moveTo>
                    <a:pt x="0" y="2941149"/>
                  </a:moveTo>
                  <a:lnTo>
                    <a:pt x="290190" y="3050567"/>
                  </a:lnTo>
                  <a:lnTo>
                    <a:pt x="442310" y="3077504"/>
                  </a:lnTo>
                  <a:lnTo>
                    <a:pt x="594429" y="3050567"/>
                  </a:lnTo>
                  <a:lnTo>
                    <a:pt x="872169" y="2945844"/>
                  </a:lnTo>
                  <a:lnTo>
                    <a:pt x="872169" y="3679280"/>
                  </a:lnTo>
                  <a:lnTo>
                    <a:pt x="594429" y="3783976"/>
                  </a:lnTo>
                  <a:lnTo>
                    <a:pt x="442324" y="3810911"/>
                  </a:lnTo>
                  <a:lnTo>
                    <a:pt x="442324" y="3810916"/>
                  </a:lnTo>
                  <a:lnTo>
                    <a:pt x="442310" y="3810914"/>
                  </a:lnTo>
                  <a:lnTo>
                    <a:pt x="442295" y="3810916"/>
                  </a:lnTo>
                  <a:lnTo>
                    <a:pt x="442295" y="3810911"/>
                  </a:lnTo>
                  <a:lnTo>
                    <a:pt x="290190" y="3783976"/>
                  </a:lnTo>
                  <a:lnTo>
                    <a:pt x="0" y="3674587"/>
                  </a:lnTo>
                  <a:close/>
                  <a:moveTo>
                    <a:pt x="0" y="1950549"/>
                  </a:moveTo>
                  <a:lnTo>
                    <a:pt x="290190" y="2059966"/>
                  </a:lnTo>
                  <a:lnTo>
                    <a:pt x="442310" y="2086904"/>
                  </a:lnTo>
                  <a:lnTo>
                    <a:pt x="594429" y="2059966"/>
                  </a:lnTo>
                  <a:lnTo>
                    <a:pt x="872169" y="1955243"/>
                  </a:lnTo>
                  <a:lnTo>
                    <a:pt x="872169" y="2688680"/>
                  </a:lnTo>
                  <a:lnTo>
                    <a:pt x="594429" y="2793376"/>
                  </a:lnTo>
                  <a:lnTo>
                    <a:pt x="442324" y="2820311"/>
                  </a:lnTo>
                  <a:lnTo>
                    <a:pt x="442324" y="2820316"/>
                  </a:lnTo>
                  <a:lnTo>
                    <a:pt x="442310" y="2820314"/>
                  </a:lnTo>
                  <a:lnTo>
                    <a:pt x="442295" y="2820316"/>
                  </a:lnTo>
                  <a:lnTo>
                    <a:pt x="442295" y="2820311"/>
                  </a:lnTo>
                  <a:lnTo>
                    <a:pt x="290190" y="2793376"/>
                  </a:lnTo>
                  <a:lnTo>
                    <a:pt x="0" y="2683987"/>
                  </a:lnTo>
                  <a:close/>
                  <a:moveTo>
                    <a:pt x="0" y="972649"/>
                  </a:moveTo>
                  <a:lnTo>
                    <a:pt x="290190" y="1082066"/>
                  </a:lnTo>
                  <a:cubicBezTo>
                    <a:pt x="313920" y="1091031"/>
                    <a:pt x="338869" y="1097766"/>
                    <a:pt x="364428" y="1102260"/>
                  </a:cubicBezTo>
                  <a:lnTo>
                    <a:pt x="442310" y="1109005"/>
                  </a:lnTo>
                  <a:lnTo>
                    <a:pt x="520192" y="1102260"/>
                  </a:lnTo>
                  <a:cubicBezTo>
                    <a:pt x="545751" y="1097766"/>
                    <a:pt x="570700" y="1091031"/>
                    <a:pt x="594429" y="1082066"/>
                  </a:cubicBezTo>
                  <a:lnTo>
                    <a:pt x="872169" y="977343"/>
                  </a:lnTo>
                  <a:lnTo>
                    <a:pt x="872169" y="1710780"/>
                  </a:lnTo>
                  <a:lnTo>
                    <a:pt x="594429" y="1815476"/>
                  </a:lnTo>
                  <a:cubicBezTo>
                    <a:pt x="570700" y="1824440"/>
                    <a:pt x="545751" y="1831175"/>
                    <a:pt x="520192" y="1835669"/>
                  </a:cubicBezTo>
                  <a:lnTo>
                    <a:pt x="442324" y="1842414"/>
                  </a:lnTo>
                  <a:lnTo>
                    <a:pt x="442324" y="1842416"/>
                  </a:lnTo>
                  <a:lnTo>
                    <a:pt x="442310" y="1842415"/>
                  </a:lnTo>
                  <a:lnTo>
                    <a:pt x="442295" y="1842416"/>
                  </a:lnTo>
                  <a:lnTo>
                    <a:pt x="442295" y="1842414"/>
                  </a:lnTo>
                  <a:lnTo>
                    <a:pt x="364428" y="1835669"/>
                  </a:lnTo>
                  <a:cubicBezTo>
                    <a:pt x="338869" y="1831175"/>
                    <a:pt x="313920" y="1824440"/>
                    <a:pt x="290190" y="1815476"/>
                  </a:cubicBezTo>
                  <a:lnTo>
                    <a:pt x="0" y="1706087"/>
                  </a:lnTo>
                  <a:close/>
                  <a:moveTo>
                    <a:pt x="0" y="0"/>
                  </a:moveTo>
                  <a:lnTo>
                    <a:pt x="290190" y="109418"/>
                  </a:lnTo>
                  <a:cubicBezTo>
                    <a:pt x="313920" y="118429"/>
                    <a:pt x="338869" y="125164"/>
                    <a:pt x="364428" y="129646"/>
                  </a:cubicBezTo>
                  <a:lnTo>
                    <a:pt x="442310" y="136357"/>
                  </a:lnTo>
                  <a:lnTo>
                    <a:pt x="520192" y="129611"/>
                  </a:lnTo>
                  <a:cubicBezTo>
                    <a:pt x="545751" y="125117"/>
                    <a:pt x="570700" y="118382"/>
                    <a:pt x="594429" y="109418"/>
                  </a:cubicBezTo>
                  <a:lnTo>
                    <a:pt x="872169" y="4694"/>
                  </a:lnTo>
                  <a:lnTo>
                    <a:pt x="872169" y="738131"/>
                  </a:lnTo>
                  <a:lnTo>
                    <a:pt x="594429" y="842827"/>
                  </a:lnTo>
                  <a:cubicBezTo>
                    <a:pt x="570700" y="851791"/>
                    <a:pt x="545751" y="858526"/>
                    <a:pt x="520192" y="863020"/>
                  </a:cubicBezTo>
                  <a:lnTo>
                    <a:pt x="442324" y="869765"/>
                  </a:lnTo>
                  <a:lnTo>
                    <a:pt x="442324" y="869767"/>
                  </a:lnTo>
                  <a:lnTo>
                    <a:pt x="442310" y="869766"/>
                  </a:lnTo>
                  <a:lnTo>
                    <a:pt x="442295" y="869767"/>
                  </a:lnTo>
                  <a:lnTo>
                    <a:pt x="442295" y="869765"/>
                  </a:lnTo>
                  <a:lnTo>
                    <a:pt x="364428" y="863020"/>
                  </a:lnTo>
                  <a:cubicBezTo>
                    <a:pt x="338869" y="858526"/>
                    <a:pt x="313920" y="851791"/>
                    <a:pt x="290190" y="842827"/>
                  </a:cubicBezTo>
                  <a:lnTo>
                    <a:pt x="0" y="733438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sz="1350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F05F9C8C-9D54-449E-858C-9324D4E6C82A}"/>
                </a:ext>
              </a:extLst>
            </p:cNvPr>
            <p:cNvSpPr/>
            <p:nvPr/>
          </p:nvSpPr>
          <p:spPr>
            <a:xfrm>
              <a:off x="2188276" y="4199379"/>
              <a:ext cx="631851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200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4AB6B6-9F82-495B-84FD-D43906BB781B}"/>
                </a:ext>
              </a:extLst>
            </p:cNvPr>
            <p:cNvSpPr/>
            <p:nvPr/>
          </p:nvSpPr>
          <p:spPr>
            <a:xfrm>
              <a:off x="2820099" y="4199379"/>
              <a:ext cx="631852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D8528B8-BF55-4862-B01F-9FD04FA80E3F}"/>
                </a:ext>
              </a:extLst>
            </p:cNvPr>
            <p:cNvSpPr/>
            <p:nvPr/>
          </p:nvSpPr>
          <p:spPr>
            <a:xfrm>
              <a:off x="2188276" y="5127745"/>
              <a:ext cx="631851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200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EACF02B2-AF09-45E2-AA64-6DC6FD8A842D}"/>
                </a:ext>
              </a:extLst>
            </p:cNvPr>
            <p:cNvSpPr/>
            <p:nvPr/>
          </p:nvSpPr>
          <p:spPr>
            <a:xfrm>
              <a:off x="2820099" y="5127745"/>
              <a:ext cx="631852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809D0481-FE70-4B23-A03D-CD19ADAC4B9F}"/>
                </a:ext>
              </a:extLst>
            </p:cNvPr>
            <p:cNvSpPr/>
            <p:nvPr/>
          </p:nvSpPr>
          <p:spPr>
            <a:xfrm>
              <a:off x="2188276" y="3274738"/>
              <a:ext cx="631851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F8ED6BB-B98E-4E10-9501-8E9CBBC9924A}"/>
                </a:ext>
              </a:extLst>
            </p:cNvPr>
            <p:cNvSpPr/>
            <p:nvPr/>
          </p:nvSpPr>
          <p:spPr>
            <a:xfrm>
              <a:off x="2820099" y="3274738"/>
              <a:ext cx="631852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DAD6D794-E9CB-42D5-A442-1D76462386CF}"/>
                </a:ext>
              </a:extLst>
            </p:cNvPr>
            <p:cNvSpPr/>
            <p:nvPr/>
          </p:nvSpPr>
          <p:spPr>
            <a:xfrm>
              <a:off x="2188276" y="2361952"/>
              <a:ext cx="631851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8CD7D8A-0C60-4E8A-85CD-32725605EC88}"/>
                </a:ext>
              </a:extLst>
            </p:cNvPr>
            <p:cNvSpPr/>
            <p:nvPr/>
          </p:nvSpPr>
          <p:spPr>
            <a:xfrm>
              <a:off x="2820099" y="2361952"/>
              <a:ext cx="631852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FB0BFE93-303B-4F82-83EF-ED995B558481}"/>
                </a:ext>
              </a:extLst>
            </p:cNvPr>
            <p:cNvSpPr/>
            <p:nvPr/>
          </p:nvSpPr>
          <p:spPr>
            <a:xfrm>
              <a:off x="2188276" y="1454066"/>
              <a:ext cx="631851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701"/>
                    <a:pt x="16675" y="5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C70069FD-27D7-410B-8BDB-950A7425FCAA}"/>
                </a:ext>
              </a:extLst>
            </p:cNvPr>
            <p:cNvSpPr/>
            <p:nvPr/>
          </p:nvSpPr>
          <p:spPr>
            <a:xfrm>
              <a:off x="2820099" y="1454066"/>
              <a:ext cx="631852" cy="94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DD792D5-BD78-4BAE-A9CF-72509EDC7F15}"/>
                </a:ext>
              </a:extLst>
            </p:cNvPr>
            <p:cNvSpPr txBox="1"/>
            <p:nvPr/>
          </p:nvSpPr>
          <p:spPr>
            <a:xfrm>
              <a:off x="2221963" y="1711535"/>
              <a:ext cx="557784" cy="5078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2700" b="1">
                  <a:solidFill>
                    <a:schemeClr val="bg2">
                      <a:lumMod val="25000"/>
                    </a:schemeClr>
                  </a:solidFill>
                  <a:effectLst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DBFFCD-B891-47E1-971E-41E44B76210E}"/>
                </a:ext>
              </a:extLst>
            </p:cNvPr>
            <p:cNvSpPr txBox="1"/>
            <p:nvPr/>
          </p:nvSpPr>
          <p:spPr>
            <a:xfrm>
              <a:off x="2221963" y="2624044"/>
              <a:ext cx="557784" cy="5078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2700" b="1">
                  <a:solidFill>
                    <a:schemeClr val="bg2">
                      <a:lumMod val="25000"/>
                    </a:schemeClr>
                  </a:solidFill>
                  <a:effectLst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76BF60-F424-4B1F-8050-C8357EC1E931}"/>
                </a:ext>
              </a:extLst>
            </p:cNvPr>
            <p:cNvSpPr txBox="1"/>
            <p:nvPr/>
          </p:nvSpPr>
          <p:spPr>
            <a:xfrm>
              <a:off x="2221963" y="3536553"/>
              <a:ext cx="557784" cy="5078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2700" b="1">
                  <a:solidFill>
                    <a:schemeClr val="bg2">
                      <a:lumMod val="25000"/>
                    </a:schemeClr>
                  </a:solidFill>
                  <a:effectLst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6F8E4D-191E-401E-8872-D3926655E29D}"/>
                </a:ext>
              </a:extLst>
            </p:cNvPr>
            <p:cNvSpPr txBox="1"/>
            <p:nvPr/>
          </p:nvSpPr>
          <p:spPr>
            <a:xfrm>
              <a:off x="2221963" y="4449063"/>
              <a:ext cx="557784" cy="5078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2700" b="1">
                  <a:solidFill>
                    <a:schemeClr val="bg2">
                      <a:lumMod val="25000"/>
                    </a:schemeClr>
                  </a:solidFill>
                  <a:effectLst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60EEA9-7586-48F2-B3F8-76582981AF08}"/>
                </a:ext>
              </a:extLst>
            </p:cNvPr>
            <p:cNvSpPr txBox="1"/>
            <p:nvPr/>
          </p:nvSpPr>
          <p:spPr>
            <a:xfrm>
              <a:off x="2221963" y="5361573"/>
              <a:ext cx="557784" cy="5078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05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85C9C02-4A8A-4EA0-8998-DAD72F7DE252}"/>
                </a:ext>
              </a:extLst>
            </p:cNvPr>
            <p:cNvGrpSpPr/>
            <p:nvPr/>
          </p:nvGrpSpPr>
          <p:grpSpPr>
            <a:xfrm>
              <a:off x="7932146" y="2152299"/>
              <a:ext cx="3154954" cy="1413893"/>
              <a:chOff x="8921977" y="1394910"/>
              <a:chExt cx="2937088" cy="1885190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02C90DC-7F35-4150-A2CA-9EFF30FAED6E}"/>
                  </a:ext>
                </a:extLst>
              </p:cNvPr>
              <p:cNvSpPr txBox="1"/>
              <p:nvPr/>
            </p:nvSpPr>
            <p:spPr>
              <a:xfrm>
                <a:off x="8921977" y="1394910"/>
                <a:ext cx="2937088" cy="5334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i="1" noProof="1"/>
                  <a:t>Analysis &amp; Alignment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34AC51C-4783-4619-8996-1E30A933E97B}"/>
                  </a:ext>
                </a:extLst>
              </p:cNvPr>
              <p:cNvSpPr txBox="1"/>
              <p:nvPr/>
            </p:nvSpPr>
            <p:spPr>
              <a:xfrm>
                <a:off x="8929772" y="1925883"/>
                <a:ext cx="2929293" cy="135421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Identificação de anotações e </a:t>
                </a:r>
                <a:r>
                  <a:rPr lang="en-US" sz="1200" i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features </a:t>
                </a:r>
                <a:r>
                  <a: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dos genes selecionados, assim como alinhamento dos mesmos e proteínas correspondentes. Perfil filogenético para identificação de dominios conservados.</a:t>
                </a:r>
                <a:endParaRPr lang="en-US" sz="1200" i="1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0D4D39-2DB8-448C-8CED-77FF267E7CD7}"/>
                </a:ext>
              </a:extLst>
            </p:cNvPr>
            <p:cNvCxnSpPr/>
            <p:nvPr/>
          </p:nvCxnSpPr>
          <p:spPr>
            <a:xfrm>
              <a:off x="7770575" y="2187940"/>
              <a:ext cx="0" cy="118872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635CDEE-4D48-4BAA-BCD3-2A9B15CC3411}"/>
                </a:ext>
              </a:extLst>
            </p:cNvPr>
            <p:cNvCxnSpPr>
              <a:cxnSpLocks/>
            </p:cNvCxnSpPr>
            <p:nvPr/>
          </p:nvCxnSpPr>
          <p:spPr>
            <a:xfrm>
              <a:off x="3366876" y="2789025"/>
              <a:ext cx="42041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17F8B61-9F91-43A1-8171-8ECA038DBA66}"/>
                </a:ext>
              </a:extLst>
            </p:cNvPr>
            <p:cNvGrpSpPr/>
            <p:nvPr/>
          </p:nvGrpSpPr>
          <p:grpSpPr>
            <a:xfrm>
              <a:off x="7927412" y="3989726"/>
              <a:ext cx="3146581" cy="1044560"/>
              <a:chOff x="8921977" y="1394910"/>
              <a:chExt cx="2937088" cy="1392745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40DD320-8681-47A8-BDB9-B064BF02C2EC}"/>
                  </a:ext>
                </a:extLst>
              </p:cNvPr>
              <p:cNvSpPr txBox="1"/>
              <p:nvPr/>
            </p:nvSpPr>
            <p:spPr>
              <a:xfrm>
                <a:off x="8921977" y="1394910"/>
                <a:ext cx="2937088" cy="5334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/>
                  <a:t>Regulação Génica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B0D783D-E01B-46B9-B258-5FB6E2473ECE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86177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Procura de fatores de transcrição, de proteínas com possíveis efeitos regulatórios sob genes alvo, tal como interações destes últimos com outros genes.</a:t>
                </a:r>
              </a:p>
            </p:txBody>
          </p: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6220F60-13F0-407B-B03D-887B2124457C}"/>
                </a:ext>
              </a:extLst>
            </p:cNvPr>
            <p:cNvCxnSpPr/>
            <p:nvPr/>
          </p:nvCxnSpPr>
          <p:spPr>
            <a:xfrm>
              <a:off x="7765841" y="4025365"/>
              <a:ext cx="0" cy="118872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7B8CC54-0A0D-48DC-A5FB-C9A5D69AAD76}"/>
                </a:ext>
              </a:extLst>
            </p:cNvPr>
            <p:cNvCxnSpPr>
              <a:cxnSpLocks/>
            </p:cNvCxnSpPr>
            <p:nvPr/>
          </p:nvCxnSpPr>
          <p:spPr>
            <a:xfrm>
              <a:off x="3366876" y="4616675"/>
              <a:ext cx="42041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09D084-9A58-4A08-A8B2-A004F5AA4FE5}"/>
                </a:ext>
              </a:extLst>
            </p:cNvPr>
            <p:cNvGrpSpPr/>
            <p:nvPr/>
          </p:nvGrpSpPr>
          <p:grpSpPr>
            <a:xfrm>
              <a:off x="4560973" y="1245199"/>
              <a:ext cx="2974255" cy="1229227"/>
              <a:chOff x="8921977" y="1394910"/>
              <a:chExt cx="2937088" cy="1638968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7CCEED-74DF-4A0A-8E2B-E3D9BC3BA2B2}"/>
                  </a:ext>
                </a:extLst>
              </p:cNvPr>
              <p:cNvSpPr txBox="1"/>
              <p:nvPr/>
            </p:nvSpPr>
            <p:spPr>
              <a:xfrm>
                <a:off x="8921977" y="1394910"/>
                <a:ext cx="2937088" cy="5334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i="1" noProof="1"/>
                  <a:t>State of the art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BF9AC9F-302D-45CA-90CB-16C6528E4048}"/>
                  </a:ext>
                </a:extLst>
              </p:cNvPr>
              <p:cNvSpPr txBox="1"/>
              <p:nvPr/>
            </p:nvSpPr>
            <p:spPr>
              <a:xfrm>
                <a:off x="8929772" y="1925883"/>
                <a:ext cx="2929293" cy="11079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Recolha de informação existente para os genes codificantes das proteínas de interesse, de forma a perceber as suas principais funçoes e caraterísticas.</a:t>
                </a:r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BB506A7-1AA5-46AB-A06E-E9D936CACF18}"/>
                </a:ext>
              </a:extLst>
            </p:cNvPr>
            <p:cNvCxnSpPr/>
            <p:nvPr/>
          </p:nvCxnSpPr>
          <p:spPr>
            <a:xfrm>
              <a:off x="4399402" y="1280840"/>
              <a:ext cx="0" cy="118872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D1116EB-A59B-4E15-B129-66C698D450C1}"/>
                </a:ext>
              </a:extLst>
            </p:cNvPr>
            <p:cNvCxnSpPr/>
            <p:nvPr/>
          </p:nvCxnSpPr>
          <p:spPr>
            <a:xfrm>
              <a:off x="3366878" y="1874675"/>
              <a:ext cx="847235" cy="10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44D2610-BF5D-4D8A-89CE-CA84747F00D7}"/>
                </a:ext>
              </a:extLst>
            </p:cNvPr>
            <p:cNvGrpSpPr/>
            <p:nvPr/>
          </p:nvGrpSpPr>
          <p:grpSpPr>
            <a:xfrm>
              <a:off x="4560973" y="3072850"/>
              <a:ext cx="2974260" cy="1229226"/>
              <a:chOff x="8921977" y="1394910"/>
              <a:chExt cx="2937088" cy="1638966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F8B166C-268A-4D73-947D-F5B263307B80}"/>
                  </a:ext>
                </a:extLst>
              </p:cNvPr>
              <p:cNvSpPr txBox="1"/>
              <p:nvPr/>
            </p:nvSpPr>
            <p:spPr>
              <a:xfrm>
                <a:off x="8921977" y="1394910"/>
                <a:ext cx="2937088" cy="5334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/>
                  <a:t>Análise Proteica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933627-2985-4818-8830-7B150492A1B0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11079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Consulta de bases de dados (SwissProt, UniProt, NCBI CDD) para avaliar as propriedadess estruturais e regulacionais das proteínas, bem como a sua distribuição sub-celular.</a:t>
                </a:r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1F68E0-A58F-4055-B7AE-56CF1B14FDCF}"/>
                </a:ext>
              </a:extLst>
            </p:cNvPr>
            <p:cNvCxnSpPr>
              <a:cxnSpLocks/>
            </p:cNvCxnSpPr>
            <p:nvPr/>
          </p:nvCxnSpPr>
          <p:spPr>
            <a:xfrm>
              <a:off x="4399402" y="3108490"/>
              <a:ext cx="0" cy="118872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D4CEFC0-30BC-4CB3-BDD3-36D744163352}"/>
                </a:ext>
              </a:extLst>
            </p:cNvPr>
            <p:cNvCxnSpPr/>
            <p:nvPr/>
          </p:nvCxnSpPr>
          <p:spPr>
            <a:xfrm>
              <a:off x="3366878" y="3702325"/>
              <a:ext cx="847235" cy="10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1482820-0CDF-42FC-9E55-91E412668F35}"/>
                </a:ext>
              </a:extLst>
            </p:cNvPr>
            <p:cNvGrpSpPr/>
            <p:nvPr/>
          </p:nvGrpSpPr>
          <p:grpSpPr>
            <a:xfrm>
              <a:off x="4560972" y="4900499"/>
              <a:ext cx="2974249" cy="1044560"/>
              <a:chOff x="8921977" y="1394910"/>
              <a:chExt cx="2937088" cy="139274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04E4D8-C64D-4F0D-B0F4-42B052900541}"/>
                  </a:ext>
                </a:extLst>
              </p:cNvPr>
              <p:cNvSpPr txBox="1"/>
              <p:nvPr/>
            </p:nvSpPr>
            <p:spPr>
              <a:xfrm>
                <a:off x="8921977" y="1394910"/>
                <a:ext cx="2937088" cy="5334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/>
                  <a:t>Mutagénese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8F48FD-10B4-44B9-8849-7C8F8890E50F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86177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Verificação da existência ou ausência de estirpes mutadas e a sua influência a nível funcional ou estrutural proteica.</a:t>
                </a:r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E275D77-C3D5-4B5A-84A6-92BBF6E3ADDC}"/>
                </a:ext>
              </a:extLst>
            </p:cNvPr>
            <p:cNvCxnSpPr/>
            <p:nvPr/>
          </p:nvCxnSpPr>
          <p:spPr>
            <a:xfrm>
              <a:off x="4399402" y="4936139"/>
              <a:ext cx="0" cy="1188720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A95D8C-3C1F-4E99-8CDC-12952B91CB9F}"/>
                </a:ext>
              </a:extLst>
            </p:cNvPr>
            <p:cNvCxnSpPr/>
            <p:nvPr/>
          </p:nvCxnSpPr>
          <p:spPr>
            <a:xfrm>
              <a:off x="3366878" y="5529974"/>
              <a:ext cx="847235" cy="10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C10D2F73-1342-4ED2-88A5-039B694C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553"/>
            <a:ext cx="9905998" cy="1478570"/>
          </a:xfrm>
        </p:spPr>
        <p:txBody>
          <a:bodyPr>
            <a:noAutofit/>
          </a:bodyPr>
          <a:lstStyle/>
          <a:p>
            <a:r>
              <a:rPr lang="en-US" dirty="0"/>
              <a:t>Estratégia</a:t>
            </a:r>
          </a:p>
        </p:txBody>
      </p:sp>
    </p:spTree>
    <p:extLst>
      <p:ext uri="{BB962C8B-B14F-4D97-AF65-F5344CB8AC3E}">
        <p14:creationId xmlns:p14="http://schemas.microsoft.com/office/powerpoint/2010/main" val="387345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5DF4AC0-8E1E-4A52-BB3A-E709A828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PT" dirty="0"/>
              <a:t>Genes/proteínas de estudo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83099D7-84A7-4A49-BE44-CAF375A62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926594"/>
              </p:ext>
            </p:extLst>
          </p:nvPr>
        </p:nvGraphicFramePr>
        <p:xfrm>
          <a:off x="1940043" y="1848799"/>
          <a:ext cx="8308738" cy="4390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50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A2CF4-FD9D-4014-AECE-E1A82AA1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63" y="310718"/>
            <a:ext cx="1859240" cy="885202"/>
          </a:xfrm>
        </p:spPr>
        <p:txBody>
          <a:bodyPr/>
          <a:lstStyle/>
          <a:p>
            <a:r>
              <a:rPr lang="pt-PT" dirty="0"/>
              <a:t>ORF1a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6D4285E-99C6-4317-A722-682496AB7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9" t="1652" b="80463"/>
          <a:stretch/>
        </p:blipFill>
        <p:spPr>
          <a:xfrm>
            <a:off x="4141285" y="516714"/>
            <a:ext cx="6510332" cy="89939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A82E440-3A4D-4806-93BF-D550A65BB496}"/>
              </a:ext>
            </a:extLst>
          </p:cNvPr>
          <p:cNvSpPr txBox="1"/>
          <p:nvPr/>
        </p:nvSpPr>
        <p:spPr>
          <a:xfrm>
            <a:off x="1376039" y="1880245"/>
            <a:ext cx="92755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/>
              <a:t>A ORF1a é a </a:t>
            </a:r>
            <a:r>
              <a:rPr lang="pt-PT" i="1" dirty="0"/>
              <a:t>Open Reading Frame mais próxima da extremidade 5’ do genoma do SARS-CoV-2 com um tamanho de 13577 pares de bases, com inicio na posição 266 e fim 13843 do genoma total. Esta ORF faz parte do gene replicase e codifica um poliproteínas – pp1a – com peso molecular de 450 kDa e ainda contribui para a codificação de uma segunda poliproteínas – pp1ab – em conjunto com a ORF1b, que juntas formam o complexo replicase transcriptase.</a:t>
            </a:r>
          </a:p>
        </p:txBody>
      </p:sp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4DED7C3B-7223-47F7-9761-4FEA83D7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" t="39482" r="37312" b="18527"/>
          <a:stretch/>
        </p:blipFill>
        <p:spPr>
          <a:xfrm>
            <a:off x="1376039" y="3843941"/>
            <a:ext cx="4273967" cy="21523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D62E63-7890-4A82-8B5E-D9FEAF5C4B98}"/>
              </a:ext>
            </a:extLst>
          </p:cNvPr>
          <p:cNvSpPr txBox="1"/>
          <p:nvPr/>
        </p:nvSpPr>
        <p:spPr>
          <a:xfrm>
            <a:off x="6096000" y="3950473"/>
            <a:ext cx="4555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i="1" dirty="0"/>
              <a:t>O processo de clivagem da primeira poliproteína em 11 locais especificas e conservados, ocorre por um processo proteolítico por intermédio da 3CL-protease (que faz numa primeira fase parte da própria poliproteína), do qual resultam 10 proteínas não estruturais.</a:t>
            </a:r>
          </a:p>
        </p:txBody>
      </p:sp>
    </p:spTree>
    <p:extLst>
      <p:ext uri="{BB962C8B-B14F-4D97-AF65-F5344CB8AC3E}">
        <p14:creationId xmlns:p14="http://schemas.microsoft.com/office/powerpoint/2010/main" val="238101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E74A0-D167-4D12-A467-A01F6ACD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pt-PT" dirty="0"/>
              <a:t>PHB – Proibitina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B8D9D1-7A3D-4B3E-A50F-1B985E3B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514" y1="25954" x2="39054" y2="26328"/>
                        <a14:foregroundMark x1="39269" y1="26381" x2="39651" y2="26126"/>
                        <a14:backgroundMark x1="42500" y1="23393" x2="39643" y2="25714"/>
                        <a14:backgroundMark x1="40000" y1="25714" x2="39464" y2="25893"/>
                        <a14:backgroundMark x1="39464" y1="26429" x2="39286" y2="27143"/>
                        <a14:backgroundMark x1="33929" y1="44821" x2="35179" y2="44464"/>
                        <a14:backgroundMark x1="48571" y1="57857" x2="48929" y2="59821"/>
                        <a14:backgroundMark x1="49286" y1="67143" x2="49286" y2="67143"/>
                        <a14:backgroundMark x1="37679" y1="38036" x2="37679" y2="38036"/>
                        <a14:backgroundMark x1="38750" y1="33929" x2="38750" y2="33929"/>
                        <a14:backgroundMark x1="38393" y1="32500" x2="38393" y2="32500"/>
                        <a14:backgroundMark x1="46964" y1="43929" x2="46964" y2="43929"/>
                        <a14:backgroundMark x1="40000" y1="56071" x2="40000" y2="56071"/>
                        <a14:backgroundMark x1="42143" y1="54107" x2="42143" y2="54107"/>
                        <a14:backgroundMark x1="44286" y1="58571" x2="44286" y2="58571"/>
                        <a14:backgroundMark x1="46607" y1="66607" x2="46607" y2="66607"/>
                        <a14:backgroundMark x1="46250" y1="68214" x2="46250" y2="68214"/>
                        <a14:backgroundMark x1="53929" y1="65714" x2="53929" y2="65714"/>
                        <a14:backgroundMark x1="51429" y1="66964" x2="51429" y2="66964"/>
                        <a14:backgroundMark x1="37500" y1="39643" x2="37500" y2="39643"/>
                        <a14:backgroundMark x1="38571" y1="32143" x2="38571" y2="32143"/>
                        <a14:backgroundMark x1="34643" y1="36429" x2="34643" y2="36429"/>
                        <a14:backgroundMark x1="40000" y1="33750" x2="40000" y2="33750"/>
                        <a14:backgroundMark x1="45536" y1="60536" x2="45536" y2="60536"/>
                        <a14:backgroundMark x1="45536" y1="60357" x2="45536" y2="6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92" y="1324282"/>
            <a:ext cx="3619501" cy="3619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9B3F06E-ED8F-49E6-857E-7B611BF4FCDB}"/>
              </a:ext>
            </a:extLst>
          </p:cNvPr>
          <p:cNvSpPr/>
          <p:nvPr/>
        </p:nvSpPr>
        <p:spPr>
          <a:xfrm>
            <a:off x="976992" y="5067736"/>
            <a:ext cx="2977242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rgbClr val="FFFFFF"/>
                </a:solidFill>
                <a:latin typeface="din-next-w01-light"/>
              </a:rPr>
              <a:t>LOCUS</a:t>
            </a:r>
          </a:p>
          <a:p>
            <a:r>
              <a:rPr lang="pt-PT" dirty="0">
                <a:solidFill>
                  <a:srgbClr val="FFFFFF"/>
                </a:solidFill>
                <a:latin typeface="din-next-w01-light"/>
              </a:rPr>
              <a:t>Cromossoma 17</a:t>
            </a:r>
          </a:p>
          <a:p>
            <a:r>
              <a:rPr lang="pt-PT" dirty="0">
                <a:solidFill>
                  <a:srgbClr val="FFFFFF"/>
                </a:solidFill>
                <a:latin typeface="din-next-w01-light"/>
              </a:rPr>
              <a:t>10831 bp</a:t>
            </a:r>
          </a:p>
          <a:p>
            <a:r>
              <a:rPr lang="pt-PT" dirty="0">
                <a:solidFill>
                  <a:srgbClr val="FFFFFF"/>
                </a:solidFill>
                <a:latin typeface="din-next-w01-light"/>
              </a:rPr>
              <a:t> 8 exões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1288CA3-A310-4647-A84A-0B6E0E4CE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508" y="3864591"/>
            <a:ext cx="3272905" cy="267463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DCA0F5E-22CC-4501-B16C-7C88B5497DE6}"/>
              </a:ext>
            </a:extLst>
          </p:cNvPr>
          <p:cNvSpPr/>
          <p:nvPr/>
        </p:nvSpPr>
        <p:spPr>
          <a:xfrm>
            <a:off x="5007006" y="1794417"/>
            <a:ext cx="6809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PT" dirty="0">
                <a:solidFill>
                  <a:srgbClr val="FFFFFF"/>
                </a:solidFill>
              </a:rPr>
              <a:t>Proteína de atributos pleiotrópicos, envolvida na homeostasia do tecido adiposo e da glicose; contribui para a remodelação vascular pulmonar; funciona como uma chaperona, envolvido na autofagia mitocondrial e na sua capacidade antiviral; atua no núcleo como um regulador da transcrição e na membrana plasmática regula a produção de IgG1.</a:t>
            </a:r>
            <a:endParaRPr lang="pt-PT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9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67743-F17E-48E0-8CD3-12C8168D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pt-PT" dirty="0"/>
              <a:t>PHB2 – Proibitina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44A2F1-84E1-40CF-BC6D-AE1199DA6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99586" y="2028509"/>
            <a:ext cx="3431162" cy="2356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145EBF0-0DC5-4702-8A1D-21CE269E9BC3}"/>
              </a:ext>
            </a:extLst>
          </p:cNvPr>
          <p:cNvSpPr/>
          <p:nvPr/>
        </p:nvSpPr>
        <p:spPr>
          <a:xfrm>
            <a:off x="1036789" y="4997520"/>
            <a:ext cx="2356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PT" b="1" dirty="0">
                <a:solidFill>
                  <a:srgbClr val="FFFFFF"/>
                </a:solidFill>
              </a:rPr>
              <a:t>LOCUS</a:t>
            </a:r>
          </a:p>
          <a:p>
            <a:pPr fontAlgn="base"/>
            <a:r>
              <a:rPr lang="pt-PT" dirty="0">
                <a:solidFill>
                  <a:srgbClr val="FFFFFF"/>
                </a:solidFill>
              </a:rPr>
              <a:t>Cromossoma 12</a:t>
            </a:r>
          </a:p>
          <a:p>
            <a:pPr fontAlgn="base"/>
            <a:r>
              <a:rPr lang="pt-PT" dirty="0">
                <a:solidFill>
                  <a:srgbClr val="FFFFFF"/>
                </a:solidFill>
              </a:rPr>
              <a:t>5427 bp</a:t>
            </a:r>
            <a:endParaRPr lang="pt-PT" dirty="0"/>
          </a:p>
          <a:p>
            <a:pPr fontAlgn="base"/>
            <a:r>
              <a:rPr lang="pt-PT" dirty="0">
                <a:solidFill>
                  <a:srgbClr val="FFFFFF"/>
                </a:solidFill>
              </a:rPr>
              <a:t>10 exões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C40D0D-54DE-4F1F-8026-BC14689735CE}"/>
              </a:ext>
            </a:extLst>
          </p:cNvPr>
          <p:cNvSpPr/>
          <p:nvPr/>
        </p:nvSpPr>
        <p:spPr>
          <a:xfrm>
            <a:off x="3613212" y="2019137"/>
            <a:ext cx="8105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rgbClr val="FFFFFF"/>
                </a:solidFill>
                <a:latin typeface="din-next-w01-light"/>
              </a:rPr>
              <a:t>Proteína de múltiplas funções, mediadas de forma específica por regulação celular, que incluem: sinalização celular, ao nível da membrana plasmática; chaperona mitocondrial e regulação transcricional de fatores de transcrição e hormonas esteroides sexuais no núcleo.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5C8AD3-46B7-4E93-AB3C-B491CB6A2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649" y="3584661"/>
            <a:ext cx="3404707" cy="27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AC4D1-7C37-4E8F-9097-B6074E8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478" y="159006"/>
            <a:ext cx="9905998" cy="676142"/>
          </a:xfrm>
        </p:spPr>
        <p:txBody>
          <a:bodyPr>
            <a:normAutofit/>
          </a:bodyPr>
          <a:lstStyle/>
          <a:p>
            <a:r>
              <a:rPr lang="pt-PT" sz="3200" dirty="0"/>
              <a:t>ORF1a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739E54-8716-415C-B68D-788D83E1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321"/>
            <a:ext cx="9905999" cy="3541714"/>
          </a:xfrm>
        </p:spPr>
        <p:txBody>
          <a:bodyPr>
            <a:normAutofit/>
          </a:bodyPr>
          <a:lstStyle/>
          <a:p>
            <a:r>
              <a:rPr lang="pt-PT" sz="2000" dirty="0"/>
              <a:t>Tamanho da sequência (objeto </a:t>
            </a:r>
            <a:r>
              <a:rPr lang="pt-PT" sz="2000" dirty="0" err="1"/>
              <a:t>MySeq</a:t>
            </a:r>
            <a:r>
              <a:rPr lang="pt-PT" sz="2000" dirty="0"/>
              <a:t>)</a:t>
            </a:r>
          </a:p>
          <a:p>
            <a:endParaRPr lang="pt-PT" sz="2000" dirty="0"/>
          </a:p>
          <a:p>
            <a:r>
              <a:rPr lang="pt-PT" sz="2000" dirty="0"/>
              <a:t>Percentagem de nucleótidos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Anotações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C9CD77-F972-4FEC-B307-26169DDB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02" y="2920436"/>
            <a:ext cx="2047875" cy="8001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50296CE-440A-4BAC-A0C1-A2A5237F4F86}"/>
              </a:ext>
            </a:extLst>
          </p:cNvPr>
          <p:cNvSpPr txBox="1">
            <a:spLocks/>
          </p:cNvSpPr>
          <p:nvPr/>
        </p:nvSpPr>
        <p:spPr>
          <a:xfrm>
            <a:off x="1586776" y="783317"/>
            <a:ext cx="9905998" cy="6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Análise de sequência e anotações</a:t>
            </a:r>
            <a:endParaRPr lang="pt-PT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EC3EEAE-1582-420A-8E3D-9373289E0714}"/>
              </a:ext>
            </a:extLst>
          </p:cNvPr>
          <p:cNvGrpSpPr/>
          <p:nvPr/>
        </p:nvGrpSpPr>
        <p:grpSpPr>
          <a:xfrm>
            <a:off x="5697940" y="1976321"/>
            <a:ext cx="3584606" cy="704850"/>
            <a:chOff x="6947624" y="1465011"/>
            <a:chExt cx="3584606" cy="704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3828971-4149-441B-B0E7-FE3E07785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1995" b="-1"/>
            <a:stretch/>
          </p:blipFill>
          <p:spPr>
            <a:xfrm>
              <a:off x="6947624" y="1465011"/>
              <a:ext cx="3584606" cy="16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5178751-49F4-4551-90EA-591368C1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7624" y="1626936"/>
              <a:ext cx="2181225" cy="17145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3D60C0D-DA37-453B-9ECF-3A9A71E53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7624" y="1798386"/>
              <a:ext cx="1019175" cy="371475"/>
            </a:xfrm>
            <a:prstGeom prst="rect">
              <a:avLst/>
            </a:prstGeom>
          </p:spPr>
        </p:pic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7A4E3691-C10F-4B4A-AA4A-A75A671FA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334" y="874404"/>
            <a:ext cx="2541143" cy="53133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EBE6B6-C507-4FA6-95B8-B93F1EC249BD}"/>
              </a:ext>
            </a:extLst>
          </p:cNvPr>
          <p:cNvGrpSpPr/>
          <p:nvPr/>
        </p:nvGrpSpPr>
        <p:grpSpPr>
          <a:xfrm>
            <a:off x="3016652" y="4344847"/>
            <a:ext cx="3771900" cy="1348146"/>
            <a:chOff x="3016652" y="4344847"/>
            <a:chExt cx="3771900" cy="1348146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2F4EC6DB-7E2D-43D2-AA1C-762F8940C5BC}"/>
                </a:ext>
              </a:extLst>
            </p:cNvPr>
            <p:cNvGrpSpPr/>
            <p:nvPr/>
          </p:nvGrpSpPr>
          <p:grpSpPr>
            <a:xfrm>
              <a:off x="3016652" y="4344847"/>
              <a:ext cx="3771900" cy="1173188"/>
              <a:chOff x="3016652" y="4344847"/>
              <a:chExt cx="3771900" cy="1173188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BC84F3FD-1071-4413-BE50-1F172E3A3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6652" y="4344847"/>
                <a:ext cx="3771900" cy="1000125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178EFBFB-51DF-41E9-A8CC-E059A3B2DE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1800"/>
              <a:stretch/>
            </p:blipFill>
            <p:spPr>
              <a:xfrm>
                <a:off x="3016652" y="5344972"/>
                <a:ext cx="3771900" cy="173063"/>
              </a:xfrm>
              <a:prstGeom prst="rect">
                <a:avLst/>
              </a:prstGeom>
            </p:spPr>
          </p:pic>
        </p:grp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89131D4C-FC2D-420E-8B06-6FBA31FD7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1800"/>
            <a:stretch/>
          </p:blipFill>
          <p:spPr>
            <a:xfrm>
              <a:off x="3016652" y="5519930"/>
              <a:ext cx="3771900" cy="173063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17CCCA5-75C8-425F-92D8-905791DDD0B3}"/>
              </a:ext>
            </a:extLst>
          </p:cNvPr>
          <p:cNvGrpSpPr/>
          <p:nvPr/>
        </p:nvGrpSpPr>
        <p:grpSpPr>
          <a:xfrm>
            <a:off x="7056886" y="3973371"/>
            <a:ext cx="3924300" cy="2095671"/>
            <a:chOff x="7056886" y="3973371"/>
            <a:chExt cx="3924300" cy="2095671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BEF1374-406B-400D-98FD-500915C3D1AD}"/>
                </a:ext>
              </a:extLst>
            </p:cNvPr>
            <p:cNvGrpSpPr/>
            <p:nvPr/>
          </p:nvGrpSpPr>
          <p:grpSpPr>
            <a:xfrm>
              <a:off x="7056886" y="3973371"/>
              <a:ext cx="3924300" cy="1915616"/>
              <a:chOff x="7056886" y="3973371"/>
              <a:chExt cx="3924300" cy="191561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874541C9-9B8E-4B4F-892E-CDDC399B5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6886" y="3973371"/>
                <a:ext cx="3924300" cy="1743075"/>
              </a:xfrm>
              <a:prstGeom prst="rect">
                <a:avLst/>
              </a:prstGeom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2FAF67E-3A18-458C-8BFD-B50A2BD78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1800"/>
              <a:stretch/>
            </p:blipFill>
            <p:spPr>
              <a:xfrm>
                <a:off x="7056886" y="5708932"/>
                <a:ext cx="3924300" cy="180055"/>
              </a:xfrm>
              <a:prstGeom prst="rect">
                <a:avLst/>
              </a:prstGeom>
            </p:spPr>
          </p:pic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8C4A824-8D88-45AC-A112-E3AFD1463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1800"/>
            <a:stretch/>
          </p:blipFill>
          <p:spPr>
            <a:xfrm>
              <a:off x="7056886" y="5888987"/>
              <a:ext cx="3924290" cy="180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126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2132</TotalTime>
  <Words>957</Words>
  <Application>Microsoft Office PowerPoint</Application>
  <PresentationFormat>Ecrã Panorâmico</PresentationFormat>
  <Paragraphs>203</Paragraphs>
  <Slides>24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Arial</vt:lpstr>
      <vt:lpstr>Calibri</vt:lpstr>
      <vt:lpstr>din-next-w01-light</vt:lpstr>
      <vt:lpstr>Tw Cen MT</vt:lpstr>
      <vt:lpstr>Circuito</vt:lpstr>
      <vt:lpstr>Aplicação de ferramentas bioinformáticas estudo de genes SARS-CoV-2 e Homo sapiens relacionados</vt:lpstr>
      <vt:lpstr>Índice</vt:lpstr>
      <vt:lpstr>INTRODUÇÃO</vt:lpstr>
      <vt:lpstr>Estratégia</vt:lpstr>
      <vt:lpstr>Genes/proteínas de estudo</vt:lpstr>
      <vt:lpstr>ORF1a</vt:lpstr>
      <vt:lpstr>PHB – Proibitina</vt:lpstr>
      <vt:lpstr>PHB2 – Proibitina 2</vt:lpstr>
      <vt:lpstr>ORF1a</vt:lpstr>
      <vt:lpstr>Apresentação do PowerPoint</vt:lpstr>
      <vt:lpstr>Apresentação do PowerPoint</vt:lpstr>
      <vt:lpstr>NSP2</vt:lpstr>
      <vt:lpstr>NSP2</vt:lpstr>
      <vt:lpstr>PHB</vt:lpstr>
      <vt:lpstr>Apresentação do PowerPoint</vt:lpstr>
      <vt:lpstr>Apresentação do PowerPoint</vt:lpstr>
      <vt:lpstr>Proibitina</vt:lpstr>
      <vt:lpstr>Proibitina</vt:lpstr>
      <vt:lpstr>PHB2</vt:lpstr>
      <vt:lpstr>Apresentação do PowerPoint</vt:lpstr>
      <vt:lpstr>Apresentação do PowerPoint</vt:lpstr>
      <vt:lpstr>Proibitina-2</vt:lpstr>
      <vt:lpstr>Proibitina-2</vt:lpstr>
      <vt:lpstr>Objetivos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ferramentas bioinformáticas para o estudo de genes relacionados com a covid-19 e genes humanos de interesse</dc:title>
  <dc:creator>José Pedro Silva Freitas</dc:creator>
  <cp:lastModifiedBy>José Pedro Silva Freitas</cp:lastModifiedBy>
  <cp:revision>63</cp:revision>
  <dcterms:created xsi:type="dcterms:W3CDTF">2020-12-29T13:48:57Z</dcterms:created>
  <dcterms:modified xsi:type="dcterms:W3CDTF">2021-01-11T14:16:10Z</dcterms:modified>
</cp:coreProperties>
</file>