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5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2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6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2" r:id="rId6"/>
    <p:sldLayoutId id="2147483718" r:id="rId7"/>
    <p:sldLayoutId id="2147483719" r:id="rId8"/>
    <p:sldLayoutId id="2147483720" r:id="rId9"/>
    <p:sldLayoutId id="2147483721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B2258-B397-1B5D-F6D0-C86662B914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48" b="898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035F4-79BA-26DA-94F1-E6D031093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044" y="1051831"/>
            <a:ext cx="8323182" cy="484909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Monitoring System for Weather and Tsunami Detection (SMSWTD)</a:t>
            </a:r>
            <a:endParaRPr lang="en-NL" sz="4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543CD4-79EC-E7E5-E264-AC926CD78A98}"/>
              </a:ext>
            </a:extLst>
          </p:cNvPr>
          <p:cNvSpPr txBox="1"/>
          <p:nvPr/>
        </p:nvSpPr>
        <p:spPr>
          <a:xfrm>
            <a:off x="8883269" y="5735781"/>
            <a:ext cx="330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10: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Rezene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Gebreslassie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Baigalmaa Bayarsaikhan</a:t>
            </a:r>
            <a:endParaRPr lang="en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3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18518-51BB-5BEB-FCB8-B8C19C20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2900516"/>
            <a:ext cx="3676397" cy="889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5B56601B-AD3E-B0DE-0654-2F37B6C7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6499" y="719453"/>
            <a:ext cx="5528361" cy="552836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1ADB-3D66-C0C6-9FC4-31CE6A80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Mission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1347-128B-5F2B-D2BB-927705F8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NL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inimize</a:t>
            </a:r>
            <a:r>
              <a:rPr lang="en-NL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loss of life </a:t>
            </a:r>
            <a:r>
              <a:rPr lang="en-NL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</a:t>
            </a:r>
            <a:r>
              <a:rPr lang="en-NL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property</a:t>
            </a:r>
            <a:r>
              <a:rPr lang="en-NL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by enhanced cutting edge solutions of disaster prediction, resilience and response. 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Objectives:</a:t>
            </a:r>
          </a:p>
          <a:p>
            <a:pPr lvl="1"/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Provide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actionable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insights</a:t>
            </a:r>
          </a:p>
          <a:p>
            <a:pPr lvl="1"/>
            <a:r>
              <a:rPr lang="en-US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Technological advance in monitoring </a:t>
            </a:r>
            <a:r>
              <a:rPr lang="en-US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weather conditions</a:t>
            </a:r>
          </a:p>
          <a:p>
            <a:pPr lvl="1"/>
            <a:r>
              <a:rPr lang="en-US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Predict</a:t>
            </a:r>
            <a:r>
              <a:rPr lang="en-US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severe weather events and tsunamis with </a:t>
            </a:r>
            <a:r>
              <a:rPr lang="en-US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state-of-the-art solutions</a:t>
            </a:r>
          </a:p>
          <a:p>
            <a:pPr lvl="1"/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Mitigate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natural disaster by spreading </a:t>
            </a:r>
            <a:r>
              <a:rPr lang="en-US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accurate and timely information </a:t>
            </a:r>
            <a:endParaRPr lang="en-NL" sz="18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/>
            <a:endParaRPr lang="en-NL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NL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222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oup brainstorm with solid fill">
            <a:extLst>
              <a:ext uri="{FF2B5EF4-FFF2-40B4-BE49-F238E27FC236}">
                <a16:creationId xmlns:a16="http://schemas.microsoft.com/office/drawing/2014/main" id="{1C42BFBD-C37B-2E6D-2366-20D27153E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33" r="5933"/>
          <a:stretch/>
        </p:blipFill>
        <p:spPr>
          <a:xfrm>
            <a:off x="800625" y="653136"/>
            <a:ext cx="4892914" cy="55517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93DA16-FD60-8E78-FC66-C38344DBEE56}"/>
              </a:ext>
            </a:extLst>
          </p:cNvPr>
          <p:cNvSpPr txBox="1">
            <a:spLocks/>
          </p:cNvSpPr>
          <p:nvPr/>
        </p:nvSpPr>
        <p:spPr>
          <a:xfrm>
            <a:off x="6696186" y="909637"/>
            <a:ext cx="4800600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8F37-DB54-E11B-EFE0-16CCC2A6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720169"/>
            <a:ext cx="4892914" cy="18174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To be initiative technology to </a:t>
            </a:r>
            <a:r>
              <a:rPr lang="en-US" b="1" dirty="0"/>
              <a:t>save lives </a:t>
            </a:r>
            <a:r>
              <a:rPr lang="en-US" dirty="0"/>
              <a:t>at the risk of severe weather conditions by leveraging </a:t>
            </a:r>
            <a:r>
              <a:rPr lang="en-US" b="1" dirty="0"/>
              <a:t>real-time, cutting-edge advanced solutions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740FB-22F4-8D30-FF71-531E62E6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409" y="914400"/>
            <a:ext cx="6400800" cy="1307592"/>
          </a:xfrm>
        </p:spPr>
        <p:txBody>
          <a:bodyPr>
            <a:normAutofit/>
          </a:bodyPr>
          <a:lstStyle/>
          <a:p>
            <a:r>
              <a:rPr lang="en-US" dirty="0"/>
              <a:t>Values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6B72-00B8-5FD7-CEBC-E9189245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503" y="2021025"/>
            <a:ext cx="6400800" cy="373989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Flexibility</a:t>
            </a:r>
          </a:p>
          <a:p>
            <a:pPr marL="457200" lvl="1" indent="0"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</a:p>
          <a:p>
            <a:pPr marL="457200" lvl="1" indent="0"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Safety</a:t>
            </a:r>
          </a:p>
          <a:p>
            <a:pPr marL="457200" lvl="1" indent="0"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Collaboration</a:t>
            </a:r>
          </a:p>
          <a:p>
            <a:pPr marL="457200" lvl="1" indent="0"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Accessibility</a:t>
            </a:r>
          </a:p>
          <a:p>
            <a:pPr marL="457200" lvl="1" indent="0"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Stability</a:t>
            </a:r>
            <a:endParaRPr lang="en-NL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mond with solid fill">
            <a:extLst>
              <a:ext uri="{FF2B5EF4-FFF2-40B4-BE49-F238E27FC236}">
                <a16:creationId xmlns:a16="http://schemas.microsoft.com/office/drawing/2014/main" id="{5DDB4DFE-C3FA-5923-8272-F24EEC802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923" r="7923"/>
          <a:stretch/>
        </p:blipFill>
        <p:spPr>
          <a:xfrm>
            <a:off x="6657577" y="914400"/>
            <a:ext cx="3903980" cy="463908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3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55D6-D187-D484-44DD-8C03E2F0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167D-1F85-6A5C-8729-F8A1FA86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 vs Speed: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Prioritizing accuracy over speed in delivering real-time insights, it possible to lead to inaccurate information being provided</a:t>
            </a: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Efficiency vs Cutting-Edge Technology: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might face a budget constraint. Cutting-edge technology is often expensive. 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 prediction accuracy and real-time monitoring capability could be reduced due to the cost.</a:t>
            </a: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Predictive Accuracy vs Public interpretation: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system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focuses too much on predictive accuracy, it may fail to create public awareness that help the system interpret the information.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50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7006-1837-B88F-5C70-9780CA4F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System Context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8F655EFA-36B3-4785-5355-25A95E2F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" r="2" b="2"/>
          <a:stretch/>
        </p:blipFill>
        <p:spPr bwMode="auto">
          <a:xfrm>
            <a:off x="1236099" y="863602"/>
            <a:ext cx="6153642" cy="5134757"/>
          </a:xfrm>
          <a:prstGeom prst="rect">
            <a:avLst/>
          </a:prstGeom>
          <a:noFill/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5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2F7-7819-0D3D-135D-01F4EE9B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  <a:endParaRPr lang="en-NL" dirty="0"/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476D8BD-90EF-5519-8FDA-C8532409A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4" y="1865576"/>
            <a:ext cx="10793757" cy="3379083"/>
          </a:xfrm>
        </p:spPr>
      </p:pic>
    </p:spTree>
    <p:extLst>
      <p:ext uri="{BB962C8B-B14F-4D97-AF65-F5344CB8AC3E}">
        <p14:creationId xmlns:p14="http://schemas.microsoft.com/office/powerpoint/2010/main" val="346828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0F87-B750-769A-62CC-176DEFB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System Requirements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EF64571-5B1D-D8F2-237F-F3F57E73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9496" r="1130" b="14993"/>
          <a:stretch/>
        </p:blipFill>
        <p:spPr>
          <a:xfrm>
            <a:off x="4613031" y="379476"/>
            <a:ext cx="6893169" cy="609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C163-7287-3568-2495-FE898A91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Demo</a:t>
            </a:r>
          </a:p>
        </p:txBody>
      </p:sp>
      <p:pic>
        <p:nvPicPr>
          <p:cNvPr id="17" name="Graphic 16" descr="Monitor">
            <a:extLst>
              <a:ext uri="{FF2B5EF4-FFF2-40B4-BE49-F238E27FC236}">
                <a16:creationId xmlns:a16="http://schemas.microsoft.com/office/drawing/2014/main" id="{00C3444C-8E49-D26A-EF26-5653585B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6499" y="719453"/>
            <a:ext cx="5528361" cy="552836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2E8E5"/>
      </a:lt2>
      <a:accent1>
        <a:srgbClr val="EC70A4"/>
      </a:accent1>
      <a:accent2>
        <a:srgbClr val="E850D0"/>
      </a:accent2>
      <a:accent3>
        <a:srgbClr val="CD70EC"/>
      </a:accent3>
      <a:accent4>
        <a:srgbClr val="8250E8"/>
      </a:accent4>
      <a:accent5>
        <a:srgbClr val="707BEC"/>
      </a:accent5>
      <a:accent6>
        <a:srgbClr val="509DE8"/>
      </a:accent6>
      <a:hlink>
        <a:srgbClr val="578F77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202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Smart Monitoring System for Weather and Tsunami Detection (SMSWTD)</vt:lpstr>
      <vt:lpstr>System Mission</vt:lpstr>
      <vt:lpstr>PowerPoint Presentation</vt:lpstr>
      <vt:lpstr>Values</vt:lpstr>
      <vt:lpstr>Contradictions</vt:lpstr>
      <vt:lpstr>System Context</vt:lpstr>
      <vt:lpstr>Package Diagram</vt:lpstr>
      <vt:lpstr>System Requirements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Bayarsaikhan, Baigalmaa</dc:creator>
  <cp:lastModifiedBy>Bayarsaikhan, Baigalmaa</cp:lastModifiedBy>
  <cp:revision>6</cp:revision>
  <dcterms:created xsi:type="dcterms:W3CDTF">2025-01-09T10:22:35Z</dcterms:created>
  <dcterms:modified xsi:type="dcterms:W3CDTF">2025-01-09T12:39:44Z</dcterms:modified>
</cp:coreProperties>
</file>