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r="53970"/>
          <a:stretch/>
        </p:blipFill>
        <p:spPr>
          <a:xfrm>
            <a:off x="0" y="0"/>
            <a:ext cx="231289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6000" y="5343559"/>
            <a:ext cx="4572000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000" b="1" spc="50" dirty="0">
                <a:ln w="11430"/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Моб</a:t>
            </a:r>
            <a:r>
              <a:rPr lang="uk-UA" sz="5000" b="1" spc="50" dirty="0" err="1">
                <a:ln w="11430"/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ільний</a:t>
            </a:r>
            <a:r>
              <a:rPr lang="uk-UA" sz="5000" b="1" spc="50" dirty="0">
                <a:ln w="11430"/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 додаток для </a:t>
            </a:r>
            <a:r>
              <a:rPr lang="uk-UA" sz="5000" b="1" spc="50" dirty="0" err="1">
                <a:ln w="11430"/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коучсерфінгу</a:t>
            </a:r>
            <a:endParaRPr lang="en-US" sz="5000" b="1" spc="50" dirty="0">
              <a:ln w="11430"/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86795-22B8-4B7E-B52B-4C7FE99141C2}"/>
              </a:ext>
            </a:extLst>
          </p:cNvPr>
          <p:cNvSpPr txBox="1">
            <a:spLocks/>
          </p:cNvSpPr>
          <p:nvPr/>
        </p:nvSpPr>
        <p:spPr>
          <a:xfrm>
            <a:off x="5164822" y="6030819"/>
            <a:ext cx="4572000" cy="6872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Виконав ст. ПЗ-21у-1</a:t>
            </a:r>
          </a:p>
          <a:p>
            <a:r>
              <a:rPr lang="uk-UA" sz="2400" dirty="0" err="1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Войцехов</a:t>
            </a:r>
            <a:r>
              <a:rPr lang="uk-UA" sz="24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Микола</a:t>
            </a:r>
            <a:endParaRPr lang="en-US" sz="24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Створення об’яви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204D7-1191-4DE6-BA42-C0F53E34C96D}"/>
              </a:ext>
            </a:extLst>
          </p:cNvPr>
          <p:cNvPicPr/>
          <p:nvPr/>
        </p:nvPicPr>
        <p:blipFill rotWithShape="1">
          <a:blip r:embed="rId2"/>
          <a:srcRect t="5337"/>
          <a:stretch/>
        </p:blipFill>
        <p:spPr bwMode="auto">
          <a:xfrm>
            <a:off x="3437820" y="1337733"/>
            <a:ext cx="2281806" cy="4458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72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Вступ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4379D0-3723-4229-9D94-D6D6FFFFB634}"/>
              </a:ext>
            </a:extLst>
          </p:cNvPr>
          <p:cNvSpPr txBox="1"/>
          <p:nvPr/>
        </p:nvSpPr>
        <p:spPr>
          <a:xfrm>
            <a:off x="1560845" y="1677798"/>
            <a:ext cx="6937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/>
              <a:t>Мета додатку - зробити подорожі більш доступними, зручними та соціально зарядженими для кожного, хто мріє досліджувати світ, не витрачаючи значних коштів на проживання.</a:t>
            </a:r>
          </a:p>
        </p:txBody>
      </p:sp>
      <p:pic>
        <p:nvPicPr>
          <p:cNvPr id="1026" name="Picture 2" descr="Коучсерфінг – майже безкоштовна подорож">
            <a:extLst>
              <a:ext uri="{FF2B5EF4-FFF2-40B4-BE49-F238E27FC236}">
                <a16:creationId xmlns:a16="http://schemas.microsoft.com/office/drawing/2014/main" id="{65E714C6-8646-49A5-8184-F812139C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93" y="3068972"/>
            <a:ext cx="5654179" cy="32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Конкуренти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4379D0-3723-4229-9D94-D6D6FFFFB634}"/>
              </a:ext>
            </a:extLst>
          </p:cNvPr>
          <p:cNvSpPr txBox="1"/>
          <p:nvPr/>
        </p:nvSpPr>
        <p:spPr>
          <a:xfrm>
            <a:off x="1804125" y="3244334"/>
            <a:ext cx="14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err="1"/>
              <a:t>Couchsurfing</a:t>
            </a:r>
            <a:r>
              <a:rPr lang="uk-UA" dirty="0"/>
              <a:t> </a:t>
            </a:r>
            <a:endParaRPr lang="uk-UA" sz="2000" dirty="0"/>
          </a:p>
        </p:txBody>
      </p:sp>
      <p:pic>
        <p:nvPicPr>
          <p:cNvPr id="2050" name="Picture 2" descr="Приложения в Google Play – Couchsurfing Travel App">
            <a:extLst>
              <a:ext uri="{FF2B5EF4-FFF2-40B4-BE49-F238E27FC236}">
                <a16:creationId xmlns:a16="http://schemas.microsoft.com/office/drawing/2014/main" id="{DE64A3CD-270A-4544-8248-4290559D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1476462"/>
            <a:ext cx="1767872" cy="176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иложения в Google Play – BeWelcome Hospitality Exchange">
            <a:extLst>
              <a:ext uri="{FF2B5EF4-FFF2-40B4-BE49-F238E27FC236}">
                <a16:creationId xmlns:a16="http://schemas.microsoft.com/office/drawing/2014/main" id="{65080049-42FC-4DC1-8734-0B2ADB1D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58" y="2172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61612-386F-42C9-8A5A-5614CDDDCB25}"/>
              </a:ext>
            </a:extLst>
          </p:cNvPr>
          <p:cNvSpPr txBox="1"/>
          <p:nvPr/>
        </p:nvSpPr>
        <p:spPr>
          <a:xfrm>
            <a:off x="4593218" y="3946564"/>
            <a:ext cx="145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BeWelcome</a:t>
            </a:r>
            <a:r>
              <a:rPr lang="uk-UA" dirty="0"/>
              <a:t> </a:t>
            </a:r>
            <a:endParaRPr lang="uk-UA" sz="2000" dirty="0"/>
          </a:p>
        </p:txBody>
      </p:sp>
      <p:pic>
        <p:nvPicPr>
          <p:cNvPr id="2054" name="Picture 6" descr="GitHub - Trustroots/trustroots: Travellers' community for sharing, hosting  and getting people together.">
            <a:extLst>
              <a:ext uri="{FF2B5EF4-FFF2-40B4-BE49-F238E27FC236}">
                <a16:creationId xmlns:a16="http://schemas.microsoft.com/office/drawing/2014/main" id="{6A51078A-801C-41D7-BA57-D6FED198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58" y="3244333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3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Технології розробки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4379D0-3723-4229-9D94-D6D6FFFFB634}"/>
              </a:ext>
            </a:extLst>
          </p:cNvPr>
          <p:cNvSpPr txBox="1"/>
          <p:nvPr/>
        </p:nvSpPr>
        <p:spPr>
          <a:xfrm>
            <a:off x="2044907" y="3303165"/>
            <a:ext cx="104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Flutter</a:t>
            </a:r>
            <a:endParaRPr lang="uk-UA" sz="2000" dirty="0"/>
          </a:p>
        </p:txBody>
      </p:sp>
      <p:pic>
        <p:nvPicPr>
          <p:cNvPr id="3076" name="Picture 4" descr="Flutter – Medium">
            <a:extLst>
              <a:ext uri="{FF2B5EF4-FFF2-40B4-BE49-F238E27FC236}">
                <a16:creationId xmlns:a16="http://schemas.microsoft.com/office/drawing/2014/main" id="{9760BFF2-EBFA-4E50-99B1-834926A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50" y="1553143"/>
            <a:ext cx="1660447" cy="16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0-летие PHP / Хабр">
            <a:extLst>
              <a:ext uri="{FF2B5EF4-FFF2-40B4-BE49-F238E27FC236}">
                <a16:creationId xmlns:a16="http://schemas.microsoft.com/office/drawing/2014/main" id="{4250F293-D1FB-482B-880B-4AEC9050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0756"/>
            <a:ext cx="2437159" cy="11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ySQL — Википедия">
            <a:extLst>
              <a:ext uri="{FF2B5EF4-FFF2-40B4-BE49-F238E27FC236}">
                <a16:creationId xmlns:a16="http://schemas.microsoft.com/office/drawing/2014/main" id="{C14AED89-3544-46B2-8312-A6FD7D101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33" y="4423927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ing Maps - Wikipedia">
            <a:extLst>
              <a:ext uri="{FF2B5EF4-FFF2-40B4-BE49-F238E27FC236}">
                <a16:creationId xmlns:a16="http://schemas.microsoft.com/office/drawing/2014/main" id="{67453397-83B9-4A7D-9827-09B29B1A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168" y="3303165"/>
            <a:ext cx="33718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8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Авторизація в додатку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18D39E-06C0-45EB-AB56-BD074F0559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4561" y="1333227"/>
            <a:ext cx="2317046" cy="46482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2D1624-F82B-41E0-A483-86062AA64F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1335" y="2002717"/>
            <a:ext cx="2317045" cy="46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7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Реєстрація в додатку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F9D2E-D070-44CF-A731-59C5CB274E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2994" y="1337733"/>
            <a:ext cx="2285359" cy="45707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A302A-F6D2-4D02-9482-28D13302C5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5649" y="1914818"/>
            <a:ext cx="2459955" cy="47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Профіль користувача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98520F-8125-4AE1-A718-C17CEE9647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0129" y="1244296"/>
            <a:ext cx="2117629" cy="4369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6B5964-C9F1-4C07-9403-FBC6D0AB9A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9643" y="1337733"/>
            <a:ext cx="2347013" cy="46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4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Пошук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392731-12E9-467A-942D-FFF6D00C77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933" y="1243972"/>
            <a:ext cx="2393283" cy="4807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A88D9B-3882-44A9-BF74-1CC6B412C8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5132" y="1243972"/>
            <a:ext cx="2338400" cy="48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   Мапа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5D29B-8782-42E0-8F88-B498C97374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2403" y="1337733"/>
            <a:ext cx="2435333" cy="49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41</Words>
  <Application>Microsoft Office PowerPoint</Application>
  <PresentationFormat>Экран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Мобільний додаток для коучсерфінгу</vt:lpstr>
      <vt:lpstr>    Вступ</vt:lpstr>
      <vt:lpstr>    Конкуренти</vt:lpstr>
      <vt:lpstr>    Технології розробки</vt:lpstr>
      <vt:lpstr>    Авторизація в додатку</vt:lpstr>
      <vt:lpstr>    Реєстрація в додатку</vt:lpstr>
      <vt:lpstr>    Профіль користувача</vt:lpstr>
      <vt:lpstr>    Пошук</vt:lpstr>
      <vt:lpstr>    Мапа</vt:lpstr>
      <vt:lpstr>    Створення об’яви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Василий петров</cp:lastModifiedBy>
  <cp:revision>74</cp:revision>
  <dcterms:created xsi:type="dcterms:W3CDTF">2016-11-18T14:12:19Z</dcterms:created>
  <dcterms:modified xsi:type="dcterms:W3CDTF">2024-02-29T17:59:49Z</dcterms:modified>
</cp:coreProperties>
</file>