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79" r:id="rId5"/>
    <p:sldId id="287"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270" r:id="rId20"/>
    <p:sldId id="288" r:id="rId21"/>
    <p:sldId id="271" r:id="rId22"/>
    <p:sldId id="273" r:id="rId23"/>
    <p:sldId id="274" r:id="rId24"/>
    <p:sldId id="278" r:id="rId25"/>
    <p:sldId id="283" r:id="rId26"/>
    <p:sldId id="282" r:id="rId27"/>
    <p:sldId id="277" r:id="rId28"/>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37" autoAdjust="0"/>
  </p:normalViewPr>
  <p:slideViewPr>
    <p:cSldViewPr>
      <p:cViewPr varScale="1">
        <p:scale>
          <a:sx n="68" d="100"/>
          <a:sy n="68" d="100"/>
        </p:scale>
        <p:origin x="616" y="52"/>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Série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Catégorie 1</c:v>
                </c:pt>
                <c:pt idx="1">
                  <c:v>Catégorie 2</c:v>
                </c:pt>
                <c:pt idx="2">
                  <c:v>Catégorie 3</c:v>
                </c:pt>
                <c:pt idx="3">
                  <c:v>Catégorie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F52-419F-99EB-0A384E23D0A1}"/>
            </c:ext>
          </c:extLst>
        </c:ser>
        <c:ser>
          <c:idx val="1"/>
          <c:order val="1"/>
          <c:tx>
            <c:strRef>
              <c:f>Sheet1!$C$1</c:f>
              <c:strCache>
                <c:ptCount val="1"/>
                <c:pt idx="0">
                  <c:v>Série 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Catégorie 1</c:v>
                </c:pt>
                <c:pt idx="1">
                  <c:v>Catégorie 2</c:v>
                </c:pt>
                <c:pt idx="2">
                  <c:v>Catégorie 3</c:v>
                </c:pt>
                <c:pt idx="3">
                  <c:v>Catégorie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F52-419F-99EB-0A384E23D0A1}"/>
            </c:ext>
          </c:extLst>
        </c:ser>
        <c:ser>
          <c:idx val="2"/>
          <c:order val="2"/>
          <c:tx>
            <c:strRef>
              <c:f>Sheet1!$D$1</c:f>
              <c:strCache>
                <c:ptCount val="1"/>
                <c:pt idx="0">
                  <c:v>Série 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Catégorie 1</c:v>
                </c:pt>
                <c:pt idx="1">
                  <c:v>Catégorie 2</c:v>
                </c:pt>
                <c:pt idx="2">
                  <c:v>Catégorie 3</c:v>
                </c:pt>
                <c:pt idx="3">
                  <c:v>Catégorie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F52-419F-99EB-0A384E23D0A1}"/>
            </c:ext>
          </c:extLst>
        </c:ser>
        <c:dLbls>
          <c:dLblPos val="outEnd"/>
          <c:showLegendKey val="0"/>
          <c:showVal val="1"/>
          <c:showCatName val="0"/>
          <c:showSerName val="0"/>
          <c:showPercent val="0"/>
          <c:showBubbleSize val="0"/>
        </c:dLbls>
        <c:gapWidth val="444"/>
        <c:overlap val="-90"/>
        <c:axId val="601062776"/>
        <c:axId val="601062384"/>
      </c:barChart>
      <c:catAx>
        <c:axId val="6010627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fr-FR"/>
          </a:p>
        </c:txPr>
        <c:crossAx val="601062384"/>
        <c:crosses val="autoZero"/>
        <c:auto val="1"/>
        <c:lblAlgn val="ctr"/>
        <c:lblOffset val="100"/>
        <c:noMultiLvlLbl val="0"/>
      </c:catAx>
      <c:valAx>
        <c:axId val="601062384"/>
        <c:scaling>
          <c:orientation val="minMax"/>
        </c:scaling>
        <c:delete val="1"/>
        <c:axPos val="l"/>
        <c:numFmt formatCode="General" sourceLinked="1"/>
        <c:majorTickMark val="none"/>
        <c:minorTickMark val="none"/>
        <c:tickLblPos val="nextTo"/>
        <c:crossAx val="6010627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hierarchy3" loCatId="relationship" qsTypeId="urn:microsoft.com/office/officeart/2005/8/quickstyle/simple1" qsCatId="simple" csTypeId="urn:microsoft.com/office/officeart/2005/8/colors/colorful1" csCatId="colorful" phldr="1"/>
      <dgm:spPr/>
      <dgm:t>
        <a:bodyPr rtlCol="0"/>
        <a:lstStyle/>
        <a:p>
          <a:pPr rtl="0"/>
          <a:endParaRPr lang="en-US"/>
        </a:p>
      </dgm:t>
    </dgm:pt>
    <dgm:pt modelId="{477D14C5-CED9-4CFC-B338-DFB0C8090B9F}">
      <dgm:prSet phldrT="[Text]"/>
      <dgm:spPr>
        <a:solidFill>
          <a:schemeClr val="accent2">
            <a:lumMod val="75000"/>
          </a:schemeClr>
        </a:solidFill>
        <a:ln>
          <a:noFill/>
        </a:ln>
      </dgm:spPr>
      <dgm:t>
        <a:bodyPr rtlCol="0"/>
        <a:lstStyle/>
        <a:p>
          <a:pPr rtl="0"/>
          <a:r>
            <a:rPr lang="fr" dirty="0"/>
            <a:t>gui.dll</a:t>
          </a:r>
        </a:p>
      </dgm:t>
    </dgm:pt>
    <dgm:pt modelId="{92DFCBC7-BC14-4697-8ECD-BF0D5B1EDA3B}" type="parTrans" cxnId="{7D461F02-AB37-447A-AC6B-D31C4D2EC6A9}">
      <dgm:prSet/>
      <dgm:spPr/>
      <dgm:t>
        <a:bodyPr rtlCol="0"/>
        <a:lstStyle/>
        <a:p>
          <a:pPr rtl="0"/>
          <a:endParaRPr lang="en-US"/>
        </a:p>
      </dgm:t>
    </dgm:pt>
    <dgm:pt modelId="{87E3C0DB-7BEE-424E-8E11-B838D238D595}" type="sibTrans" cxnId="{7D461F02-AB37-447A-AC6B-D31C4D2EC6A9}">
      <dgm:prSet/>
      <dgm:spPr/>
      <dgm:t>
        <a:bodyPr rtlCol="0"/>
        <a:lstStyle/>
        <a:p>
          <a:pPr rtl="0"/>
          <a:endParaRPr lang="en-US"/>
        </a:p>
      </dgm:t>
    </dgm:pt>
    <dgm:pt modelId="{C111C18A-FD96-4E63-821A-54D70D8DC65F}">
      <dgm:prSet phldrT="[Text]"/>
      <dgm:spPr/>
      <dgm:t>
        <a:bodyPr rtlCol="0"/>
        <a:lstStyle/>
        <a:p>
          <a:pPr rtl="0"/>
          <a:r>
            <a:rPr lang="fr" dirty="0"/>
            <a:t>dbg.exe</a:t>
          </a:r>
        </a:p>
      </dgm:t>
    </dgm:pt>
    <dgm:pt modelId="{83BE74EF-FAB4-45A2-BBED-7CD5259AB210}" type="parTrans" cxnId="{FFD8B471-C98F-4DB5-8DE3-2AB7E896ADD5}">
      <dgm:prSet/>
      <dgm:spPr/>
      <dgm:t>
        <a:bodyPr rtlCol="0"/>
        <a:lstStyle/>
        <a:p>
          <a:pPr rtl="0"/>
          <a:endParaRPr lang="en-US"/>
        </a:p>
      </dgm:t>
    </dgm:pt>
    <dgm:pt modelId="{B4F34DE2-2DAE-4F88-8C78-BD8892EBF4FF}" type="sibTrans" cxnId="{FFD8B471-C98F-4DB5-8DE3-2AB7E896ADD5}">
      <dgm:prSet/>
      <dgm:spPr/>
      <dgm:t>
        <a:bodyPr rtlCol="0"/>
        <a:lstStyle/>
        <a:p>
          <a:pPr rtl="0"/>
          <a:endParaRPr lang="en-US"/>
        </a:p>
      </dgm:t>
    </dgm:pt>
    <dgm:pt modelId="{3C67E77D-62FA-499D-B5E6-E79A091C5267}">
      <dgm:prSet phldrT="[Text]"/>
      <dgm:spPr>
        <a:ln>
          <a:noFill/>
        </a:ln>
      </dgm:spPr>
      <dgm:t>
        <a:bodyPr rtlCol="0"/>
        <a:lstStyle/>
        <a:p>
          <a:pPr rtl="0"/>
          <a:r>
            <a:rPr lang="fr" dirty="0"/>
            <a:t>dbg_dbg.dll</a:t>
          </a:r>
        </a:p>
      </dgm:t>
    </dgm:pt>
    <dgm:pt modelId="{5337D229-E330-4525-B0FA-14EC5A80604A}" type="parTrans" cxnId="{32AA6160-4426-4C4D-93AE-E2F474E37AD9}">
      <dgm:prSet/>
      <dgm:spPr/>
      <dgm:t>
        <a:bodyPr rtlCol="0"/>
        <a:lstStyle/>
        <a:p>
          <a:pPr rtl="0"/>
          <a:endParaRPr lang="en-US"/>
        </a:p>
      </dgm:t>
    </dgm:pt>
    <dgm:pt modelId="{C056AC5D-B04E-4376-A1CB-3EAB7BE5AF5B}" type="sibTrans" cxnId="{32AA6160-4426-4C4D-93AE-E2F474E37AD9}">
      <dgm:prSet/>
      <dgm:spPr/>
      <dgm:t>
        <a:bodyPr rtlCol="0"/>
        <a:lstStyle/>
        <a:p>
          <a:pPr rtl="0"/>
          <a:endParaRPr lang="en-US"/>
        </a:p>
      </dgm:t>
    </dgm:pt>
    <dgm:pt modelId="{1D2AC030-1AE1-4DA7-A883-ED93BA76096A}">
      <dgm:prSet/>
      <dgm:spPr/>
      <dgm:t>
        <a:bodyPr/>
        <a:lstStyle/>
        <a:p>
          <a:r>
            <a:rPr lang="fr-FR" dirty="0"/>
            <a:t>bridge.dll</a:t>
          </a:r>
        </a:p>
      </dgm:t>
    </dgm:pt>
    <dgm:pt modelId="{F795FB1F-A433-4997-8FF6-44EC45808471}" type="parTrans" cxnId="{84D0FE02-E88B-4390-B20D-D247AA536677}">
      <dgm:prSet/>
      <dgm:spPr/>
      <dgm:t>
        <a:bodyPr/>
        <a:lstStyle/>
        <a:p>
          <a:endParaRPr lang="fr-FR"/>
        </a:p>
      </dgm:t>
    </dgm:pt>
    <dgm:pt modelId="{EA1F239A-4377-4248-91BB-A2C43D61D3E0}" type="sibTrans" cxnId="{84D0FE02-E88B-4390-B20D-D247AA536677}">
      <dgm:prSet/>
      <dgm:spPr/>
      <dgm:t>
        <a:bodyPr/>
        <a:lstStyle/>
        <a:p>
          <a:endParaRPr lang="fr-FR"/>
        </a:p>
      </dgm:t>
    </dgm:pt>
    <dgm:pt modelId="{4A3F7848-6EA9-4BBE-9C5A-329A33717FD2}">
      <dgm:prSet/>
      <dgm:spPr/>
      <dgm:t>
        <a:bodyPr/>
        <a:lstStyle/>
        <a:p>
          <a:r>
            <a:rPr lang="fr-FR" dirty="0"/>
            <a:t>gui.dll</a:t>
          </a:r>
        </a:p>
      </dgm:t>
    </dgm:pt>
    <dgm:pt modelId="{0028DBC6-ABF8-485D-A2F7-C82C0090791C}" type="parTrans" cxnId="{3F84F0E7-D846-418D-B3DE-D33AB408EB3B}">
      <dgm:prSet/>
      <dgm:spPr/>
      <dgm:t>
        <a:bodyPr/>
        <a:lstStyle/>
        <a:p>
          <a:endParaRPr lang="fr-FR"/>
        </a:p>
      </dgm:t>
    </dgm:pt>
    <dgm:pt modelId="{1FCED5B7-6093-4ED7-9E29-E065161F4508}" type="sibTrans" cxnId="{3F84F0E7-D846-418D-B3DE-D33AB408EB3B}">
      <dgm:prSet/>
      <dgm:spPr/>
      <dgm:t>
        <a:bodyPr/>
        <a:lstStyle/>
        <a:p>
          <a:endParaRPr lang="fr-FR"/>
        </a:p>
      </dgm:t>
    </dgm:pt>
    <dgm:pt modelId="{9F264AAC-D8DC-483F-AE70-5A49171FAC07}">
      <dgm:prSet/>
      <dgm:spPr/>
      <dgm:t>
        <a:bodyPr/>
        <a:lstStyle/>
        <a:p>
          <a:r>
            <a:rPr lang="fr-FR" dirty="0"/>
            <a:t>bridge.dll</a:t>
          </a:r>
        </a:p>
      </dgm:t>
    </dgm:pt>
    <dgm:pt modelId="{43811BA7-FF81-4F20-B065-89FF731F0586}" type="parTrans" cxnId="{81CC6820-77C3-4EAC-98FF-134D6BD8EE51}">
      <dgm:prSet/>
      <dgm:spPr/>
      <dgm:t>
        <a:bodyPr/>
        <a:lstStyle/>
        <a:p>
          <a:endParaRPr lang="fr-FR"/>
        </a:p>
      </dgm:t>
    </dgm:pt>
    <dgm:pt modelId="{DDEAED5D-818E-4D45-BC42-70A09B1770B9}" type="sibTrans" cxnId="{81CC6820-77C3-4EAC-98FF-134D6BD8EE51}">
      <dgm:prSet/>
      <dgm:spPr/>
      <dgm:t>
        <a:bodyPr/>
        <a:lstStyle/>
        <a:p>
          <a:endParaRPr lang="fr-FR"/>
        </a:p>
      </dgm:t>
    </dgm:pt>
    <dgm:pt modelId="{33EAD35F-38F2-4CB7-9A6D-B04FFD8A51FD}">
      <dgm:prSet phldrT="[Text]"/>
      <dgm:spPr/>
      <dgm:t>
        <a:bodyPr rtlCol="0"/>
        <a:lstStyle/>
        <a:p>
          <a:pPr rtl="0"/>
          <a:r>
            <a:rPr lang="fr" dirty="0"/>
            <a:t>dbg_bg.dll</a:t>
          </a:r>
        </a:p>
      </dgm:t>
    </dgm:pt>
    <dgm:pt modelId="{4B66B839-1910-459B-92B2-14846EBA7A70}" type="sibTrans" cxnId="{FAC3D40F-8E66-452D-9CA4-C2871F2D10EF}">
      <dgm:prSet/>
      <dgm:spPr/>
      <dgm:t>
        <a:bodyPr rtlCol="0"/>
        <a:lstStyle/>
        <a:p>
          <a:pPr rtl="0"/>
          <a:endParaRPr lang="en-US"/>
        </a:p>
      </dgm:t>
    </dgm:pt>
    <dgm:pt modelId="{81FE7DB1-4BFC-4407-80A9-E5514E94C61D}" type="parTrans" cxnId="{FAC3D40F-8E66-452D-9CA4-C2871F2D10EF}">
      <dgm:prSet/>
      <dgm:spPr/>
      <dgm:t>
        <a:bodyPr rtlCol="0"/>
        <a:lstStyle/>
        <a:p>
          <a:pPr rtl="0"/>
          <a:endParaRPr lang="en-US"/>
        </a:p>
      </dgm:t>
    </dgm:pt>
    <dgm:pt modelId="{8EBAA4AC-AAF5-4DFA-BFD5-9FFB87A57415}">
      <dgm:prSet/>
      <dgm:spPr/>
      <dgm:t>
        <a:bodyPr/>
        <a:lstStyle/>
        <a:p>
          <a:r>
            <a:rPr lang="fr-FR" dirty="0"/>
            <a:t>QT</a:t>
          </a:r>
        </a:p>
      </dgm:t>
    </dgm:pt>
    <dgm:pt modelId="{C51FAE97-E565-473F-B516-6CB5C64C9B08}" type="parTrans" cxnId="{CB055022-11D1-4095-8F93-38AA5BE980C2}">
      <dgm:prSet/>
      <dgm:spPr/>
      <dgm:t>
        <a:bodyPr/>
        <a:lstStyle/>
        <a:p>
          <a:endParaRPr lang="fr-FR"/>
        </a:p>
      </dgm:t>
    </dgm:pt>
    <dgm:pt modelId="{FD07236B-D848-4DFB-97ED-D2F4C1A39E40}" type="sibTrans" cxnId="{CB055022-11D1-4095-8F93-38AA5BE980C2}">
      <dgm:prSet/>
      <dgm:spPr/>
      <dgm:t>
        <a:bodyPr/>
        <a:lstStyle/>
        <a:p>
          <a:endParaRPr lang="fr-FR"/>
        </a:p>
      </dgm:t>
    </dgm:pt>
    <dgm:pt modelId="{7D17B228-A6BC-4E0E-B039-3FE27A9A8C02}">
      <dgm:prSet/>
      <dgm:spPr/>
      <dgm:t>
        <a:bodyPr/>
        <a:lstStyle/>
        <a:p>
          <a:r>
            <a:rPr lang="fr-FR" dirty="0" err="1"/>
            <a:t>BeaEngine</a:t>
          </a:r>
          <a:endParaRPr lang="fr-FR" dirty="0"/>
        </a:p>
      </dgm:t>
    </dgm:pt>
    <dgm:pt modelId="{DA741AE5-634C-4F86-946B-754A54996504}" type="parTrans" cxnId="{1D0446C4-6519-41D7-BE60-46D7BE4B8204}">
      <dgm:prSet/>
      <dgm:spPr/>
      <dgm:t>
        <a:bodyPr/>
        <a:lstStyle/>
        <a:p>
          <a:endParaRPr lang="fr-FR"/>
        </a:p>
      </dgm:t>
    </dgm:pt>
    <dgm:pt modelId="{87027C7C-0BC9-4228-AFF0-208A789E515F}" type="sibTrans" cxnId="{1D0446C4-6519-41D7-BE60-46D7BE4B8204}">
      <dgm:prSet/>
      <dgm:spPr/>
      <dgm:t>
        <a:bodyPr/>
        <a:lstStyle/>
        <a:p>
          <a:endParaRPr lang="fr-FR"/>
        </a:p>
      </dgm:t>
    </dgm:pt>
    <dgm:pt modelId="{FA7E14CC-6E13-4AD7-8877-9899EF57F0BE}">
      <dgm:prSet/>
      <dgm:spPr/>
      <dgm:t>
        <a:bodyPr/>
        <a:lstStyle/>
        <a:p>
          <a:r>
            <a:rPr lang="fr-FR" dirty="0" err="1"/>
            <a:t>TitanEngine</a:t>
          </a:r>
          <a:endParaRPr lang="fr-FR" dirty="0"/>
        </a:p>
      </dgm:t>
    </dgm:pt>
    <dgm:pt modelId="{97999332-56DE-40DF-A250-C8757155B43C}" type="parTrans" cxnId="{F3B4E9B3-8AC8-47E3-95C0-D6A0F41346E4}">
      <dgm:prSet/>
      <dgm:spPr/>
      <dgm:t>
        <a:bodyPr/>
        <a:lstStyle/>
        <a:p>
          <a:endParaRPr lang="fr-FR"/>
        </a:p>
      </dgm:t>
    </dgm:pt>
    <dgm:pt modelId="{2BCD2272-3062-4B51-8670-22671F175343}" type="sibTrans" cxnId="{F3B4E9B3-8AC8-47E3-95C0-D6A0F41346E4}">
      <dgm:prSet/>
      <dgm:spPr/>
      <dgm:t>
        <a:bodyPr/>
        <a:lstStyle/>
        <a:p>
          <a:endParaRPr lang="fr-FR"/>
        </a:p>
      </dgm:t>
    </dgm:pt>
    <dgm:pt modelId="{044EBF5F-BFF9-4682-ACDD-A876283B2175}" type="pres">
      <dgm:prSet presAssocID="{90119837-5B71-4D44-BB01-DB0B084933C8}" presName="diagram" presStyleCnt="0">
        <dgm:presLayoutVars>
          <dgm:chPref val="1"/>
          <dgm:dir/>
          <dgm:animOne val="branch"/>
          <dgm:animLvl val="lvl"/>
          <dgm:resizeHandles/>
        </dgm:presLayoutVars>
      </dgm:prSet>
      <dgm:spPr/>
    </dgm:pt>
    <dgm:pt modelId="{E3ED15A8-215C-4F48-8742-796A81B65078}" type="pres">
      <dgm:prSet presAssocID="{3C67E77D-62FA-499D-B5E6-E79A091C5267}" presName="root" presStyleCnt="0"/>
      <dgm:spPr/>
    </dgm:pt>
    <dgm:pt modelId="{C428061C-2131-4AEA-96A6-A021A23A2403}" type="pres">
      <dgm:prSet presAssocID="{3C67E77D-62FA-499D-B5E6-E79A091C5267}" presName="rootComposite" presStyleCnt="0"/>
      <dgm:spPr/>
    </dgm:pt>
    <dgm:pt modelId="{BA25B3C0-C06C-466D-B06D-78E8177238BE}" type="pres">
      <dgm:prSet presAssocID="{3C67E77D-62FA-499D-B5E6-E79A091C5267}" presName="rootText" presStyleLbl="node1" presStyleIdx="0" presStyleCnt="4"/>
      <dgm:spPr/>
    </dgm:pt>
    <dgm:pt modelId="{6C20EF9E-B40C-4308-A6FB-9E4E020935FE}" type="pres">
      <dgm:prSet presAssocID="{3C67E77D-62FA-499D-B5E6-E79A091C5267}" presName="rootConnector" presStyleLbl="node1" presStyleIdx="0" presStyleCnt="4"/>
      <dgm:spPr/>
    </dgm:pt>
    <dgm:pt modelId="{A807EF05-AB38-4EA2-8F06-92077F34DC60}" type="pres">
      <dgm:prSet presAssocID="{3C67E77D-62FA-499D-B5E6-E79A091C5267}" presName="childShape" presStyleCnt="0"/>
      <dgm:spPr/>
    </dgm:pt>
    <dgm:pt modelId="{600B533F-405B-42FC-B95B-EA75A3039035}" type="pres">
      <dgm:prSet presAssocID="{97999332-56DE-40DF-A250-C8757155B43C}" presName="Name13" presStyleLbl="parChTrans1D2" presStyleIdx="0" presStyleCnt="6"/>
      <dgm:spPr/>
    </dgm:pt>
    <dgm:pt modelId="{DE6DFF31-EAE9-452F-9442-E7B4FAE4E46A}" type="pres">
      <dgm:prSet presAssocID="{FA7E14CC-6E13-4AD7-8877-9899EF57F0BE}" presName="childText" presStyleLbl="bgAcc1" presStyleIdx="0" presStyleCnt="6">
        <dgm:presLayoutVars>
          <dgm:bulletEnabled val="1"/>
        </dgm:presLayoutVars>
      </dgm:prSet>
      <dgm:spPr/>
    </dgm:pt>
    <dgm:pt modelId="{36EBA9B7-0FB2-4747-B4FD-71453577BC45}" type="pres">
      <dgm:prSet presAssocID="{477D14C5-CED9-4CFC-B338-DFB0C8090B9F}" presName="root" presStyleCnt="0"/>
      <dgm:spPr/>
    </dgm:pt>
    <dgm:pt modelId="{4F400715-0E85-440C-9840-037AF816E9CD}" type="pres">
      <dgm:prSet presAssocID="{477D14C5-CED9-4CFC-B338-DFB0C8090B9F}" presName="rootComposite" presStyleCnt="0"/>
      <dgm:spPr/>
    </dgm:pt>
    <dgm:pt modelId="{D8D1B14B-B68D-4996-958E-7ADC22A6531F}" type="pres">
      <dgm:prSet presAssocID="{477D14C5-CED9-4CFC-B338-DFB0C8090B9F}" presName="rootText" presStyleLbl="node1" presStyleIdx="1" presStyleCnt="4"/>
      <dgm:spPr/>
    </dgm:pt>
    <dgm:pt modelId="{53C2989A-2AE8-48DF-8A91-CD673DBE0C99}" type="pres">
      <dgm:prSet presAssocID="{477D14C5-CED9-4CFC-B338-DFB0C8090B9F}" presName="rootConnector" presStyleLbl="node1" presStyleIdx="1" presStyleCnt="4"/>
      <dgm:spPr/>
    </dgm:pt>
    <dgm:pt modelId="{437AB38D-F165-4857-AB33-059ABBFFE335}" type="pres">
      <dgm:prSet presAssocID="{477D14C5-CED9-4CFC-B338-DFB0C8090B9F}" presName="childShape" presStyleCnt="0"/>
      <dgm:spPr/>
    </dgm:pt>
    <dgm:pt modelId="{250C0094-2852-446C-9164-FD1D1E49E32B}" type="pres">
      <dgm:prSet presAssocID="{C51FAE97-E565-473F-B516-6CB5C64C9B08}" presName="Name13" presStyleLbl="parChTrans1D2" presStyleIdx="1" presStyleCnt="6"/>
      <dgm:spPr/>
    </dgm:pt>
    <dgm:pt modelId="{C711A3D6-A633-4664-8AA9-D150F1679E9D}" type="pres">
      <dgm:prSet presAssocID="{8EBAA4AC-AAF5-4DFA-BFD5-9FFB87A57415}" presName="childText" presStyleLbl="bgAcc1" presStyleIdx="1" presStyleCnt="6">
        <dgm:presLayoutVars>
          <dgm:bulletEnabled val="1"/>
        </dgm:presLayoutVars>
      </dgm:prSet>
      <dgm:spPr/>
    </dgm:pt>
    <dgm:pt modelId="{6C443BB9-3AF4-4629-B9CE-96FFD06DCEE3}" type="pres">
      <dgm:prSet presAssocID="{DA741AE5-634C-4F86-946B-754A54996504}" presName="Name13" presStyleLbl="parChTrans1D2" presStyleIdx="2" presStyleCnt="6"/>
      <dgm:spPr/>
    </dgm:pt>
    <dgm:pt modelId="{C4A4E8B6-EB42-4EB9-A4BA-6F5EF5F3752D}" type="pres">
      <dgm:prSet presAssocID="{7D17B228-A6BC-4E0E-B039-3FE27A9A8C02}" presName="childText" presStyleLbl="bgAcc1" presStyleIdx="2" presStyleCnt="6">
        <dgm:presLayoutVars>
          <dgm:bulletEnabled val="1"/>
        </dgm:presLayoutVars>
      </dgm:prSet>
      <dgm:spPr/>
    </dgm:pt>
    <dgm:pt modelId="{F99E96E0-6F10-4389-AF0C-E5A8B8F1F7BB}" type="pres">
      <dgm:prSet presAssocID="{1D2AC030-1AE1-4DA7-A883-ED93BA76096A}" presName="root" presStyleCnt="0"/>
      <dgm:spPr/>
    </dgm:pt>
    <dgm:pt modelId="{39ABDB64-BA41-4946-B69F-997E21DF4C8A}" type="pres">
      <dgm:prSet presAssocID="{1D2AC030-1AE1-4DA7-A883-ED93BA76096A}" presName="rootComposite" presStyleCnt="0"/>
      <dgm:spPr/>
    </dgm:pt>
    <dgm:pt modelId="{C30EAA69-8C62-4250-B779-A738EE8B96E6}" type="pres">
      <dgm:prSet presAssocID="{1D2AC030-1AE1-4DA7-A883-ED93BA76096A}" presName="rootText" presStyleLbl="node1" presStyleIdx="2" presStyleCnt="4" custLinFactNeighborX="-4209"/>
      <dgm:spPr/>
    </dgm:pt>
    <dgm:pt modelId="{97521225-02D0-44B1-93B2-21DA7C4064D1}" type="pres">
      <dgm:prSet presAssocID="{1D2AC030-1AE1-4DA7-A883-ED93BA76096A}" presName="rootConnector" presStyleLbl="node1" presStyleIdx="2" presStyleCnt="4"/>
      <dgm:spPr/>
    </dgm:pt>
    <dgm:pt modelId="{8CAD2E9D-43C8-42F5-997F-3A0D0661A0CE}" type="pres">
      <dgm:prSet presAssocID="{1D2AC030-1AE1-4DA7-A883-ED93BA76096A}" presName="childShape" presStyleCnt="0"/>
      <dgm:spPr/>
    </dgm:pt>
    <dgm:pt modelId="{DEE9C409-B829-42FF-BF61-805AA954C7BB}" type="pres">
      <dgm:prSet presAssocID="{C111C18A-FD96-4E63-821A-54D70D8DC65F}" presName="root" presStyleCnt="0"/>
      <dgm:spPr/>
    </dgm:pt>
    <dgm:pt modelId="{286B8A3F-8DF5-45ED-AAE2-B3AEBD2CD4ED}" type="pres">
      <dgm:prSet presAssocID="{C111C18A-FD96-4E63-821A-54D70D8DC65F}" presName="rootComposite" presStyleCnt="0"/>
      <dgm:spPr/>
    </dgm:pt>
    <dgm:pt modelId="{CA5D1C2B-E63E-44E9-BAB7-CE117FE1869C}" type="pres">
      <dgm:prSet presAssocID="{C111C18A-FD96-4E63-821A-54D70D8DC65F}" presName="rootText" presStyleLbl="node1" presStyleIdx="3" presStyleCnt="4"/>
      <dgm:spPr/>
    </dgm:pt>
    <dgm:pt modelId="{0DBEE314-AA6A-4299-A182-8A600BE798BE}" type="pres">
      <dgm:prSet presAssocID="{C111C18A-FD96-4E63-821A-54D70D8DC65F}" presName="rootConnector" presStyleLbl="node1" presStyleIdx="3" presStyleCnt="4"/>
      <dgm:spPr/>
    </dgm:pt>
    <dgm:pt modelId="{859DAB84-CB51-4536-AA49-3F530A36EAE5}" type="pres">
      <dgm:prSet presAssocID="{C111C18A-FD96-4E63-821A-54D70D8DC65F}" presName="childShape" presStyleCnt="0"/>
      <dgm:spPr/>
    </dgm:pt>
    <dgm:pt modelId="{EE3A3AD5-1C3D-48D4-9C2B-68042934307F}" type="pres">
      <dgm:prSet presAssocID="{81FE7DB1-4BFC-4407-80A9-E5514E94C61D}" presName="Name13" presStyleLbl="parChTrans1D2" presStyleIdx="3" presStyleCnt="6"/>
      <dgm:spPr/>
    </dgm:pt>
    <dgm:pt modelId="{6024A6B4-0928-40F6-9802-AFAF6E142AE8}" type="pres">
      <dgm:prSet presAssocID="{33EAD35F-38F2-4CB7-9A6D-B04FFD8A51FD}" presName="childText" presStyleLbl="bgAcc1" presStyleIdx="3" presStyleCnt="6">
        <dgm:presLayoutVars>
          <dgm:bulletEnabled val="1"/>
        </dgm:presLayoutVars>
      </dgm:prSet>
      <dgm:spPr/>
    </dgm:pt>
    <dgm:pt modelId="{F6F3D069-CD4C-4CA1-B4B4-2099B7A4DCD2}" type="pres">
      <dgm:prSet presAssocID="{0028DBC6-ABF8-485D-A2F7-C82C0090791C}" presName="Name13" presStyleLbl="parChTrans1D2" presStyleIdx="4" presStyleCnt="6"/>
      <dgm:spPr/>
    </dgm:pt>
    <dgm:pt modelId="{93F9836E-118D-49A7-96FF-6ABD0FDD96A1}" type="pres">
      <dgm:prSet presAssocID="{4A3F7848-6EA9-4BBE-9C5A-329A33717FD2}" presName="childText" presStyleLbl="bgAcc1" presStyleIdx="4" presStyleCnt="6">
        <dgm:presLayoutVars>
          <dgm:bulletEnabled val="1"/>
        </dgm:presLayoutVars>
      </dgm:prSet>
      <dgm:spPr/>
    </dgm:pt>
    <dgm:pt modelId="{0C80A0E9-2FD4-4DFD-B191-ED6F2F54D442}" type="pres">
      <dgm:prSet presAssocID="{43811BA7-FF81-4F20-B065-89FF731F0586}" presName="Name13" presStyleLbl="parChTrans1D2" presStyleIdx="5" presStyleCnt="6"/>
      <dgm:spPr/>
    </dgm:pt>
    <dgm:pt modelId="{A0140A77-4191-4775-BA36-6CCA00781DC2}" type="pres">
      <dgm:prSet presAssocID="{9F264AAC-D8DC-483F-AE70-5A49171FAC07}" presName="childText" presStyleLbl="bgAcc1" presStyleIdx="5" presStyleCnt="6">
        <dgm:presLayoutVars>
          <dgm:bulletEnabled val="1"/>
        </dgm:presLayoutVars>
      </dgm:prSet>
      <dgm:spPr/>
    </dgm:pt>
  </dgm:ptLst>
  <dgm:cxnLst>
    <dgm:cxn modelId="{7D461F02-AB37-447A-AC6B-D31C4D2EC6A9}" srcId="{90119837-5B71-4D44-BB01-DB0B084933C8}" destId="{477D14C5-CED9-4CFC-B338-DFB0C8090B9F}" srcOrd="1" destOrd="0" parTransId="{92DFCBC7-BC14-4697-8ECD-BF0D5B1EDA3B}" sibTransId="{87E3C0DB-7BEE-424E-8E11-B838D238D595}"/>
    <dgm:cxn modelId="{84D0FE02-E88B-4390-B20D-D247AA536677}" srcId="{90119837-5B71-4D44-BB01-DB0B084933C8}" destId="{1D2AC030-1AE1-4DA7-A883-ED93BA76096A}" srcOrd="2" destOrd="0" parTransId="{F795FB1F-A433-4997-8FF6-44EC45808471}" sibTransId="{EA1F239A-4377-4248-91BB-A2C43D61D3E0}"/>
    <dgm:cxn modelId="{FAC3D40F-8E66-452D-9CA4-C2871F2D10EF}" srcId="{C111C18A-FD96-4E63-821A-54D70D8DC65F}" destId="{33EAD35F-38F2-4CB7-9A6D-B04FFD8A51FD}" srcOrd="0" destOrd="0" parTransId="{81FE7DB1-4BFC-4407-80A9-E5514E94C61D}" sibTransId="{4B66B839-1910-459B-92B2-14846EBA7A70}"/>
    <dgm:cxn modelId="{F827F516-F877-4CDC-964A-4EC5A37A60B5}" type="presOf" srcId="{90119837-5B71-4D44-BB01-DB0B084933C8}" destId="{044EBF5F-BFF9-4682-ACDD-A876283B2175}" srcOrd="0" destOrd="0" presId="urn:microsoft.com/office/officeart/2005/8/layout/hierarchy3"/>
    <dgm:cxn modelId="{81CC6820-77C3-4EAC-98FF-134D6BD8EE51}" srcId="{C111C18A-FD96-4E63-821A-54D70D8DC65F}" destId="{9F264AAC-D8DC-483F-AE70-5A49171FAC07}" srcOrd="2" destOrd="0" parTransId="{43811BA7-FF81-4F20-B065-89FF731F0586}" sibTransId="{DDEAED5D-818E-4D45-BC42-70A09B1770B9}"/>
    <dgm:cxn modelId="{CB055022-11D1-4095-8F93-38AA5BE980C2}" srcId="{477D14C5-CED9-4CFC-B338-DFB0C8090B9F}" destId="{8EBAA4AC-AAF5-4DFA-BFD5-9FFB87A57415}" srcOrd="0" destOrd="0" parTransId="{C51FAE97-E565-473F-B516-6CB5C64C9B08}" sibTransId="{FD07236B-D848-4DFB-97ED-D2F4C1A39E40}"/>
    <dgm:cxn modelId="{237D7228-5E23-40FA-82A9-FC88907BAF1F}" type="presOf" srcId="{7D17B228-A6BC-4E0E-B039-3FE27A9A8C02}" destId="{C4A4E8B6-EB42-4EB9-A4BA-6F5EF5F3752D}" srcOrd="0" destOrd="0" presId="urn:microsoft.com/office/officeart/2005/8/layout/hierarchy3"/>
    <dgm:cxn modelId="{279B7832-FB4D-4F08-B08D-43A12C9E519C}" type="presOf" srcId="{9F264AAC-D8DC-483F-AE70-5A49171FAC07}" destId="{A0140A77-4191-4775-BA36-6CCA00781DC2}" srcOrd="0" destOrd="0" presId="urn:microsoft.com/office/officeart/2005/8/layout/hierarchy3"/>
    <dgm:cxn modelId="{A4C23138-A41C-4642-B023-2CF5B1C9EA1C}" type="presOf" srcId="{4A3F7848-6EA9-4BBE-9C5A-329A33717FD2}" destId="{93F9836E-118D-49A7-96FF-6ABD0FDD96A1}" srcOrd="0" destOrd="0" presId="urn:microsoft.com/office/officeart/2005/8/layout/hierarchy3"/>
    <dgm:cxn modelId="{E62A035B-6562-47A9-A104-042BBF4EF95D}" type="presOf" srcId="{3C67E77D-62FA-499D-B5E6-E79A091C5267}" destId="{BA25B3C0-C06C-466D-B06D-78E8177238BE}" srcOrd="0" destOrd="0" presId="urn:microsoft.com/office/officeart/2005/8/layout/hierarchy3"/>
    <dgm:cxn modelId="{32AA6160-4426-4C4D-93AE-E2F474E37AD9}" srcId="{90119837-5B71-4D44-BB01-DB0B084933C8}" destId="{3C67E77D-62FA-499D-B5E6-E79A091C5267}" srcOrd="0" destOrd="0" parTransId="{5337D229-E330-4525-B0FA-14EC5A80604A}" sibTransId="{C056AC5D-B04E-4376-A1CB-3EAB7BE5AF5B}"/>
    <dgm:cxn modelId="{78F71962-EA5B-4801-B892-97C7A2465C53}" type="presOf" srcId="{477D14C5-CED9-4CFC-B338-DFB0C8090B9F}" destId="{53C2989A-2AE8-48DF-8A91-CD673DBE0C99}" srcOrd="1" destOrd="0" presId="urn:microsoft.com/office/officeart/2005/8/layout/hierarchy3"/>
    <dgm:cxn modelId="{0644FA44-F3CC-4D1C-B781-72914B7CA83D}" type="presOf" srcId="{0028DBC6-ABF8-485D-A2F7-C82C0090791C}" destId="{F6F3D069-CD4C-4CA1-B4B4-2099B7A4DCD2}" srcOrd="0" destOrd="0" presId="urn:microsoft.com/office/officeart/2005/8/layout/hierarchy3"/>
    <dgm:cxn modelId="{95951E47-8744-4A4C-A3F0-70140486C790}" type="presOf" srcId="{1D2AC030-1AE1-4DA7-A883-ED93BA76096A}" destId="{C30EAA69-8C62-4250-B779-A738EE8B96E6}" srcOrd="0" destOrd="0" presId="urn:microsoft.com/office/officeart/2005/8/layout/hierarchy3"/>
    <dgm:cxn modelId="{4C707C68-70C0-4352-979F-1EFB4A742EC5}" type="presOf" srcId="{81FE7DB1-4BFC-4407-80A9-E5514E94C61D}" destId="{EE3A3AD5-1C3D-48D4-9C2B-68042934307F}" srcOrd="0" destOrd="0" presId="urn:microsoft.com/office/officeart/2005/8/layout/hierarchy3"/>
    <dgm:cxn modelId="{3587854A-96CA-4A0E-9BAD-D47715053B97}" type="presOf" srcId="{FA7E14CC-6E13-4AD7-8877-9899EF57F0BE}" destId="{DE6DFF31-EAE9-452F-9442-E7B4FAE4E46A}" srcOrd="0" destOrd="0" presId="urn:microsoft.com/office/officeart/2005/8/layout/hierarchy3"/>
    <dgm:cxn modelId="{FFD8B471-C98F-4DB5-8DE3-2AB7E896ADD5}" srcId="{90119837-5B71-4D44-BB01-DB0B084933C8}" destId="{C111C18A-FD96-4E63-821A-54D70D8DC65F}" srcOrd="3" destOrd="0" parTransId="{83BE74EF-FAB4-45A2-BBED-7CD5259AB210}" sibTransId="{B4F34DE2-2DAE-4F88-8C78-BD8892EBF4FF}"/>
    <dgm:cxn modelId="{45273158-59CE-4D25-8B72-7AD78EBFD499}" type="presOf" srcId="{3C67E77D-62FA-499D-B5E6-E79A091C5267}" destId="{6C20EF9E-B40C-4308-A6FB-9E4E020935FE}" srcOrd="1" destOrd="0" presId="urn:microsoft.com/office/officeart/2005/8/layout/hierarchy3"/>
    <dgm:cxn modelId="{7FDE6978-3AF9-4899-803F-71D9D09A5B1F}" type="presOf" srcId="{C51FAE97-E565-473F-B516-6CB5C64C9B08}" destId="{250C0094-2852-446C-9164-FD1D1E49E32B}" srcOrd="0" destOrd="0" presId="urn:microsoft.com/office/officeart/2005/8/layout/hierarchy3"/>
    <dgm:cxn modelId="{B52A947A-3E32-499C-88ED-75459E17ADAF}" type="presOf" srcId="{477D14C5-CED9-4CFC-B338-DFB0C8090B9F}" destId="{D8D1B14B-B68D-4996-958E-7ADC22A6531F}" srcOrd="0" destOrd="0" presId="urn:microsoft.com/office/officeart/2005/8/layout/hierarchy3"/>
    <dgm:cxn modelId="{F6372A8B-BF67-47F7-9F43-45709A42D193}" type="presOf" srcId="{DA741AE5-634C-4F86-946B-754A54996504}" destId="{6C443BB9-3AF4-4629-B9CE-96FFD06DCEE3}" srcOrd="0" destOrd="0" presId="urn:microsoft.com/office/officeart/2005/8/layout/hierarchy3"/>
    <dgm:cxn modelId="{CCC752A5-B948-4FC0-9685-88CA1ED3A87B}" type="presOf" srcId="{97999332-56DE-40DF-A250-C8757155B43C}" destId="{600B533F-405B-42FC-B95B-EA75A3039035}" srcOrd="0" destOrd="0" presId="urn:microsoft.com/office/officeart/2005/8/layout/hierarchy3"/>
    <dgm:cxn modelId="{099A2DAC-702F-43A8-83CD-F540B5DF623B}" type="presOf" srcId="{33EAD35F-38F2-4CB7-9A6D-B04FFD8A51FD}" destId="{6024A6B4-0928-40F6-9802-AFAF6E142AE8}" srcOrd="0" destOrd="0" presId="urn:microsoft.com/office/officeart/2005/8/layout/hierarchy3"/>
    <dgm:cxn modelId="{F3B4E9B3-8AC8-47E3-95C0-D6A0F41346E4}" srcId="{3C67E77D-62FA-499D-B5E6-E79A091C5267}" destId="{FA7E14CC-6E13-4AD7-8877-9899EF57F0BE}" srcOrd="0" destOrd="0" parTransId="{97999332-56DE-40DF-A250-C8757155B43C}" sibTransId="{2BCD2272-3062-4B51-8670-22671F175343}"/>
    <dgm:cxn modelId="{7A06AEB4-9B32-49E9-8023-4E8DB58AB624}" type="presOf" srcId="{43811BA7-FF81-4F20-B065-89FF731F0586}" destId="{0C80A0E9-2FD4-4DFD-B191-ED6F2F54D442}" srcOrd="0" destOrd="0" presId="urn:microsoft.com/office/officeart/2005/8/layout/hierarchy3"/>
    <dgm:cxn modelId="{1D0446C4-6519-41D7-BE60-46D7BE4B8204}" srcId="{477D14C5-CED9-4CFC-B338-DFB0C8090B9F}" destId="{7D17B228-A6BC-4E0E-B039-3FE27A9A8C02}" srcOrd="1" destOrd="0" parTransId="{DA741AE5-634C-4F86-946B-754A54996504}" sibTransId="{87027C7C-0BC9-4228-AFF0-208A789E515F}"/>
    <dgm:cxn modelId="{67710BC8-9923-4897-B424-7E717CF96B6E}" type="presOf" srcId="{1D2AC030-1AE1-4DA7-A883-ED93BA76096A}" destId="{97521225-02D0-44B1-93B2-21DA7C4064D1}" srcOrd="1" destOrd="0" presId="urn:microsoft.com/office/officeart/2005/8/layout/hierarchy3"/>
    <dgm:cxn modelId="{81188DCC-1E76-40FB-AA97-3BFC3CBC1717}" type="presOf" srcId="{8EBAA4AC-AAF5-4DFA-BFD5-9FFB87A57415}" destId="{C711A3D6-A633-4664-8AA9-D150F1679E9D}" srcOrd="0" destOrd="0" presId="urn:microsoft.com/office/officeart/2005/8/layout/hierarchy3"/>
    <dgm:cxn modelId="{3F84F0E7-D846-418D-B3DE-D33AB408EB3B}" srcId="{C111C18A-FD96-4E63-821A-54D70D8DC65F}" destId="{4A3F7848-6EA9-4BBE-9C5A-329A33717FD2}" srcOrd="1" destOrd="0" parTransId="{0028DBC6-ABF8-485D-A2F7-C82C0090791C}" sibTransId="{1FCED5B7-6093-4ED7-9E29-E065161F4508}"/>
    <dgm:cxn modelId="{946FB6F3-2357-4ECA-8FBC-1A4A08C8B107}" type="presOf" srcId="{C111C18A-FD96-4E63-821A-54D70D8DC65F}" destId="{0DBEE314-AA6A-4299-A182-8A600BE798BE}" srcOrd="1" destOrd="0" presId="urn:microsoft.com/office/officeart/2005/8/layout/hierarchy3"/>
    <dgm:cxn modelId="{1AE306FA-C5B9-41CA-B8E3-BBD72128F9EF}" type="presOf" srcId="{C111C18A-FD96-4E63-821A-54D70D8DC65F}" destId="{CA5D1C2B-E63E-44E9-BAB7-CE117FE1869C}" srcOrd="0" destOrd="0" presId="urn:microsoft.com/office/officeart/2005/8/layout/hierarchy3"/>
    <dgm:cxn modelId="{BA6B455E-CBB8-444B-9DF1-C083610E9EF8}" type="presParOf" srcId="{044EBF5F-BFF9-4682-ACDD-A876283B2175}" destId="{E3ED15A8-215C-4F48-8742-796A81B65078}" srcOrd="0" destOrd="0" presId="urn:microsoft.com/office/officeart/2005/8/layout/hierarchy3"/>
    <dgm:cxn modelId="{A28413DF-66CD-4D70-9E7C-084EE8AA9528}" type="presParOf" srcId="{E3ED15A8-215C-4F48-8742-796A81B65078}" destId="{C428061C-2131-4AEA-96A6-A021A23A2403}" srcOrd="0" destOrd="0" presId="urn:microsoft.com/office/officeart/2005/8/layout/hierarchy3"/>
    <dgm:cxn modelId="{CCB2D251-285E-4861-A179-09374D994527}" type="presParOf" srcId="{C428061C-2131-4AEA-96A6-A021A23A2403}" destId="{BA25B3C0-C06C-466D-B06D-78E8177238BE}" srcOrd="0" destOrd="0" presId="urn:microsoft.com/office/officeart/2005/8/layout/hierarchy3"/>
    <dgm:cxn modelId="{11058497-C516-43EE-9E49-C1A61D9669F7}" type="presParOf" srcId="{C428061C-2131-4AEA-96A6-A021A23A2403}" destId="{6C20EF9E-B40C-4308-A6FB-9E4E020935FE}" srcOrd="1" destOrd="0" presId="urn:microsoft.com/office/officeart/2005/8/layout/hierarchy3"/>
    <dgm:cxn modelId="{15B86608-9230-47D4-9F9A-AD6404C8AF1C}" type="presParOf" srcId="{E3ED15A8-215C-4F48-8742-796A81B65078}" destId="{A807EF05-AB38-4EA2-8F06-92077F34DC60}" srcOrd="1" destOrd="0" presId="urn:microsoft.com/office/officeart/2005/8/layout/hierarchy3"/>
    <dgm:cxn modelId="{15F7AF00-C7C2-4B37-9FFA-AAC97FCA1F17}" type="presParOf" srcId="{A807EF05-AB38-4EA2-8F06-92077F34DC60}" destId="{600B533F-405B-42FC-B95B-EA75A3039035}" srcOrd="0" destOrd="0" presId="urn:microsoft.com/office/officeart/2005/8/layout/hierarchy3"/>
    <dgm:cxn modelId="{06762183-82AC-45BD-9D77-4E92D5ABEB9A}" type="presParOf" srcId="{A807EF05-AB38-4EA2-8F06-92077F34DC60}" destId="{DE6DFF31-EAE9-452F-9442-E7B4FAE4E46A}" srcOrd="1" destOrd="0" presId="urn:microsoft.com/office/officeart/2005/8/layout/hierarchy3"/>
    <dgm:cxn modelId="{73D37041-3EFC-49E8-BA8E-ACDE355497E3}" type="presParOf" srcId="{044EBF5F-BFF9-4682-ACDD-A876283B2175}" destId="{36EBA9B7-0FB2-4747-B4FD-71453577BC45}" srcOrd="1" destOrd="0" presId="urn:microsoft.com/office/officeart/2005/8/layout/hierarchy3"/>
    <dgm:cxn modelId="{EB840127-6F6F-4DF1-992A-AD30383ABECD}" type="presParOf" srcId="{36EBA9B7-0FB2-4747-B4FD-71453577BC45}" destId="{4F400715-0E85-440C-9840-037AF816E9CD}" srcOrd="0" destOrd="0" presId="urn:microsoft.com/office/officeart/2005/8/layout/hierarchy3"/>
    <dgm:cxn modelId="{8585F129-48EC-4D7C-8295-4C9FC87DE260}" type="presParOf" srcId="{4F400715-0E85-440C-9840-037AF816E9CD}" destId="{D8D1B14B-B68D-4996-958E-7ADC22A6531F}" srcOrd="0" destOrd="0" presId="urn:microsoft.com/office/officeart/2005/8/layout/hierarchy3"/>
    <dgm:cxn modelId="{93621727-FB7E-4843-8C37-769B86FD1241}" type="presParOf" srcId="{4F400715-0E85-440C-9840-037AF816E9CD}" destId="{53C2989A-2AE8-48DF-8A91-CD673DBE0C99}" srcOrd="1" destOrd="0" presId="urn:microsoft.com/office/officeart/2005/8/layout/hierarchy3"/>
    <dgm:cxn modelId="{75D8505D-46CC-4F03-A9AC-30CB1BF501F2}" type="presParOf" srcId="{36EBA9B7-0FB2-4747-B4FD-71453577BC45}" destId="{437AB38D-F165-4857-AB33-059ABBFFE335}" srcOrd="1" destOrd="0" presId="urn:microsoft.com/office/officeart/2005/8/layout/hierarchy3"/>
    <dgm:cxn modelId="{D57B238B-D549-4E8A-AB47-6DE0BFBD5846}" type="presParOf" srcId="{437AB38D-F165-4857-AB33-059ABBFFE335}" destId="{250C0094-2852-446C-9164-FD1D1E49E32B}" srcOrd="0" destOrd="0" presId="urn:microsoft.com/office/officeart/2005/8/layout/hierarchy3"/>
    <dgm:cxn modelId="{D88BD20F-B51F-4473-8CFF-51B8F54D03B6}" type="presParOf" srcId="{437AB38D-F165-4857-AB33-059ABBFFE335}" destId="{C711A3D6-A633-4664-8AA9-D150F1679E9D}" srcOrd="1" destOrd="0" presId="urn:microsoft.com/office/officeart/2005/8/layout/hierarchy3"/>
    <dgm:cxn modelId="{6BB0D0CE-5703-4B19-A25F-1C5F15D5C8BB}" type="presParOf" srcId="{437AB38D-F165-4857-AB33-059ABBFFE335}" destId="{6C443BB9-3AF4-4629-B9CE-96FFD06DCEE3}" srcOrd="2" destOrd="0" presId="urn:microsoft.com/office/officeart/2005/8/layout/hierarchy3"/>
    <dgm:cxn modelId="{1E09DCD9-FB1A-4B42-82E5-1DDE09B8D1B2}" type="presParOf" srcId="{437AB38D-F165-4857-AB33-059ABBFFE335}" destId="{C4A4E8B6-EB42-4EB9-A4BA-6F5EF5F3752D}" srcOrd="3" destOrd="0" presId="urn:microsoft.com/office/officeart/2005/8/layout/hierarchy3"/>
    <dgm:cxn modelId="{DBD3165D-2114-4016-9967-A068021E1410}" type="presParOf" srcId="{044EBF5F-BFF9-4682-ACDD-A876283B2175}" destId="{F99E96E0-6F10-4389-AF0C-E5A8B8F1F7BB}" srcOrd="2" destOrd="0" presId="urn:microsoft.com/office/officeart/2005/8/layout/hierarchy3"/>
    <dgm:cxn modelId="{DE995B36-21B3-4743-A79C-C9E84EB4B533}" type="presParOf" srcId="{F99E96E0-6F10-4389-AF0C-E5A8B8F1F7BB}" destId="{39ABDB64-BA41-4946-B69F-997E21DF4C8A}" srcOrd="0" destOrd="0" presId="urn:microsoft.com/office/officeart/2005/8/layout/hierarchy3"/>
    <dgm:cxn modelId="{D0256D59-6B68-4E1B-A4A5-E2BC16FAD10D}" type="presParOf" srcId="{39ABDB64-BA41-4946-B69F-997E21DF4C8A}" destId="{C30EAA69-8C62-4250-B779-A738EE8B96E6}" srcOrd="0" destOrd="0" presId="urn:microsoft.com/office/officeart/2005/8/layout/hierarchy3"/>
    <dgm:cxn modelId="{97870D56-261B-47DA-8B92-24494D5A510D}" type="presParOf" srcId="{39ABDB64-BA41-4946-B69F-997E21DF4C8A}" destId="{97521225-02D0-44B1-93B2-21DA7C4064D1}" srcOrd="1" destOrd="0" presId="urn:microsoft.com/office/officeart/2005/8/layout/hierarchy3"/>
    <dgm:cxn modelId="{1AA890F2-C0C1-482F-83B0-FB1D51F2258E}" type="presParOf" srcId="{F99E96E0-6F10-4389-AF0C-E5A8B8F1F7BB}" destId="{8CAD2E9D-43C8-42F5-997F-3A0D0661A0CE}" srcOrd="1" destOrd="0" presId="urn:microsoft.com/office/officeart/2005/8/layout/hierarchy3"/>
    <dgm:cxn modelId="{AE703D6E-EA86-40CE-9B2E-E22B0C068B8E}" type="presParOf" srcId="{044EBF5F-BFF9-4682-ACDD-A876283B2175}" destId="{DEE9C409-B829-42FF-BF61-805AA954C7BB}" srcOrd="3" destOrd="0" presId="urn:microsoft.com/office/officeart/2005/8/layout/hierarchy3"/>
    <dgm:cxn modelId="{18B1BC70-7EC6-4011-85E2-50B5A76465F9}" type="presParOf" srcId="{DEE9C409-B829-42FF-BF61-805AA954C7BB}" destId="{286B8A3F-8DF5-45ED-AAE2-B3AEBD2CD4ED}" srcOrd="0" destOrd="0" presId="urn:microsoft.com/office/officeart/2005/8/layout/hierarchy3"/>
    <dgm:cxn modelId="{72B4009A-E45F-4EAD-BDDA-5AD3879F5633}" type="presParOf" srcId="{286B8A3F-8DF5-45ED-AAE2-B3AEBD2CD4ED}" destId="{CA5D1C2B-E63E-44E9-BAB7-CE117FE1869C}" srcOrd="0" destOrd="0" presId="urn:microsoft.com/office/officeart/2005/8/layout/hierarchy3"/>
    <dgm:cxn modelId="{3675F556-1547-44A3-8515-6C369D0D43F7}" type="presParOf" srcId="{286B8A3F-8DF5-45ED-AAE2-B3AEBD2CD4ED}" destId="{0DBEE314-AA6A-4299-A182-8A600BE798BE}" srcOrd="1" destOrd="0" presId="urn:microsoft.com/office/officeart/2005/8/layout/hierarchy3"/>
    <dgm:cxn modelId="{9CCFC90C-2EDF-4890-A33B-76269993A46B}" type="presParOf" srcId="{DEE9C409-B829-42FF-BF61-805AA954C7BB}" destId="{859DAB84-CB51-4536-AA49-3F530A36EAE5}" srcOrd="1" destOrd="0" presId="urn:microsoft.com/office/officeart/2005/8/layout/hierarchy3"/>
    <dgm:cxn modelId="{4C9C6E1D-CDAA-441B-A52D-C6018FE1964A}" type="presParOf" srcId="{859DAB84-CB51-4536-AA49-3F530A36EAE5}" destId="{EE3A3AD5-1C3D-48D4-9C2B-68042934307F}" srcOrd="0" destOrd="0" presId="urn:microsoft.com/office/officeart/2005/8/layout/hierarchy3"/>
    <dgm:cxn modelId="{AB38DD78-492B-4843-B499-3AB33F6CAE63}" type="presParOf" srcId="{859DAB84-CB51-4536-AA49-3F530A36EAE5}" destId="{6024A6B4-0928-40F6-9802-AFAF6E142AE8}" srcOrd="1" destOrd="0" presId="urn:microsoft.com/office/officeart/2005/8/layout/hierarchy3"/>
    <dgm:cxn modelId="{CA53A058-F06E-4BCF-AF72-8355827E3F5B}" type="presParOf" srcId="{859DAB84-CB51-4536-AA49-3F530A36EAE5}" destId="{F6F3D069-CD4C-4CA1-B4B4-2099B7A4DCD2}" srcOrd="2" destOrd="0" presId="urn:microsoft.com/office/officeart/2005/8/layout/hierarchy3"/>
    <dgm:cxn modelId="{44097F38-338A-459F-A074-87B03F1AC535}" type="presParOf" srcId="{859DAB84-CB51-4536-AA49-3F530A36EAE5}" destId="{93F9836E-118D-49A7-96FF-6ABD0FDD96A1}" srcOrd="3" destOrd="0" presId="urn:microsoft.com/office/officeart/2005/8/layout/hierarchy3"/>
    <dgm:cxn modelId="{7D693E3F-D80A-4F1F-B287-B4F199D8CFC1}" type="presParOf" srcId="{859DAB84-CB51-4536-AA49-3F530A36EAE5}" destId="{0C80A0E9-2FD4-4DFD-B191-ED6F2F54D442}" srcOrd="4" destOrd="0" presId="urn:microsoft.com/office/officeart/2005/8/layout/hierarchy3"/>
    <dgm:cxn modelId="{D15FC25C-4757-4D21-9A59-94A558602F51}" type="presParOf" srcId="{859DAB84-CB51-4536-AA49-3F530A36EAE5}" destId="{A0140A77-4191-4775-BA36-6CCA00781DC2}" srcOrd="5" destOrd="0" presId="urn:microsoft.com/office/officeart/2005/8/layout/hierarchy3"/>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5B3C0-C06C-466D-B06D-78E8177238BE}">
      <dsp:nvSpPr>
        <dsp:cNvPr id="0" name=""/>
        <dsp:cNvSpPr/>
      </dsp:nvSpPr>
      <dsp:spPr>
        <a:xfrm>
          <a:off x="1506" y="392360"/>
          <a:ext cx="1731294" cy="865647"/>
        </a:xfrm>
        <a:prstGeom prst="roundRect">
          <a:avLst>
            <a:gd name="adj" fmla="val 10000"/>
          </a:avLst>
        </a:prstGeom>
        <a:solidFill>
          <a:schemeClr val="accent2">
            <a:hueOff val="0"/>
            <a:satOff val="0"/>
            <a:lumOff val="0"/>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rtlCol="0" anchor="ctr" anchorCtr="0">
          <a:noAutofit/>
        </a:bodyPr>
        <a:lstStyle/>
        <a:p>
          <a:pPr marL="0" lvl="0" indent="0" algn="ctr" defTabSz="1111250" rtl="0">
            <a:lnSpc>
              <a:spcPct val="90000"/>
            </a:lnSpc>
            <a:spcBef>
              <a:spcPct val="0"/>
            </a:spcBef>
            <a:spcAft>
              <a:spcPct val="35000"/>
            </a:spcAft>
            <a:buNone/>
          </a:pPr>
          <a:r>
            <a:rPr lang="fr" sz="2500" kern="1200" dirty="0"/>
            <a:t>dbg_dbg.dll</a:t>
          </a:r>
        </a:p>
      </dsp:txBody>
      <dsp:txXfrm>
        <a:off x="26860" y="417714"/>
        <a:ext cx="1680586" cy="814939"/>
      </dsp:txXfrm>
    </dsp:sp>
    <dsp:sp modelId="{600B533F-405B-42FC-B95B-EA75A3039035}">
      <dsp:nvSpPr>
        <dsp:cNvPr id="0" name=""/>
        <dsp:cNvSpPr/>
      </dsp:nvSpPr>
      <dsp:spPr>
        <a:xfrm>
          <a:off x="174635" y="1258007"/>
          <a:ext cx="173129" cy="649235"/>
        </a:xfrm>
        <a:custGeom>
          <a:avLst/>
          <a:gdLst/>
          <a:ahLst/>
          <a:cxnLst/>
          <a:rect l="0" t="0" r="0" b="0"/>
          <a:pathLst>
            <a:path>
              <a:moveTo>
                <a:pt x="0" y="0"/>
              </a:moveTo>
              <a:lnTo>
                <a:pt x="0" y="649235"/>
              </a:lnTo>
              <a:lnTo>
                <a:pt x="173129" y="649235"/>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6DFF31-EAE9-452F-9442-E7B4FAE4E46A}">
      <dsp:nvSpPr>
        <dsp:cNvPr id="0" name=""/>
        <dsp:cNvSpPr/>
      </dsp:nvSpPr>
      <dsp:spPr>
        <a:xfrm>
          <a:off x="347765" y="1474419"/>
          <a:ext cx="1385035" cy="865647"/>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fr-FR" sz="1900" kern="1200" dirty="0" err="1"/>
            <a:t>TitanEngine</a:t>
          </a:r>
          <a:endParaRPr lang="fr-FR" sz="1900" kern="1200" dirty="0"/>
        </a:p>
      </dsp:txBody>
      <dsp:txXfrm>
        <a:off x="373119" y="1499773"/>
        <a:ext cx="1334327" cy="814939"/>
      </dsp:txXfrm>
    </dsp:sp>
    <dsp:sp modelId="{D8D1B14B-B68D-4996-958E-7ADC22A6531F}">
      <dsp:nvSpPr>
        <dsp:cNvPr id="0" name=""/>
        <dsp:cNvSpPr/>
      </dsp:nvSpPr>
      <dsp:spPr>
        <a:xfrm>
          <a:off x="2165624" y="392360"/>
          <a:ext cx="1731294" cy="865647"/>
        </a:xfrm>
        <a:prstGeom prst="roundRect">
          <a:avLst>
            <a:gd name="adj" fmla="val 10000"/>
          </a:avLst>
        </a:prstGeom>
        <a:solidFill>
          <a:schemeClr val="accent2">
            <a:lumMod val="7500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rtlCol="0" anchor="ctr" anchorCtr="0">
          <a:noAutofit/>
        </a:bodyPr>
        <a:lstStyle/>
        <a:p>
          <a:pPr marL="0" lvl="0" indent="0" algn="ctr" defTabSz="1111250" rtl="0">
            <a:lnSpc>
              <a:spcPct val="90000"/>
            </a:lnSpc>
            <a:spcBef>
              <a:spcPct val="0"/>
            </a:spcBef>
            <a:spcAft>
              <a:spcPct val="35000"/>
            </a:spcAft>
            <a:buNone/>
          </a:pPr>
          <a:r>
            <a:rPr lang="fr" sz="2500" kern="1200" dirty="0"/>
            <a:t>gui.dll</a:t>
          </a:r>
        </a:p>
      </dsp:txBody>
      <dsp:txXfrm>
        <a:off x="2190978" y="417714"/>
        <a:ext cx="1680586" cy="814939"/>
      </dsp:txXfrm>
    </dsp:sp>
    <dsp:sp modelId="{250C0094-2852-446C-9164-FD1D1E49E32B}">
      <dsp:nvSpPr>
        <dsp:cNvPr id="0" name=""/>
        <dsp:cNvSpPr/>
      </dsp:nvSpPr>
      <dsp:spPr>
        <a:xfrm>
          <a:off x="2338753" y="1258007"/>
          <a:ext cx="173129" cy="649235"/>
        </a:xfrm>
        <a:custGeom>
          <a:avLst/>
          <a:gdLst/>
          <a:ahLst/>
          <a:cxnLst/>
          <a:rect l="0" t="0" r="0" b="0"/>
          <a:pathLst>
            <a:path>
              <a:moveTo>
                <a:pt x="0" y="0"/>
              </a:moveTo>
              <a:lnTo>
                <a:pt x="0" y="649235"/>
              </a:lnTo>
              <a:lnTo>
                <a:pt x="173129" y="649235"/>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11A3D6-A633-4664-8AA9-D150F1679E9D}">
      <dsp:nvSpPr>
        <dsp:cNvPr id="0" name=""/>
        <dsp:cNvSpPr/>
      </dsp:nvSpPr>
      <dsp:spPr>
        <a:xfrm>
          <a:off x="2511882" y="1474419"/>
          <a:ext cx="1385035" cy="865647"/>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fr-FR" sz="1900" kern="1200" dirty="0"/>
            <a:t>QT</a:t>
          </a:r>
        </a:p>
      </dsp:txBody>
      <dsp:txXfrm>
        <a:off x="2537236" y="1499773"/>
        <a:ext cx="1334327" cy="814939"/>
      </dsp:txXfrm>
    </dsp:sp>
    <dsp:sp modelId="{6C443BB9-3AF4-4629-B9CE-96FFD06DCEE3}">
      <dsp:nvSpPr>
        <dsp:cNvPr id="0" name=""/>
        <dsp:cNvSpPr/>
      </dsp:nvSpPr>
      <dsp:spPr>
        <a:xfrm>
          <a:off x="2338753" y="1258007"/>
          <a:ext cx="173129" cy="1731294"/>
        </a:xfrm>
        <a:custGeom>
          <a:avLst/>
          <a:gdLst/>
          <a:ahLst/>
          <a:cxnLst/>
          <a:rect l="0" t="0" r="0" b="0"/>
          <a:pathLst>
            <a:path>
              <a:moveTo>
                <a:pt x="0" y="0"/>
              </a:moveTo>
              <a:lnTo>
                <a:pt x="0" y="1731294"/>
              </a:lnTo>
              <a:lnTo>
                <a:pt x="173129" y="1731294"/>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A4E8B6-EB42-4EB9-A4BA-6F5EF5F3752D}">
      <dsp:nvSpPr>
        <dsp:cNvPr id="0" name=""/>
        <dsp:cNvSpPr/>
      </dsp:nvSpPr>
      <dsp:spPr>
        <a:xfrm>
          <a:off x="2511882" y="2556477"/>
          <a:ext cx="1385035" cy="865647"/>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fr-FR" sz="1900" kern="1200" dirty="0" err="1"/>
            <a:t>BeaEngine</a:t>
          </a:r>
          <a:endParaRPr lang="fr-FR" sz="1900" kern="1200" dirty="0"/>
        </a:p>
      </dsp:txBody>
      <dsp:txXfrm>
        <a:off x="2537236" y="2581831"/>
        <a:ext cx="1334327" cy="814939"/>
      </dsp:txXfrm>
    </dsp:sp>
    <dsp:sp modelId="{C30EAA69-8C62-4250-B779-A738EE8B96E6}">
      <dsp:nvSpPr>
        <dsp:cNvPr id="0" name=""/>
        <dsp:cNvSpPr/>
      </dsp:nvSpPr>
      <dsp:spPr>
        <a:xfrm>
          <a:off x="4256871" y="392360"/>
          <a:ext cx="1731294" cy="865647"/>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fr-FR" sz="2500" kern="1200" dirty="0"/>
            <a:t>bridge.dll</a:t>
          </a:r>
        </a:p>
      </dsp:txBody>
      <dsp:txXfrm>
        <a:off x="4282225" y="417714"/>
        <a:ext cx="1680586" cy="814939"/>
      </dsp:txXfrm>
    </dsp:sp>
    <dsp:sp modelId="{CA5D1C2B-E63E-44E9-BAB7-CE117FE1869C}">
      <dsp:nvSpPr>
        <dsp:cNvPr id="0" name=""/>
        <dsp:cNvSpPr/>
      </dsp:nvSpPr>
      <dsp:spPr>
        <a:xfrm>
          <a:off x="6493859" y="392360"/>
          <a:ext cx="1731294" cy="865647"/>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rtlCol="0" anchor="ctr" anchorCtr="0">
          <a:noAutofit/>
        </a:bodyPr>
        <a:lstStyle/>
        <a:p>
          <a:pPr marL="0" lvl="0" indent="0" algn="ctr" defTabSz="1111250" rtl="0">
            <a:lnSpc>
              <a:spcPct val="90000"/>
            </a:lnSpc>
            <a:spcBef>
              <a:spcPct val="0"/>
            </a:spcBef>
            <a:spcAft>
              <a:spcPct val="35000"/>
            </a:spcAft>
            <a:buNone/>
          </a:pPr>
          <a:r>
            <a:rPr lang="fr" sz="2500" kern="1200" dirty="0"/>
            <a:t>dbg.exe</a:t>
          </a:r>
        </a:p>
      </dsp:txBody>
      <dsp:txXfrm>
        <a:off x="6519213" y="417714"/>
        <a:ext cx="1680586" cy="814939"/>
      </dsp:txXfrm>
    </dsp:sp>
    <dsp:sp modelId="{EE3A3AD5-1C3D-48D4-9C2B-68042934307F}">
      <dsp:nvSpPr>
        <dsp:cNvPr id="0" name=""/>
        <dsp:cNvSpPr/>
      </dsp:nvSpPr>
      <dsp:spPr>
        <a:xfrm>
          <a:off x="6666988" y="1258007"/>
          <a:ext cx="173129" cy="649235"/>
        </a:xfrm>
        <a:custGeom>
          <a:avLst/>
          <a:gdLst/>
          <a:ahLst/>
          <a:cxnLst/>
          <a:rect l="0" t="0" r="0" b="0"/>
          <a:pathLst>
            <a:path>
              <a:moveTo>
                <a:pt x="0" y="0"/>
              </a:moveTo>
              <a:lnTo>
                <a:pt x="0" y="649235"/>
              </a:lnTo>
              <a:lnTo>
                <a:pt x="173129" y="649235"/>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24A6B4-0928-40F6-9802-AFAF6E142AE8}">
      <dsp:nvSpPr>
        <dsp:cNvPr id="0" name=""/>
        <dsp:cNvSpPr/>
      </dsp:nvSpPr>
      <dsp:spPr>
        <a:xfrm>
          <a:off x="6840118" y="1474419"/>
          <a:ext cx="1385035" cy="865647"/>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rtlCol="0" anchor="ctr" anchorCtr="0">
          <a:noAutofit/>
        </a:bodyPr>
        <a:lstStyle/>
        <a:p>
          <a:pPr marL="0" lvl="0" indent="0" algn="ctr" defTabSz="844550" rtl="0">
            <a:lnSpc>
              <a:spcPct val="90000"/>
            </a:lnSpc>
            <a:spcBef>
              <a:spcPct val="0"/>
            </a:spcBef>
            <a:spcAft>
              <a:spcPct val="35000"/>
            </a:spcAft>
            <a:buNone/>
          </a:pPr>
          <a:r>
            <a:rPr lang="fr" sz="1900" kern="1200" dirty="0"/>
            <a:t>dbg_bg.dll</a:t>
          </a:r>
        </a:p>
      </dsp:txBody>
      <dsp:txXfrm>
        <a:off x="6865472" y="1499773"/>
        <a:ext cx="1334327" cy="814939"/>
      </dsp:txXfrm>
    </dsp:sp>
    <dsp:sp modelId="{F6F3D069-CD4C-4CA1-B4B4-2099B7A4DCD2}">
      <dsp:nvSpPr>
        <dsp:cNvPr id="0" name=""/>
        <dsp:cNvSpPr/>
      </dsp:nvSpPr>
      <dsp:spPr>
        <a:xfrm>
          <a:off x="6666988" y="1258007"/>
          <a:ext cx="173129" cy="1731294"/>
        </a:xfrm>
        <a:custGeom>
          <a:avLst/>
          <a:gdLst/>
          <a:ahLst/>
          <a:cxnLst/>
          <a:rect l="0" t="0" r="0" b="0"/>
          <a:pathLst>
            <a:path>
              <a:moveTo>
                <a:pt x="0" y="0"/>
              </a:moveTo>
              <a:lnTo>
                <a:pt x="0" y="1731294"/>
              </a:lnTo>
              <a:lnTo>
                <a:pt x="173129" y="1731294"/>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F9836E-118D-49A7-96FF-6ABD0FDD96A1}">
      <dsp:nvSpPr>
        <dsp:cNvPr id="0" name=""/>
        <dsp:cNvSpPr/>
      </dsp:nvSpPr>
      <dsp:spPr>
        <a:xfrm>
          <a:off x="6840118" y="2556477"/>
          <a:ext cx="1385035" cy="865647"/>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fr-FR" sz="1900" kern="1200" dirty="0"/>
            <a:t>gui.dll</a:t>
          </a:r>
        </a:p>
      </dsp:txBody>
      <dsp:txXfrm>
        <a:off x="6865472" y="2581831"/>
        <a:ext cx="1334327" cy="814939"/>
      </dsp:txXfrm>
    </dsp:sp>
    <dsp:sp modelId="{0C80A0E9-2FD4-4DFD-B191-ED6F2F54D442}">
      <dsp:nvSpPr>
        <dsp:cNvPr id="0" name=""/>
        <dsp:cNvSpPr/>
      </dsp:nvSpPr>
      <dsp:spPr>
        <a:xfrm>
          <a:off x="6666988" y="1258007"/>
          <a:ext cx="173129" cy="2813353"/>
        </a:xfrm>
        <a:custGeom>
          <a:avLst/>
          <a:gdLst/>
          <a:ahLst/>
          <a:cxnLst/>
          <a:rect l="0" t="0" r="0" b="0"/>
          <a:pathLst>
            <a:path>
              <a:moveTo>
                <a:pt x="0" y="0"/>
              </a:moveTo>
              <a:lnTo>
                <a:pt x="0" y="2813353"/>
              </a:lnTo>
              <a:lnTo>
                <a:pt x="173129" y="2813353"/>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40A77-4191-4775-BA36-6CCA00781DC2}">
      <dsp:nvSpPr>
        <dsp:cNvPr id="0" name=""/>
        <dsp:cNvSpPr/>
      </dsp:nvSpPr>
      <dsp:spPr>
        <a:xfrm>
          <a:off x="6840118" y="3638536"/>
          <a:ext cx="1385035" cy="865647"/>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fr-FR" sz="1900" kern="1200" dirty="0"/>
            <a:t>bridge.dll</a:t>
          </a:r>
        </a:p>
      </dsp:txBody>
      <dsp:txXfrm>
        <a:off x="6865472" y="3663890"/>
        <a:ext cx="1334327" cy="8149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69433D91-E0A6-4CDD-B61F-C4CAF356C040}" type="datetime1">
              <a:rPr lang="fr-FR" smtClean="0"/>
              <a:t>26/05/2017</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DA52D9BF-D574-4807-B36C-9E2A025BE826}" type="slidenum">
              <a:rPr lang="fr-FR" smtClean="0"/>
              <a:pPr algn="r" rtl="0"/>
              <a:t>‹N°›</a:t>
            </a:fld>
            <a:endParaRPr lang="fr-FR"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FD1D54F-9EAF-4CC1-B3D9-2A9EE3489D08}" type="datetime1">
              <a:rPr lang="fr-FR" smtClean="0"/>
              <a:pPr/>
              <a:t>26/05/2017</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9E11EC53-F507-411E-9ADC-FBCFECE09D3D}" type="slidenum">
              <a:rPr lang="fr-FR" smtClean="0"/>
              <a:pPr algn="r"/>
              <a:t>‹N°›</a:t>
            </a:fld>
            <a:endParaRPr lang="fr-FR"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a:t>
            </a:fld>
            <a:endParaRPr lang="fr-FR" dirty="0"/>
          </a:p>
        </p:txBody>
      </p:sp>
    </p:spTree>
    <p:extLst>
      <p:ext uri="{BB962C8B-B14F-4D97-AF65-F5344CB8AC3E}">
        <p14:creationId xmlns:p14="http://schemas.microsoft.com/office/powerpoint/2010/main" val="2875687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18</a:t>
            </a:fld>
            <a:endParaRPr lang="fr-FR" dirty="0"/>
          </a:p>
        </p:txBody>
      </p:sp>
    </p:spTree>
    <p:extLst>
      <p:ext uri="{BB962C8B-B14F-4D97-AF65-F5344CB8AC3E}">
        <p14:creationId xmlns:p14="http://schemas.microsoft.com/office/powerpoint/2010/main" val="1846947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19</a:t>
            </a:fld>
            <a:endParaRPr lang="fr-FR" dirty="0"/>
          </a:p>
        </p:txBody>
      </p:sp>
    </p:spTree>
    <p:extLst>
      <p:ext uri="{BB962C8B-B14F-4D97-AF65-F5344CB8AC3E}">
        <p14:creationId xmlns:p14="http://schemas.microsoft.com/office/powerpoint/2010/main" val="1024092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20</a:t>
            </a:fld>
            <a:endParaRPr lang="fr-FR" dirty="0"/>
          </a:p>
        </p:txBody>
      </p:sp>
    </p:spTree>
    <p:extLst>
      <p:ext uri="{BB962C8B-B14F-4D97-AF65-F5344CB8AC3E}">
        <p14:creationId xmlns:p14="http://schemas.microsoft.com/office/powerpoint/2010/main" val="320080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21</a:t>
            </a:fld>
            <a:endParaRPr lang="fr-FR" dirty="0"/>
          </a:p>
        </p:txBody>
      </p:sp>
    </p:spTree>
    <p:extLst>
      <p:ext uri="{BB962C8B-B14F-4D97-AF65-F5344CB8AC3E}">
        <p14:creationId xmlns:p14="http://schemas.microsoft.com/office/powerpoint/2010/main" val="4121690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22</a:t>
            </a:fld>
            <a:endParaRPr lang="fr-FR" dirty="0"/>
          </a:p>
        </p:txBody>
      </p:sp>
    </p:spTree>
    <p:extLst>
      <p:ext uri="{BB962C8B-B14F-4D97-AF65-F5344CB8AC3E}">
        <p14:creationId xmlns:p14="http://schemas.microsoft.com/office/powerpoint/2010/main" val="2680730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23</a:t>
            </a:fld>
            <a:endParaRPr lang="fr-FR" dirty="0"/>
          </a:p>
        </p:txBody>
      </p:sp>
    </p:spTree>
    <p:extLst>
      <p:ext uri="{BB962C8B-B14F-4D97-AF65-F5344CB8AC3E}">
        <p14:creationId xmlns:p14="http://schemas.microsoft.com/office/powerpoint/2010/main" val="755783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24</a:t>
            </a:fld>
            <a:endParaRPr lang="fr-FR" dirty="0"/>
          </a:p>
        </p:txBody>
      </p:sp>
    </p:spTree>
    <p:extLst>
      <p:ext uri="{BB962C8B-B14F-4D97-AF65-F5344CB8AC3E}">
        <p14:creationId xmlns:p14="http://schemas.microsoft.com/office/powerpoint/2010/main" val="1756856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2</a:t>
            </a:fld>
            <a:endParaRPr lang="fr-FR" dirty="0"/>
          </a:p>
        </p:txBody>
      </p:sp>
    </p:spTree>
    <p:extLst>
      <p:ext uri="{BB962C8B-B14F-4D97-AF65-F5344CB8AC3E}">
        <p14:creationId xmlns:p14="http://schemas.microsoft.com/office/powerpoint/2010/main" val="674196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4</a:t>
            </a:fld>
            <a:endParaRPr lang="fr-FR" dirty="0"/>
          </a:p>
        </p:txBody>
      </p:sp>
    </p:spTree>
    <p:extLst>
      <p:ext uri="{BB962C8B-B14F-4D97-AF65-F5344CB8AC3E}">
        <p14:creationId xmlns:p14="http://schemas.microsoft.com/office/powerpoint/2010/main" val="2616616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7</a:t>
            </a:fld>
            <a:endParaRPr lang="fr-FR" dirty="0"/>
          </a:p>
        </p:txBody>
      </p:sp>
    </p:spTree>
    <p:extLst>
      <p:ext uri="{BB962C8B-B14F-4D97-AF65-F5344CB8AC3E}">
        <p14:creationId xmlns:p14="http://schemas.microsoft.com/office/powerpoint/2010/main" val="761762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8</a:t>
            </a:fld>
            <a:endParaRPr lang="fr-FR" dirty="0"/>
          </a:p>
        </p:txBody>
      </p:sp>
    </p:spTree>
    <p:extLst>
      <p:ext uri="{BB962C8B-B14F-4D97-AF65-F5344CB8AC3E}">
        <p14:creationId xmlns:p14="http://schemas.microsoft.com/office/powerpoint/2010/main" val="1613464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12</a:t>
            </a:fld>
            <a:endParaRPr lang="fr-FR" dirty="0"/>
          </a:p>
        </p:txBody>
      </p:sp>
    </p:spTree>
    <p:extLst>
      <p:ext uri="{BB962C8B-B14F-4D97-AF65-F5344CB8AC3E}">
        <p14:creationId xmlns:p14="http://schemas.microsoft.com/office/powerpoint/2010/main" val="2997037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14</a:t>
            </a:fld>
            <a:endParaRPr lang="fr-FR" dirty="0"/>
          </a:p>
        </p:txBody>
      </p:sp>
    </p:spTree>
    <p:extLst>
      <p:ext uri="{BB962C8B-B14F-4D97-AF65-F5344CB8AC3E}">
        <p14:creationId xmlns:p14="http://schemas.microsoft.com/office/powerpoint/2010/main" val="157111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16</a:t>
            </a:fld>
            <a:endParaRPr lang="fr-FR" dirty="0"/>
          </a:p>
        </p:txBody>
      </p:sp>
    </p:spTree>
    <p:extLst>
      <p:ext uri="{BB962C8B-B14F-4D97-AF65-F5344CB8AC3E}">
        <p14:creationId xmlns:p14="http://schemas.microsoft.com/office/powerpoint/2010/main" val="2811841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9E11EC53-F507-411E-9ADC-FBCFECE09D3D}" type="slidenum">
              <a:rPr lang="fr-FR" smtClean="0"/>
              <a:pPr algn="r"/>
              <a:t>17</a:t>
            </a:fld>
            <a:endParaRPr lang="fr-FR" dirty="0"/>
          </a:p>
        </p:txBody>
      </p:sp>
    </p:spTree>
    <p:extLst>
      <p:ext uri="{BB962C8B-B14F-4D97-AF65-F5344CB8AC3E}">
        <p14:creationId xmlns:p14="http://schemas.microsoft.com/office/powerpoint/2010/main" val="129418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riangle isocè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fr-FR" dirty="0"/>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lang="fr-FR" sz="3200" dirty="0">
              <a:solidFill>
                <a:schemeClr val="tx2"/>
              </a:solidFill>
            </a:endParaRPr>
          </a:p>
        </p:txBody>
      </p:sp>
      <p:sp>
        <p:nvSpPr>
          <p:cNvPr id="2" name="Titre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fr-FR"/>
              <a:t>Modifiez le style du titre</a:t>
            </a:r>
            <a:endParaRPr lang="fr-FR" dirty="0"/>
          </a:p>
        </p:txBody>
      </p:sp>
      <p:sp>
        <p:nvSpPr>
          <p:cNvPr id="3" name="Sous-titre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fr-FR"/>
              <a:t>Modifier le style des sous-titres du masque</a:t>
            </a:r>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de remplacement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fr-FR"/>
              <a:t>Modifiez le style du titre</a:t>
            </a:r>
            <a:endParaRPr lang="fr-FR" dirty="0"/>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fr-FR" dirty="0"/>
          </a:p>
        </p:txBody>
      </p:sp>
      <p:sp>
        <p:nvSpPr>
          <p:cNvPr id="3" name="Espace réservé d’image 2" descr="Espace réservé vide pour ajouter une image. Cliquez sur l’espace réservé et sélectionnez l’image à ajoute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a:t>Cliquez sur l'icône pour ajouter une image</a:t>
            </a:r>
            <a:endParaRPr lang="fr-FR" dirty="0"/>
          </a:p>
        </p:txBody>
      </p:sp>
      <p:sp>
        <p:nvSpPr>
          <p:cNvPr id="4" name="Espace réservé du texte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Modifier les styles du texte du masque</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lvl1pPr>
              <a:defRPr/>
            </a:lvl1pPr>
          </a:lstStyle>
          <a:p>
            <a:fld id="{BBE9EC9F-DEAF-42F5-89FE-CD4F0E5B695C}" type="datetime1">
              <a:rPr lang="fr-FR" smtClean="0"/>
              <a:pPr/>
              <a:t>26/05/2017</a:t>
            </a:fld>
            <a:endParaRPr lang="fr-FR" dirty="0"/>
          </a:p>
        </p:txBody>
      </p:sp>
      <p:sp>
        <p:nvSpPr>
          <p:cNvPr id="6" name="Espace réservé du numéro de diapositive 5"/>
          <p:cNvSpPr>
            <a:spLocks noGrp="1"/>
          </p:cNvSpPr>
          <p:nvPr>
            <p:ph type="sldNum" sz="quarter" idx="12"/>
          </p:nvPr>
        </p:nvSpPr>
        <p:spPr/>
        <p:txBody>
          <a:bodyPr rtlCol="0"/>
          <a:lstStyle/>
          <a:p>
            <a:pPr algn="r"/>
            <a:fld id="{E5FD5434-F838-4DD4-A17B-1CB1A1850DF4}" type="slidenum">
              <a:rPr lang="fr-FR" smtClean="0"/>
              <a:pPr algn="r"/>
              <a:t>‹N°›</a:t>
            </a:fld>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0040043" y="482599"/>
            <a:ext cx="1843982" cy="5791201"/>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lvl1pPr>
              <a:defRPr/>
            </a:lvl1pPr>
          </a:lstStyle>
          <a:p>
            <a:fld id="{48428CBE-5355-408A-9B43-BA991934F922}" type="datetime1">
              <a:rPr lang="fr-FR" smtClean="0"/>
              <a:pPr/>
              <a:t>26/05/2017</a:t>
            </a:fld>
            <a:endParaRPr lang="fr-FR" dirty="0"/>
          </a:p>
        </p:txBody>
      </p:sp>
      <p:sp>
        <p:nvSpPr>
          <p:cNvPr id="6" name="Espace réservé du numéro de diapositive 5"/>
          <p:cNvSpPr>
            <a:spLocks noGrp="1"/>
          </p:cNvSpPr>
          <p:nvPr>
            <p:ph type="sldNum" sz="quarter" idx="12"/>
          </p:nvPr>
        </p:nvSpPr>
        <p:spPr/>
        <p:txBody>
          <a:bodyPr rtlCol="0"/>
          <a:lstStyle/>
          <a:p>
            <a:pPr algn="r"/>
            <a:fld id="{E5FD5434-F838-4DD4-A17B-1CB1A1850DF4}" type="slidenum">
              <a:rPr lang="fr-FR" smtClean="0"/>
              <a:pPr algn="r"/>
              <a:t>‹N°›</a:t>
            </a:fld>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lvl1pPr>
              <a:defRPr/>
            </a:lvl1pPr>
          </a:lstStyle>
          <a:p>
            <a:fld id="{8D2A8359-72A4-439C-A050-BA532398EDC7}" type="datetime1">
              <a:rPr lang="fr-FR" smtClean="0"/>
              <a:pPr/>
              <a:t>26/05/2017</a:t>
            </a:fld>
            <a:endParaRPr lang="fr-FR" dirty="0"/>
          </a:p>
        </p:txBody>
      </p:sp>
      <p:sp>
        <p:nvSpPr>
          <p:cNvPr id="6" name="Espace réservé du numéro de diapositive 5"/>
          <p:cNvSpPr>
            <a:spLocks noGrp="1"/>
          </p:cNvSpPr>
          <p:nvPr>
            <p:ph type="sldNum" sz="quarter" idx="12"/>
          </p:nvPr>
        </p:nvSpPr>
        <p:spPr/>
        <p:txBody>
          <a:bodyPr rtlCol="0"/>
          <a:lstStyle/>
          <a:p>
            <a:pPr algn="r"/>
            <a:fld id="{E5FD5434-F838-4DD4-A17B-1CB1A1850DF4}" type="slidenum">
              <a:rPr lang="fr-FR" smtClean="0"/>
              <a:pPr algn="r"/>
              <a:t>‹N°›</a:t>
            </a:fld>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11" name="Triangle isocè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fr-FR" dirty="0"/>
          </a:p>
        </p:txBody>
      </p:sp>
      <p:sp>
        <p:nvSpPr>
          <p:cNvPr id="2" name="Titre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fr-FR"/>
              <a:t>Modifiez le style du titre</a:t>
            </a:r>
            <a:endParaRPr lang="fr-FR" dirty="0"/>
          </a:p>
        </p:txBody>
      </p:sp>
      <p:sp>
        <p:nvSpPr>
          <p:cNvPr id="3" name="Espace réservé du texte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fr-FR"/>
              <a:t>Modifier les styles du texte du masque</a:t>
            </a:r>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lvl1pPr>
              <a:defRPr/>
            </a:lvl1pPr>
          </a:lstStyle>
          <a:p>
            <a:fld id="{F74744EF-F96B-4325-8C3B-495CC37EDE4D}" type="datetime1">
              <a:rPr lang="fr-FR" smtClean="0"/>
              <a:pPr/>
              <a:t>26/05/2017</a:t>
            </a:fld>
            <a:endParaRPr lang="fr-FR" dirty="0"/>
          </a:p>
        </p:txBody>
      </p:sp>
      <p:sp>
        <p:nvSpPr>
          <p:cNvPr id="6" name="Espace réservé du numéro de diapositive 5"/>
          <p:cNvSpPr>
            <a:spLocks noGrp="1"/>
          </p:cNvSpPr>
          <p:nvPr>
            <p:ph type="sldNum" sz="quarter" idx="12"/>
          </p:nvPr>
        </p:nvSpPr>
        <p:spPr/>
        <p:txBody>
          <a:bodyPr rtlCol="0"/>
          <a:lstStyle/>
          <a:p>
            <a:pPr algn="r"/>
            <a:fld id="{E5FD5434-F838-4DD4-A17B-1CB1A1850DF4}" type="slidenum">
              <a:rPr lang="fr-FR" smtClean="0"/>
              <a:pPr algn="r"/>
              <a:t>‹N°›</a:t>
            </a:fld>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rtl="0">
              <a:defRPr/>
            </a:lvl1pPr>
          </a:lstStyle>
          <a:p>
            <a:pPr rtl="0"/>
            <a:r>
              <a:rPr lang="fr-FR"/>
              <a:t>Modifiez le style du titre</a:t>
            </a:r>
            <a:endParaRPr lang="fr-FR" dirty="0"/>
          </a:p>
        </p:txBody>
      </p:sp>
      <p:sp>
        <p:nvSpPr>
          <p:cNvPr id="3" name="Espace réservé du contenu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5" name="Espace réservé de la date 4"/>
          <p:cNvSpPr>
            <a:spLocks noGrp="1"/>
          </p:cNvSpPr>
          <p:nvPr>
            <p:ph type="dt" sz="half" idx="10"/>
          </p:nvPr>
        </p:nvSpPr>
        <p:spPr/>
        <p:txBody>
          <a:bodyPr rtlCol="0"/>
          <a:lstStyle>
            <a:lvl1pPr>
              <a:defRPr/>
            </a:lvl1pPr>
          </a:lstStyle>
          <a:p>
            <a:fld id="{B8569B96-3F7C-4E10-B739-A891F8B8A2AD}" type="datetime1">
              <a:rPr lang="fr-FR" smtClean="0"/>
              <a:pPr/>
              <a:t>26/05/2017</a:t>
            </a:fld>
            <a:endParaRPr lang="fr-FR" dirty="0"/>
          </a:p>
        </p:txBody>
      </p:sp>
      <p:sp>
        <p:nvSpPr>
          <p:cNvPr id="7" name="Espace réservé du numéro de diapositive 6"/>
          <p:cNvSpPr>
            <a:spLocks noGrp="1"/>
          </p:cNvSpPr>
          <p:nvPr>
            <p:ph type="sldNum" sz="quarter" idx="12"/>
          </p:nvPr>
        </p:nvSpPr>
        <p:spPr/>
        <p:txBody>
          <a:bodyPr rtlCol="0"/>
          <a:lstStyle/>
          <a:p>
            <a:pPr algn="r"/>
            <a:fld id="{E5FD5434-F838-4DD4-A17B-1CB1A1850DF4}" type="slidenum">
              <a:rPr lang="fr-FR" smtClean="0"/>
              <a:pPr algn="r"/>
              <a:t>‹N°›</a:t>
            </a:fld>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Modifier les styles du texte du masque</a:t>
            </a:r>
          </a:p>
        </p:txBody>
      </p:sp>
      <p:sp>
        <p:nvSpPr>
          <p:cNvPr id="4" name="Espace réservé du contenu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Modifier les styles du texte du masque</a:t>
            </a:r>
          </a:p>
        </p:txBody>
      </p:sp>
      <p:sp>
        <p:nvSpPr>
          <p:cNvPr id="6" name="Espace réservé du contenu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7" name="Espace réservé de la date 6"/>
          <p:cNvSpPr>
            <a:spLocks noGrp="1"/>
          </p:cNvSpPr>
          <p:nvPr>
            <p:ph type="dt" sz="half" idx="10"/>
          </p:nvPr>
        </p:nvSpPr>
        <p:spPr/>
        <p:txBody>
          <a:bodyPr rtlCol="0"/>
          <a:lstStyle>
            <a:lvl1pPr>
              <a:defRPr/>
            </a:lvl1pPr>
          </a:lstStyle>
          <a:p>
            <a:fld id="{CB8B3D1D-871D-422C-9CF0-3F2547607540}" type="datetime1">
              <a:rPr lang="fr-FR" smtClean="0"/>
              <a:pPr/>
              <a:t>26/05/2017</a:t>
            </a:fld>
            <a:endParaRPr lang="fr-FR" dirty="0"/>
          </a:p>
        </p:txBody>
      </p:sp>
      <p:sp>
        <p:nvSpPr>
          <p:cNvPr id="9" name="Espace réservé du numéro de diapositive 8"/>
          <p:cNvSpPr>
            <a:spLocks noGrp="1"/>
          </p:cNvSpPr>
          <p:nvPr>
            <p:ph type="sldNum" sz="quarter" idx="12"/>
          </p:nvPr>
        </p:nvSpPr>
        <p:spPr/>
        <p:txBody>
          <a:bodyPr rtlCol="0"/>
          <a:lstStyle/>
          <a:p>
            <a:pPr algn="r"/>
            <a:fld id="{E5FD5434-F838-4DD4-A17B-1CB1A1850DF4}" type="slidenum">
              <a:rPr lang="fr-FR" smtClean="0"/>
              <a:pPr algn="r"/>
              <a:t>‹N°›</a:t>
            </a:fld>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rtl="0">
              <a:defRPr/>
            </a:lvl1pPr>
          </a:lstStyle>
          <a:p>
            <a:pPr rtl="0"/>
            <a:r>
              <a:rPr lang="fr-FR"/>
              <a:t>Modifiez le style du titre</a:t>
            </a:r>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3" name="Espace réservé de la date 2"/>
          <p:cNvSpPr>
            <a:spLocks noGrp="1"/>
          </p:cNvSpPr>
          <p:nvPr>
            <p:ph type="dt" sz="half" idx="10"/>
          </p:nvPr>
        </p:nvSpPr>
        <p:spPr/>
        <p:txBody>
          <a:bodyPr rtlCol="0"/>
          <a:lstStyle>
            <a:lvl1pPr>
              <a:defRPr/>
            </a:lvl1pPr>
          </a:lstStyle>
          <a:p>
            <a:fld id="{82EC32B1-5CEF-41F2-870B-58C67ACE230B}" type="datetime1">
              <a:rPr lang="fr-FR" smtClean="0"/>
              <a:pPr/>
              <a:t>26/05/2017</a:t>
            </a:fld>
            <a:endParaRPr lang="fr-FR" dirty="0"/>
          </a:p>
        </p:txBody>
      </p:sp>
      <p:sp>
        <p:nvSpPr>
          <p:cNvPr id="5" name="Espace réservé du numéro de diapositive 4"/>
          <p:cNvSpPr>
            <a:spLocks noGrp="1"/>
          </p:cNvSpPr>
          <p:nvPr>
            <p:ph type="sldNum" sz="quarter" idx="12"/>
          </p:nvPr>
        </p:nvSpPr>
        <p:spPr/>
        <p:txBody>
          <a:bodyPr rtlCol="0"/>
          <a:lstStyle/>
          <a:p>
            <a:pPr algn="r"/>
            <a:fld id="{E5FD5434-F838-4DD4-A17B-1CB1A1850DF4}" type="slidenum">
              <a:rPr lang="fr-FR" smtClean="0"/>
              <a:pPr algn="r"/>
              <a:t>‹N°›</a:t>
            </a:fld>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fr-FR"/>
              <a:t>Modifiez le style du titre</a:t>
            </a:r>
            <a:endParaRPr lang="fr-FR" dirty="0"/>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fr-FR" dirty="0"/>
          </a:p>
        </p:txBody>
      </p:sp>
      <p:sp>
        <p:nvSpPr>
          <p:cNvPr id="3" name="Espace réservé du contenu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Modifier les styles du texte du masque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Triangle isocè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fr-FR" dirty="0"/>
          </a:p>
        </p:txBody>
      </p:sp>
      <p:sp>
        <p:nvSpPr>
          <p:cNvPr id="2" name="Titre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fr-FR"/>
              <a:t>Modifiez le style du titre</a:t>
            </a:r>
            <a:endParaRPr lang="fr-FR" dirty="0"/>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fr-FR" dirty="0"/>
          </a:p>
        </p:txBody>
      </p:sp>
      <p:sp>
        <p:nvSpPr>
          <p:cNvPr id="3" name="Espace réservé d’image 2" descr="Espace réservé vide pour ajouter une image. Cliquez sur l’espace réservé et sélectionnez l’image à ajoute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a:t>Cliquez sur l'icône pour ajouter une image</a:t>
            </a:r>
            <a:endParaRPr lang="fr-FR" dirty="0"/>
          </a:p>
        </p:txBody>
      </p:sp>
      <p:sp>
        <p:nvSpPr>
          <p:cNvPr id="4" name="Espace réservé du texte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Modifier les styles du texte du masque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fr-FR" dirty="0"/>
              <a:t>Modifiez le style du titre</a:t>
            </a:r>
          </a:p>
        </p:txBody>
      </p:sp>
      <p:sp>
        <p:nvSpPr>
          <p:cNvPr id="3" name="Espace réservé du texte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5" name="Espace réservé du pied de page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lang="fr-FR" dirty="0"/>
          </a:p>
        </p:txBody>
      </p:sp>
      <p:sp>
        <p:nvSpPr>
          <p:cNvPr id="4" name="Espace réservé de la date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rtl="0">
              <a:defRPr sz="1100">
                <a:solidFill>
                  <a:schemeClr val="tx1"/>
                </a:solidFill>
              </a:defRPr>
            </a:lvl1pPr>
          </a:lstStyle>
          <a:p>
            <a:fld id="{0E2B6AB0-63B6-42C4-A67C-E540C3CC7673}" type="datetime1">
              <a:rPr lang="fr-FR" smtClean="0"/>
              <a:pPr/>
              <a:t>26/05/2017</a:t>
            </a:fld>
            <a:endParaRPr lang="fr-FR" dirty="0"/>
          </a:p>
        </p:txBody>
      </p:sp>
      <p:sp>
        <p:nvSpPr>
          <p:cNvPr id="6" name="Espace réservé du numéro de diapositiv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algn="r"/>
            <a:fld id="{E5FD5434-F838-4DD4-A17B-1CB1A1850DF4}" type="slidenum">
              <a:rPr lang="fr-FR" smtClean="0"/>
              <a:pPr algn="r"/>
              <a:t>‹N°›</a:t>
            </a:fld>
            <a:endParaRPr lang="fr-FR"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brock7/TitanEngine"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rtlCol="0"/>
          <a:lstStyle/>
          <a:p>
            <a:pPr rtl="0"/>
            <a:r>
              <a:rPr lang="fr-FR" dirty="0"/>
              <a:t>INTRODUCTION (2 min)</a:t>
            </a:r>
          </a:p>
        </p:txBody>
      </p:sp>
      <p:sp>
        <p:nvSpPr>
          <p:cNvPr id="2" name="Sous-titre 1"/>
          <p:cNvSpPr>
            <a:spLocks noGrp="1"/>
          </p:cNvSpPr>
          <p:nvPr>
            <p:ph type="subTitle" idx="1"/>
          </p:nvPr>
        </p:nvSpPr>
        <p:spPr/>
        <p:txBody>
          <a:bodyPr rtlCol="0">
            <a:normAutofit/>
          </a:bodyPr>
          <a:lstStyle/>
          <a:p>
            <a:r>
              <a:rPr lang="fr-FR" dirty="0"/>
              <a:t>À quel problème répond le projet? </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 dirty="0"/>
              <a:t>dbg_dbg </a:t>
            </a:r>
            <a:r>
              <a:rPr lang="fr-FR" dirty="0"/>
              <a:t>le débuggeur</a:t>
            </a:r>
          </a:p>
        </p:txBody>
      </p:sp>
      <p:sp>
        <p:nvSpPr>
          <p:cNvPr id="4" name="Espace réservé du contenu 3"/>
          <p:cNvSpPr>
            <a:spLocks noGrp="1"/>
          </p:cNvSpPr>
          <p:nvPr>
            <p:ph sz="half" idx="2"/>
          </p:nvPr>
        </p:nvSpPr>
        <p:spPr>
          <a:xfrm>
            <a:off x="477788" y="1803401"/>
            <a:ext cx="10796875" cy="4470400"/>
          </a:xfrm>
        </p:spPr>
        <p:txBody>
          <a:bodyPr/>
          <a:lstStyle/>
          <a:p>
            <a:r>
              <a:rPr lang="fr-FR" altLang="fr-FR" dirty="0">
                <a:latin typeface="Arial Unicode MS"/>
              </a:rPr>
              <a:t>DBG_DBG est la partie du débogage. Il gère le débogage (en utilisant </a:t>
            </a:r>
            <a:r>
              <a:rPr lang="fr-FR" altLang="fr-FR" dirty="0" err="1">
                <a:latin typeface="Arial Unicode MS"/>
              </a:rPr>
              <a:t>TitanEngine</a:t>
            </a:r>
            <a:r>
              <a:rPr lang="fr-FR" altLang="fr-FR" dirty="0">
                <a:latin typeface="Arial Unicode MS"/>
              </a:rPr>
              <a:t>) et fournira des données pour la GUI.</a:t>
            </a:r>
          </a:p>
          <a:p>
            <a:pPr lvl="1"/>
            <a:r>
              <a:rPr lang="fr-FR" altLang="fr-FR" dirty="0">
                <a:latin typeface="Arial" panose="020B0604020202020204" pitchFamily="34" charset="0"/>
                <a:hlinkClick r:id="rId2"/>
              </a:rPr>
              <a:t>https://github.com/brock7/TitanEngine</a:t>
            </a:r>
            <a:endParaRPr lang="fr-FR" altLang="fr-FR" dirty="0">
              <a:latin typeface="Arial" panose="020B0604020202020204" pitchFamily="34" charset="0"/>
            </a:endParaRPr>
          </a:p>
          <a:p>
            <a:pPr lvl="1"/>
            <a:endParaRPr lang="fr-FR" altLang="fr-FR" dirty="0">
              <a:latin typeface="Arial" panose="020B0604020202020204" pitchFamily="34" charset="0"/>
            </a:endParaRPr>
          </a:p>
          <a:p>
            <a:r>
              <a:rPr lang="fr-FR" altLang="fr-FR" dirty="0">
                <a:latin typeface="Arial" panose="020B0604020202020204" pitchFamily="34" charset="0"/>
              </a:rPr>
              <a:t>IDE Visual studio : meilleur ide pour utiliser des fonctions de </a:t>
            </a:r>
            <a:r>
              <a:rPr lang="fr-FR" altLang="fr-FR" dirty="0" err="1">
                <a:latin typeface="Arial" panose="020B0604020202020204" pitchFamily="34" charset="0"/>
              </a:rPr>
              <a:t>windows</a:t>
            </a:r>
            <a:r>
              <a:rPr lang="fr-FR" altLang="fr-FR" dirty="0">
                <a:latin typeface="Arial" panose="020B0604020202020204" pitchFamily="34" charset="0"/>
              </a:rPr>
              <a:t> SDK (….)</a:t>
            </a:r>
          </a:p>
          <a:p>
            <a:endParaRPr lang="fr-FR" dirty="0"/>
          </a:p>
        </p:txBody>
      </p:sp>
    </p:spTree>
    <p:extLst>
      <p:ext uri="{BB962C8B-B14F-4D97-AF65-F5344CB8AC3E}">
        <p14:creationId xmlns:p14="http://schemas.microsoft.com/office/powerpoint/2010/main" val="37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difficultés rencontrées?</a:t>
            </a:r>
          </a:p>
        </p:txBody>
      </p:sp>
      <p:sp>
        <p:nvSpPr>
          <p:cNvPr id="3" name="Espace réservé du contenu 2"/>
          <p:cNvSpPr>
            <a:spLocks noGrp="1"/>
          </p:cNvSpPr>
          <p:nvPr>
            <p:ph sz="half" idx="1"/>
          </p:nvPr>
        </p:nvSpPr>
        <p:spPr/>
        <p:txBody>
          <a:bodyPr/>
          <a:lstStyle/>
          <a:p>
            <a:r>
              <a:rPr lang="fr-FR" dirty="0"/>
              <a:t>Plusieurs ide (compilateur) implique que les DLL (librairie dynamique) produite ne sont pas forcement compatible:</a:t>
            </a:r>
          </a:p>
          <a:p>
            <a:pPr lvl="1"/>
            <a:r>
              <a:rPr lang="fr-FR" b="1" dirty="0"/>
              <a:t>comment assurer la compatibilité binaire ?</a:t>
            </a:r>
          </a:p>
          <a:p>
            <a:pPr lvl="1"/>
            <a:endParaRPr lang="fr-FR" b="1" dirty="0"/>
          </a:p>
          <a:p>
            <a:pPr lvl="1"/>
            <a:r>
              <a:rPr lang="fr-FR" dirty="0"/>
              <a:t>Sois s’assurer d’utiliser le même compilateur</a:t>
            </a:r>
          </a:p>
          <a:p>
            <a:pPr lvl="1"/>
            <a:r>
              <a:rPr lang="fr-FR" dirty="0"/>
              <a:t>Sois exporter des fonction C (solution utilisé)</a:t>
            </a:r>
          </a:p>
          <a:p>
            <a:pPr lvl="1"/>
            <a:endParaRPr lang="fr-FR" dirty="0"/>
          </a:p>
        </p:txBody>
      </p:sp>
      <p:sp>
        <p:nvSpPr>
          <p:cNvPr id="4" name="Espace réservé du contenu 3"/>
          <p:cNvSpPr>
            <a:spLocks noGrp="1"/>
          </p:cNvSpPr>
          <p:nvPr>
            <p:ph sz="half" idx="2"/>
          </p:nvPr>
        </p:nvSpPr>
        <p:spPr/>
        <p:txBody>
          <a:bodyPr/>
          <a:lstStyle/>
          <a:p>
            <a:endParaRPr lang="fr-FR"/>
          </a:p>
        </p:txBody>
      </p:sp>
    </p:spTree>
    <p:extLst>
      <p:ext uri="{BB962C8B-B14F-4D97-AF65-F5344CB8AC3E}">
        <p14:creationId xmlns:p14="http://schemas.microsoft.com/office/powerpoint/2010/main" val="273909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rtlCol="0"/>
          <a:lstStyle/>
          <a:p>
            <a:pPr rtl="0"/>
            <a:r>
              <a:rPr lang="fr-FR" dirty="0"/>
              <a:t>PROGRAMMATION (2 min)</a:t>
            </a:r>
          </a:p>
        </p:txBody>
      </p:sp>
      <p:sp>
        <p:nvSpPr>
          <p:cNvPr id="2" name="Sous-titre 1"/>
          <p:cNvSpPr>
            <a:spLocks noGrp="1"/>
          </p:cNvSpPr>
          <p:nvPr>
            <p:ph type="subTitle" idx="1"/>
          </p:nvPr>
        </p:nvSpPr>
        <p:spPr/>
        <p:txBody>
          <a:bodyPr rtlCol="0">
            <a:normAutofit/>
          </a:bodyPr>
          <a:lstStyle/>
          <a:p>
            <a:endParaRPr lang="fr-FR" dirty="0"/>
          </a:p>
        </p:txBody>
      </p:sp>
    </p:spTree>
    <p:extLst>
      <p:ext uri="{BB962C8B-B14F-4D97-AF65-F5344CB8AC3E}">
        <p14:creationId xmlns:p14="http://schemas.microsoft.com/office/powerpoint/2010/main" val="130073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57696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rtlCol="0"/>
          <a:lstStyle/>
          <a:p>
            <a:pPr rtl="0"/>
            <a:r>
              <a:rPr lang="fr-FR" dirty="0"/>
              <a:t>CONCLUSION (1 min)</a:t>
            </a:r>
          </a:p>
        </p:txBody>
      </p:sp>
      <p:sp>
        <p:nvSpPr>
          <p:cNvPr id="2" name="Sous-titre 1"/>
          <p:cNvSpPr>
            <a:spLocks noGrp="1"/>
          </p:cNvSpPr>
          <p:nvPr>
            <p:ph type="subTitle" idx="1"/>
          </p:nvPr>
        </p:nvSpPr>
        <p:spPr/>
        <p:txBody>
          <a:bodyPr rtlCol="0">
            <a:normAutofit/>
          </a:bodyPr>
          <a:lstStyle/>
          <a:p>
            <a:endParaRPr lang="fr-FR" dirty="0"/>
          </a:p>
        </p:txBody>
      </p:sp>
    </p:spTree>
    <p:extLst>
      <p:ext uri="{BB962C8B-B14F-4D97-AF65-F5344CB8AC3E}">
        <p14:creationId xmlns:p14="http://schemas.microsoft.com/office/powerpoint/2010/main" val="321082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13522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dirty="0"/>
              <a:t>Pourquoi choisir notre logiciel</a:t>
            </a:r>
          </a:p>
        </p:txBody>
      </p:sp>
      <p:graphicFrame>
        <p:nvGraphicFramePr>
          <p:cNvPr id="9" name="Espace réservé du contenu 8" descr="Histogramme groupé affichant les valeurs de 3 séries pour 4 catégories. Une grande ligne verticale est présente pour chacune des 4 catégories."/>
          <p:cNvGraphicFramePr>
            <a:graphicFrameLocks noGrp="1"/>
          </p:cNvGraphicFramePr>
          <p:nvPr>
            <p:ph idx="1"/>
            <p:extLst>
              <p:ext uri="{D42A27DB-BD31-4B8C-83A1-F6EECF244321}">
                <p14:modId xmlns:p14="http://schemas.microsoft.com/office/powerpoint/2010/main" val="1143643986"/>
              </p:ext>
            </p:extLst>
          </p:nvPr>
        </p:nvGraphicFramePr>
        <p:xfrm>
          <a:off x="914400" y="1803400"/>
          <a:ext cx="10360025" cy="447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Disposition de deux contenus avec tableau</a:t>
            </a:r>
          </a:p>
        </p:txBody>
      </p:sp>
      <p:sp>
        <p:nvSpPr>
          <p:cNvPr id="5" name="Espace réservé du contenu 4"/>
          <p:cNvSpPr>
            <a:spLocks noGrp="1"/>
          </p:cNvSpPr>
          <p:nvPr>
            <p:ph sz="half" idx="1"/>
          </p:nvPr>
        </p:nvSpPr>
        <p:spPr/>
        <p:txBody>
          <a:bodyPr rtlCol="0"/>
          <a:lstStyle/>
          <a:p>
            <a:pPr rtl="0"/>
            <a:r>
              <a:rPr lang="fr-FR" dirty="0"/>
              <a:t>Premier point ici</a:t>
            </a:r>
          </a:p>
          <a:p>
            <a:pPr rtl="0"/>
            <a:r>
              <a:rPr lang="fr-FR" dirty="0"/>
              <a:t>Deuxième point ici</a:t>
            </a:r>
          </a:p>
          <a:p>
            <a:pPr rtl="0"/>
            <a:r>
              <a:rPr lang="fr-FR" dirty="0"/>
              <a:t>Troisième point ici</a:t>
            </a:r>
          </a:p>
        </p:txBody>
      </p:sp>
      <p:graphicFrame>
        <p:nvGraphicFramePr>
          <p:cNvPr id="12" name="Espace réservé du contenu 11"/>
          <p:cNvGraphicFramePr>
            <a:graphicFrameLocks noGrp="1"/>
          </p:cNvGraphicFramePr>
          <p:nvPr>
            <p:ph sz="half" idx="2"/>
            <p:extLst>
              <p:ext uri="{D42A27DB-BD31-4B8C-83A1-F6EECF244321}">
                <p14:modId xmlns:p14="http://schemas.microsoft.com/office/powerpoint/2010/main" val="2986600419"/>
              </p:ext>
            </p:extLst>
          </p:nvPr>
        </p:nvGraphicFramePr>
        <p:xfrm>
          <a:off x="6297613" y="1803400"/>
          <a:ext cx="4976811" cy="2540000"/>
        </p:xfrm>
        <a:graphic>
          <a:graphicData uri="http://schemas.openxmlformats.org/drawingml/2006/table">
            <a:tbl>
              <a:tblPr firstRow="1" bandRow="1">
                <a:tableStyleId>{D03447BB-5D67-496B-8E87-E561075AD55C}</a:tableStyleId>
              </a:tblPr>
              <a:tblGrid>
                <a:gridCol w="1658937">
                  <a:extLst>
                    <a:ext uri="{9D8B030D-6E8A-4147-A177-3AD203B41FA5}">
                      <a16:colId xmlns:a16="http://schemas.microsoft.com/office/drawing/2014/main" val="20000"/>
                    </a:ext>
                  </a:extLst>
                </a:gridCol>
                <a:gridCol w="1658937">
                  <a:extLst>
                    <a:ext uri="{9D8B030D-6E8A-4147-A177-3AD203B41FA5}">
                      <a16:colId xmlns:a16="http://schemas.microsoft.com/office/drawing/2014/main" val="20001"/>
                    </a:ext>
                  </a:extLst>
                </a:gridCol>
                <a:gridCol w="1658937">
                  <a:extLst>
                    <a:ext uri="{9D8B030D-6E8A-4147-A177-3AD203B41FA5}">
                      <a16:colId xmlns:a16="http://schemas.microsoft.com/office/drawing/2014/main" val="20002"/>
                    </a:ext>
                  </a:extLst>
                </a:gridCol>
              </a:tblGrid>
              <a:tr h="635000">
                <a:tc>
                  <a:txBody>
                    <a:bodyPr/>
                    <a:lstStyle/>
                    <a:p>
                      <a:pPr rtl="0"/>
                      <a:r>
                        <a:rPr lang="fr-FR" dirty="0"/>
                        <a:t>Cours</a:t>
                      </a:r>
                    </a:p>
                  </a:txBody>
                  <a:tcPr anchor="ctr"/>
                </a:tc>
                <a:tc>
                  <a:txBody>
                    <a:bodyPr/>
                    <a:lstStyle/>
                    <a:p>
                      <a:pPr algn="ctr" rtl="0"/>
                      <a:r>
                        <a:rPr lang="fr-FR" dirty="0"/>
                        <a:t>Groupe A</a:t>
                      </a:r>
                    </a:p>
                  </a:txBody>
                  <a:tcPr anchor="ctr"/>
                </a:tc>
                <a:tc>
                  <a:txBody>
                    <a:bodyPr/>
                    <a:lstStyle/>
                    <a:p>
                      <a:pPr algn="ctr" rtl="0"/>
                      <a:r>
                        <a:rPr lang="fr-FR" dirty="0"/>
                        <a:t>Groupe B</a:t>
                      </a:r>
                    </a:p>
                  </a:txBody>
                  <a:tcPr anchor="ctr"/>
                </a:tc>
                <a:extLst>
                  <a:ext uri="{0D108BD9-81ED-4DB2-BD59-A6C34878D82A}">
                    <a16:rowId xmlns:a16="http://schemas.microsoft.com/office/drawing/2014/main" val="10000"/>
                  </a:ext>
                </a:extLst>
              </a:tr>
              <a:tr h="635000">
                <a:tc>
                  <a:txBody>
                    <a:bodyPr/>
                    <a:lstStyle/>
                    <a:p>
                      <a:pPr rtl="0"/>
                      <a:r>
                        <a:rPr lang="fr-FR" dirty="0"/>
                        <a:t>Cours 1</a:t>
                      </a:r>
                    </a:p>
                  </a:txBody>
                  <a:tcPr anchor="ctr"/>
                </a:tc>
                <a:tc>
                  <a:txBody>
                    <a:bodyPr/>
                    <a:lstStyle/>
                    <a:p>
                      <a:pPr algn="ctr" rtl="0"/>
                      <a:r>
                        <a:rPr lang="fr-FR" dirty="0"/>
                        <a:t>82</a:t>
                      </a:r>
                    </a:p>
                  </a:txBody>
                  <a:tcPr anchor="ctr"/>
                </a:tc>
                <a:tc>
                  <a:txBody>
                    <a:bodyPr/>
                    <a:lstStyle/>
                    <a:p>
                      <a:pPr algn="ctr" rtl="0"/>
                      <a:r>
                        <a:rPr lang="fr-FR" dirty="0"/>
                        <a:t>95</a:t>
                      </a:r>
                    </a:p>
                  </a:txBody>
                  <a:tcPr anchor="ctr"/>
                </a:tc>
                <a:extLst>
                  <a:ext uri="{0D108BD9-81ED-4DB2-BD59-A6C34878D82A}">
                    <a16:rowId xmlns:a16="http://schemas.microsoft.com/office/drawing/2014/main" val="10001"/>
                  </a:ext>
                </a:extLst>
              </a:tr>
              <a:tr h="635000">
                <a:tc>
                  <a:txBody>
                    <a:bodyPr/>
                    <a:lstStyle/>
                    <a:p>
                      <a:pPr rtl="0"/>
                      <a:r>
                        <a:rPr lang="fr-FR" dirty="0"/>
                        <a:t>Cours 2</a:t>
                      </a:r>
                    </a:p>
                  </a:txBody>
                  <a:tcPr anchor="ctr"/>
                </a:tc>
                <a:tc>
                  <a:txBody>
                    <a:bodyPr/>
                    <a:lstStyle/>
                    <a:p>
                      <a:pPr algn="ctr" rtl="0"/>
                      <a:r>
                        <a:rPr lang="fr-FR" dirty="0"/>
                        <a:t>76</a:t>
                      </a:r>
                    </a:p>
                  </a:txBody>
                  <a:tcPr anchor="ctr"/>
                </a:tc>
                <a:tc>
                  <a:txBody>
                    <a:bodyPr/>
                    <a:lstStyle/>
                    <a:p>
                      <a:pPr algn="ctr" rtl="0"/>
                      <a:r>
                        <a:rPr lang="fr-FR" dirty="0"/>
                        <a:t>88</a:t>
                      </a:r>
                    </a:p>
                  </a:txBody>
                  <a:tcPr anchor="ctr"/>
                </a:tc>
                <a:extLst>
                  <a:ext uri="{0D108BD9-81ED-4DB2-BD59-A6C34878D82A}">
                    <a16:rowId xmlns:a16="http://schemas.microsoft.com/office/drawing/2014/main" val="10002"/>
                  </a:ext>
                </a:extLst>
              </a:tr>
              <a:tr h="635000">
                <a:tc>
                  <a:txBody>
                    <a:bodyPr/>
                    <a:lstStyle/>
                    <a:p>
                      <a:pPr rtl="0"/>
                      <a:r>
                        <a:rPr lang="fr-FR" dirty="0"/>
                        <a:t>Cours 3</a:t>
                      </a:r>
                    </a:p>
                  </a:txBody>
                  <a:tcPr anchor="ctr"/>
                </a:tc>
                <a:tc>
                  <a:txBody>
                    <a:bodyPr/>
                    <a:lstStyle/>
                    <a:p>
                      <a:pPr algn="ctr" rtl="0"/>
                      <a:r>
                        <a:rPr lang="fr-FR" dirty="0"/>
                        <a:t>84</a:t>
                      </a:r>
                    </a:p>
                  </a:txBody>
                  <a:tcPr anchor="ctr"/>
                </a:tc>
                <a:tc>
                  <a:txBody>
                    <a:bodyPr/>
                    <a:lstStyle/>
                    <a:p>
                      <a:pPr algn="ctr" rtl="0"/>
                      <a:r>
                        <a:rPr lang="fr-FR"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pc="-50" dirty="0"/>
              <a:t>Ajouter un titre de diapositive - 1</a:t>
            </a:r>
          </a:p>
        </p:txBody>
      </p:sp>
      <p:sp>
        <p:nvSpPr>
          <p:cNvPr id="3" name="Espace réservé du texte 2"/>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Ajouter un titre de diapositive - 2</a:t>
            </a:r>
          </a:p>
        </p:txBody>
      </p:sp>
      <p:sp>
        <p:nvSpPr>
          <p:cNvPr id="3" name="Espace réservé du texte 2"/>
          <p:cNvSpPr>
            <a:spLocks noGrp="1"/>
          </p:cNvSpPr>
          <p:nvPr>
            <p:ph type="body" idx="1"/>
          </p:nvPr>
        </p:nvSpPr>
        <p:spPr/>
        <p:txBody>
          <a:bodyPr rtlCol="0"/>
          <a:lstStyle/>
          <a:p>
            <a:pPr rtl="0"/>
            <a:endParaRPr lang="fr-FR" dirty="0"/>
          </a:p>
        </p:txBody>
      </p:sp>
      <p:sp>
        <p:nvSpPr>
          <p:cNvPr id="4" name="Espace réservé du contenu 3"/>
          <p:cNvSpPr>
            <a:spLocks noGrp="1"/>
          </p:cNvSpPr>
          <p:nvPr>
            <p:ph sz="half" idx="2"/>
          </p:nvPr>
        </p:nvSpPr>
        <p:spPr/>
        <p:txBody>
          <a:bodyPr rtlCol="0"/>
          <a:lstStyle/>
          <a:p>
            <a:pPr rtl="0"/>
            <a:endParaRPr lang="fr-FR" dirty="0"/>
          </a:p>
        </p:txBody>
      </p:sp>
      <p:sp>
        <p:nvSpPr>
          <p:cNvPr id="5" name="Espace réservé du texte 4"/>
          <p:cNvSpPr>
            <a:spLocks noGrp="1"/>
          </p:cNvSpPr>
          <p:nvPr>
            <p:ph type="body" sz="quarter" idx="3"/>
          </p:nvPr>
        </p:nvSpPr>
        <p:spPr/>
        <p:txBody>
          <a:bodyPr rtlCol="0"/>
          <a:lstStyle/>
          <a:p>
            <a:pPr rtl="0"/>
            <a:endParaRPr lang="fr-FR" dirty="0"/>
          </a:p>
        </p:txBody>
      </p:sp>
      <p:sp>
        <p:nvSpPr>
          <p:cNvPr id="6" name="Espace réservé du contenu 5"/>
          <p:cNvSpPr>
            <a:spLocks noGrp="1"/>
          </p:cNvSpPr>
          <p:nvPr>
            <p:ph sz="quarter" idx="4"/>
          </p:nvPr>
        </p:nvSpPr>
        <p:spPr/>
        <p:txBody>
          <a:bodyPr rtlCol="0"/>
          <a:lstStyle/>
          <a:p>
            <a:pPr rtl="0"/>
            <a:endParaRPr lang="fr-FR" dirty="0"/>
          </a:p>
        </p:txBody>
      </p:sp>
    </p:spTree>
    <p:extLst>
      <p:ext uri="{BB962C8B-B14F-4D97-AF65-F5344CB8AC3E}">
        <p14:creationId xmlns:p14="http://schemas.microsoft.com/office/powerpoint/2010/main" val="18169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A QUI s’adresse notre logiciel</a:t>
            </a:r>
          </a:p>
        </p:txBody>
      </p:sp>
      <p:sp>
        <p:nvSpPr>
          <p:cNvPr id="14" name="Espace réservé du contenu 13"/>
          <p:cNvSpPr>
            <a:spLocks noGrp="1"/>
          </p:cNvSpPr>
          <p:nvPr>
            <p:ph idx="1"/>
          </p:nvPr>
        </p:nvSpPr>
        <p:spPr/>
        <p:txBody>
          <a:bodyPr rtlCol="0"/>
          <a:lstStyle/>
          <a:p>
            <a:r>
              <a:rPr lang="fr-FR" dirty="0"/>
              <a:t>Aux entreprises qui ont besoin d’analyser des malwares (Kaspersky, ….)</a:t>
            </a:r>
          </a:p>
          <a:p>
            <a:r>
              <a:rPr lang="fr-FR" dirty="0"/>
              <a:t>Aux Compagnie qui écrivent des compilateurs (GCC, </a:t>
            </a:r>
            <a:r>
              <a:rPr lang="fr-FR" dirty="0" err="1"/>
              <a:t>Clang</a:t>
            </a:r>
            <a:r>
              <a:rPr lang="fr-FR" dirty="0"/>
              <a:t>, …)</a:t>
            </a:r>
          </a:p>
          <a:p>
            <a:r>
              <a:rPr lang="fr-FR" dirty="0"/>
              <a:t>Aux chercheur de sécurité.</a:t>
            </a:r>
          </a:p>
          <a:p>
            <a:r>
              <a:rPr lang="fr-FR" dirty="0"/>
              <a:t>Aux développeur, pour mieux protéger leur application.</a:t>
            </a:r>
          </a:p>
          <a:p>
            <a:endParaRPr lang="fr-FR" dirty="0"/>
          </a:p>
          <a:p>
            <a:endParaRPr lang="fr-FR" dirty="0"/>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rtl="0"/>
            <a:r>
              <a:rPr lang="fr-FR" dirty="0"/>
              <a:t>Ajouter un titre de diapositive - 3</a:t>
            </a:r>
          </a:p>
        </p:txBody>
      </p:sp>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690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Ajouter un titre de diapositive - 4</a:t>
            </a:r>
          </a:p>
        </p:txBody>
      </p:sp>
      <p:sp>
        <p:nvSpPr>
          <p:cNvPr id="3" name="Espace réservé du contenu 2"/>
          <p:cNvSpPr>
            <a:spLocks noGrp="1"/>
          </p:cNvSpPr>
          <p:nvPr>
            <p:ph idx="1"/>
          </p:nvPr>
        </p:nvSpPr>
        <p:spPr/>
        <p:txBody>
          <a:bodyPr rtlCol="0"/>
          <a:lstStyle/>
          <a:p>
            <a:pPr rtl="0"/>
            <a:endParaRPr lang="fr-FR" dirty="0"/>
          </a:p>
        </p:txBody>
      </p:sp>
      <p:sp>
        <p:nvSpPr>
          <p:cNvPr id="4" name="Espace réservé du texte 3"/>
          <p:cNvSpPr>
            <a:spLocks noGrp="1"/>
          </p:cNvSpPr>
          <p:nvPr>
            <p:ph type="body" sz="half" idx="2"/>
          </p:nvPr>
        </p:nvSpPr>
        <p:spPr/>
        <p:txBody>
          <a:bodyPr rtlCol="0"/>
          <a:lstStyle/>
          <a:p>
            <a:pPr rtl="0"/>
            <a:endParaRPr lang="fr-FR" dirty="0"/>
          </a:p>
        </p:txBody>
      </p:sp>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Ajouter un titre de diapositive - 5</a:t>
            </a:r>
          </a:p>
        </p:txBody>
      </p:sp>
      <p:sp>
        <p:nvSpPr>
          <p:cNvPr id="3" name="Espace réservé d’image 2" descr="Espace réservé vide pour ajouter une image. Cliquez sur l’espace réservé et sélectionnez l’image à ajouter.&#10;"/>
          <p:cNvSpPr>
            <a:spLocks noGrp="1"/>
          </p:cNvSpPr>
          <p:nvPr>
            <p:ph type="pic" idx="1"/>
          </p:nvPr>
        </p:nvSpPr>
        <p:spPr/>
      </p:sp>
      <p:sp>
        <p:nvSpPr>
          <p:cNvPr id="4" name="Espace réservé du texte 3"/>
          <p:cNvSpPr>
            <a:spLocks noGrp="1"/>
          </p:cNvSpPr>
          <p:nvPr>
            <p:ph type="body" sz="half" idx="2"/>
          </p:nvPr>
        </p:nvSpPr>
        <p:spPr/>
        <p:txBody>
          <a:bodyPr rtlCol="0"/>
          <a:lstStyle/>
          <a:p>
            <a:pPr rtl="0"/>
            <a:endParaRPr lang="fr-FR" dirty="0"/>
          </a:p>
        </p:txBody>
      </p:sp>
    </p:spTree>
    <p:extLst>
      <p:ext uri="{BB962C8B-B14F-4D97-AF65-F5344CB8AC3E}">
        <p14:creationId xmlns:p14="http://schemas.microsoft.com/office/powerpoint/2010/main" val="363266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Ajouter un titre de diapositive - 6</a:t>
            </a:r>
          </a:p>
        </p:txBody>
      </p:sp>
      <p:sp>
        <p:nvSpPr>
          <p:cNvPr id="3" name="Espace réservé d’image 2" descr="Espace réservé vide pour ajouter une image. Cliquez sur l’espace réservé et sélectionnez l’image à ajouter.&#10;"/>
          <p:cNvSpPr>
            <a:spLocks noGrp="1"/>
          </p:cNvSpPr>
          <p:nvPr>
            <p:ph type="pic" idx="1"/>
          </p:nvPr>
        </p:nvSpPr>
        <p:spPr/>
      </p:sp>
      <p:sp>
        <p:nvSpPr>
          <p:cNvPr id="4" name="Espace réservé du texte 3"/>
          <p:cNvSpPr>
            <a:spLocks noGrp="1"/>
          </p:cNvSpPr>
          <p:nvPr>
            <p:ph type="body" sz="half" idx="2"/>
          </p:nvPr>
        </p:nvSpPr>
        <p:spPr/>
        <p:txBody>
          <a:bodyPr rtlCol="0"/>
          <a:lstStyle/>
          <a:p>
            <a:pPr rtl="0"/>
            <a:endParaRPr lang="fr-FR" dirty="0"/>
          </a:p>
        </p:txBody>
      </p:sp>
    </p:spTree>
    <p:extLst>
      <p:ext uri="{BB962C8B-B14F-4D97-AF65-F5344CB8AC3E}">
        <p14:creationId xmlns:p14="http://schemas.microsoft.com/office/powerpoint/2010/main" val="318602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choisir notre logiciel</a:t>
            </a:r>
          </a:p>
        </p:txBody>
      </p:sp>
      <p:sp>
        <p:nvSpPr>
          <p:cNvPr id="3" name="Espace réservé du contenu 2"/>
          <p:cNvSpPr>
            <a:spLocks noGrp="1"/>
          </p:cNvSpPr>
          <p:nvPr>
            <p:ph idx="1"/>
          </p:nvPr>
        </p:nvSpPr>
        <p:spPr/>
        <p:txBody>
          <a:bodyPr>
            <a:normAutofit fontScale="92500" lnSpcReduction="20000"/>
          </a:bodyPr>
          <a:lstStyle/>
          <a:p>
            <a:r>
              <a:rPr lang="fr-FR" dirty="0"/>
              <a:t>Les Programmes qui font pareille sont:</a:t>
            </a:r>
          </a:p>
          <a:p>
            <a:r>
              <a:rPr lang="fr-FR" dirty="0" err="1"/>
              <a:t>Ollydbg</a:t>
            </a:r>
            <a:r>
              <a:rPr lang="fr-FR" dirty="0"/>
              <a:t> </a:t>
            </a:r>
            <a:r>
              <a:rPr lang="fr-FR" dirty="0">
                <a:sym typeface="Wingdings" panose="05000000000000000000" pitchFamily="2" charset="2"/>
              </a:rPr>
              <a:t> libre, considéré comme la référence dans sont temps, mais depuis 2013 arrêt de sont </a:t>
            </a:r>
            <a:r>
              <a:rPr lang="fr-FR" dirty="0" err="1">
                <a:sym typeface="Wingdings" panose="05000000000000000000" pitchFamily="2" charset="2"/>
              </a:rPr>
              <a:t>develepement</a:t>
            </a:r>
            <a:endParaRPr lang="fr-FR" dirty="0">
              <a:sym typeface="Wingdings" panose="05000000000000000000" pitchFamily="2" charset="2"/>
            </a:endParaRPr>
          </a:p>
          <a:p>
            <a:r>
              <a:rPr lang="fr-FR" dirty="0" err="1">
                <a:sym typeface="Wingdings" panose="05000000000000000000" pitchFamily="2" charset="2"/>
              </a:rPr>
              <a:t>IdaPro</a:t>
            </a:r>
            <a:r>
              <a:rPr lang="fr-FR" dirty="0">
                <a:sym typeface="Wingdings" panose="05000000000000000000" pitchFamily="2" charset="2"/>
              </a:rPr>
              <a:t>  beaucoup trop chère, les compagnie l’</a:t>
            </a:r>
            <a:r>
              <a:rPr lang="fr-FR" dirty="0" err="1">
                <a:sym typeface="Wingdings" panose="05000000000000000000" pitchFamily="2" charset="2"/>
              </a:rPr>
              <a:t>achete</a:t>
            </a:r>
            <a:r>
              <a:rPr lang="fr-FR" dirty="0">
                <a:sym typeface="Wingdings" panose="05000000000000000000" pitchFamily="2" charset="2"/>
              </a:rPr>
              <a:t>, il n’on pas le choix, il y a pas mieux</a:t>
            </a:r>
          </a:p>
          <a:p>
            <a:r>
              <a:rPr lang="fr-FR" dirty="0" err="1">
                <a:sym typeface="Wingdings" panose="05000000000000000000" pitchFamily="2" charset="2"/>
              </a:rPr>
              <a:t>Windbg</a:t>
            </a:r>
            <a:r>
              <a:rPr lang="fr-FR" dirty="0">
                <a:sym typeface="Wingdings" panose="05000000000000000000" pitchFamily="2" charset="2"/>
              </a:rPr>
              <a:t> -&gt; trop compliqué a utiliser, uniquement pour </a:t>
            </a:r>
            <a:r>
              <a:rPr lang="fr-FR" dirty="0" err="1">
                <a:sym typeface="Wingdings" panose="05000000000000000000" pitchFamily="2" charset="2"/>
              </a:rPr>
              <a:t>windows</a:t>
            </a:r>
            <a:endParaRPr lang="fr-FR" dirty="0">
              <a:sym typeface="Wingdings" panose="05000000000000000000" pitchFamily="2" charset="2"/>
            </a:endParaRPr>
          </a:p>
          <a:p>
            <a:r>
              <a:rPr lang="fr-FR" dirty="0">
                <a:sym typeface="Wingdings" panose="05000000000000000000" pitchFamily="2" charset="2"/>
              </a:rPr>
              <a:t>….. d’autre moins intéressent</a:t>
            </a:r>
          </a:p>
          <a:p>
            <a:endParaRPr lang="fr-FR" dirty="0">
              <a:sym typeface="Wingdings" panose="05000000000000000000" pitchFamily="2" charset="2"/>
            </a:endParaRPr>
          </a:p>
          <a:p>
            <a:r>
              <a:rPr lang="fr-FR" dirty="0">
                <a:sym typeface="Wingdings" panose="05000000000000000000" pitchFamily="2" charset="2"/>
              </a:rPr>
              <a:t>Objective faire les même fonctionnalité de </a:t>
            </a:r>
            <a:r>
              <a:rPr lang="fr-FR" dirty="0" err="1">
                <a:sym typeface="Wingdings" panose="05000000000000000000" pitchFamily="2" charset="2"/>
              </a:rPr>
              <a:t>IdaPro</a:t>
            </a:r>
            <a:r>
              <a:rPr lang="fr-FR" dirty="0">
                <a:sym typeface="Wingdings" panose="05000000000000000000" pitchFamily="2" charset="2"/>
              </a:rPr>
              <a:t> mais avec un prix beaucoup moins chère (100 euro au lieu de 3000 euro)</a:t>
            </a:r>
            <a:endParaRPr lang="fr-FR" dirty="0"/>
          </a:p>
        </p:txBody>
      </p:sp>
    </p:spTree>
    <p:extLst>
      <p:ext uri="{BB962C8B-B14F-4D97-AF65-F5344CB8AC3E}">
        <p14:creationId xmlns:p14="http://schemas.microsoft.com/office/powerpoint/2010/main" val="289234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rtlCol="0"/>
          <a:lstStyle/>
          <a:p>
            <a:pPr rtl="0"/>
            <a:r>
              <a:rPr lang="fr-FR" dirty="0"/>
              <a:t>Fonctionnalité (2 min)</a:t>
            </a:r>
          </a:p>
        </p:txBody>
      </p:sp>
      <p:sp>
        <p:nvSpPr>
          <p:cNvPr id="2" name="Sous-titre 1"/>
          <p:cNvSpPr>
            <a:spLocks noGrp="1"/>
          </p:cNvSpPr>
          <p:nvPr>
            <p:ph type="subTitle" idx="1"/>
          </p:nvPr>
        </p:nvSpPr>
        <p:spPr/>
        <p:txBody>
          <a:bodyPr rtlCol="0">
            <a:normAutofit/>
          </a:bodyPr>
          <a:lstStyle/>
          <a:p>
            <a:r>
              <a:rPr lang="fr-FR" dirty="0"/>
              <a:t>Quels sont les scénarios</a:t>
            </a:r>
            <a:br>
              <a:rPr lang="fr-FR" dirty="0"/>
            </a:br>
            <a:r>
              <a:rPr lang="fr-FR" dirty="0"/>
              <a:t>d'utilisation principaux?</a:t>
            </a:r>
          </a:p>
        </p:txBody>
      </p:sp>
    </p:spTree>
    <p:extLst>
      <p:ext uri="{BB962C8B-B14F-4D97-AF65-F5344CB8AC3E}">
        <p14:creationId xmlns:p14="http://schemas.microsoft.com/office/powerpoint/2010/main" val="339377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Quelles sont ses fonctionnalités principales? </a:t>
            </a:r>
          </a:p>
        </p:txBody>
      </p:sp>
      <p:sp>
        <p:nvSpPr>
          <p:cNvPr id="3" name="Espace réservé du contenu 2"/>
          <p:cNvSpPr>
            <a:spLocks noGrp="1"/>
          </p:cNvSpPr>
          <p:nvPr>
            <p:ph idx="1"/>
          </p:nvPr>
        </p:nvSpPr>
        <p:spPr/>
        <p:txBody>
          <a:bodyPr/>
          <a:lstStyle/>
          <a:p>
            <a:r>
              <a:rPr lang="fr-FR" altLang="fr-FR" dirty="0">
                <a:latin typeface="Arial Unicode MS"/>
              </a:rPr>
              <a:t>Mise en évidence (Couleurs, séparation)</a:t>
            </a:r>
          </a:p>
          <a:p>
            <a:r>
              <a:rPr lang="fr-FR" altLang="fr-FR" dirty="0">
                <a:latin typeface="Arial Unicode MS"/>
              </a:rPr>
              <a:t>Exécuter instruction par instruction </a:t>
            </a:r>
          </a:p>
          <a:p>
            <a:r>
              <a:rPr lang="fr-FR" altLang="fr-FR" dirty="0">
                <a:latin typeface="Arial Unicode MS"/>
              </a:rPr>
              <a:t>Création et manipulation de variables et expression de calcule</a:t>
            </a:r>
          </a:p>
          <a:p>
            <a:r>
              <a:rPr lang="fr-FR" altLang="fr-FR" dirty="0">
                <a:latin typeface="Arial Unicode MS"/>
              </a:rPr>
              <a:t>Points d'arrêt (</a:t>
            </a:r>
            <a:r>
              <a:rPr lang="fr-FR" altLang="fr-FR" dirty="0" err="1">
                <a:latin typeface="Arial Unicode MS"/>
              </a:rPr>
              <a:t>Breakpoint</a:t>
            </a:r>
            <a:r>
              <a:rPr lang="fr-FR" altLang="fr-FR" dirty="0">
                <a:latin typeface="Arial Unicode MS"/>
              </a:rPr>
              <a:t>)</a:t>
            </a:r>
            <a:r>
              <a:rPr lang="fr-FR" altLang="fr-FR" sz="800" dirty="0"/>
              <a:t> </a:t>
            </a:r>
          </a:p>
          <a:p>
            <a:r>
              <a:rPr lang="fr-FR" altLang="fr-FR" dirty="0">
                <a:latin typeface="Arial" panose="020B0604020202020204" pitchFamily="34" charset="0"/>
              </a:rPr>
              <a:t>Lire Les valeurs de registre a chaque instruction</a:t>
            </a:r>
          </a:p>
          <a:p>
            <a:endParaRPr lang="fr-FR" altLang="fr-FR" dirty="0">
              <a:latin typeface="Arial" panose="020B0604020202020204" pitchFamily="34" charset="0"/>
            </a:endParaRPr>
          </a:p>
          <a:p>
            <a:endParaRPr lang="fr-FR" altLang="fr-FR" sz="5400" dirty="0">
              <a:latin typeface="Arial" panose="020B0604020202020204" pitchFamily="34" charset="0"/>
            </a:endParaRPr>
          </a:p>
          <a:p>
            <a:endParaRPr lang="fr-FR" altLang="fr-FR" dirty="0">
              <a:latin typeface="Arial Unicode MS"/>
            </a:endParaRPr>
          </a:p>
          <a:p>
            <a:endParaRPr lang="fr-FR" altLang="fr-FR" sz="5400" dirty="0">
              <a:latin typeface="Arial" panose="020B0604020202020204" pitchFamily="34" charset="0"/>
            </a:endParaRPr>
          </a:p>
          <a:p>
            <a:endParaRPr lang="en-US" dirty="0"/>
          </a:p>
        </p:txBody>
      </p:sp>
    </p:spTree>
    <p:extLst>
      <p:ext uri="{BB962C8B-B14F-4D97-AF65-F5344CB8AC3E}">
        <p14:creationId xmlns:p14="http://schemas.microsoft.com/office/powerpoint/2010/main" val="81916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Scenario</a:t>
            </a:r>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50628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rtlCol="0"/>
          <a:lstStyle/>
          <a:p>
            <a:pPr rtl="0"/>
            <a:r>
              <a:rPr lang="fr-FR" dirty="0"/>
              <a:t>ARCHITECTURE (5 min)</a:t>
            </a:r>
          </a:p>
        </p:txBody>
      </p:sp>
      <p:sp>
        <p:nvSpPr>
          <p:cNvPr id="2" name="Sous-titre 1"/>
          <p:cNvSpPr>
            <a:spLocks noGrp="1"/>
          </p:cNvSpPr>
          <p:nvPr>
            <p:ph type="subTitle" idx="1"/>
          </p:nvPr>
        </p:nvSpPr>
        <p:spPr/>
        <p:txBody>
          <a:bodyPr rtlCol="0">
            <a:normAutofit/>
          </a:bodyPr>
          <a:lstStyle/>
          <a:p>
            <a:endParaRPr lang="fr-FR" dirty="0"/>
          </a:p>
        </p:txBody>
      </p:sp>
    </p:spTree>
    <p:extLst>
      <p:ext uri="{BB962C8B-B14F-4D97-AF65-F5344CB8AC3E}">
        <p14:creationId xmlns:p14="http://schemas.microsoft.com/office/powerpoint/2010/main" val="6413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r>
              <a:rPr lang="fr-FR" dirty="0"/>
              <a:t>1 Projet ou 4 projets ?</a:t>
            </a:r>
          </a:p>
        </p:txBody>
      </p:sp>
      <p:graphicFrame>
        <p:nvGraphicFramePr>
          <p:cNvPr id="4" name="Espace réservé du contenu 3" descr="Liste des hiérarchies - permet de représenter des relations hiérarchiques entre les groupes. Peut également servir à regrouper ou répertorier des informations."/>
          <p:cNvGraphicFramePr>
            <a:graphicFrameLocks noGrp="1"/>
          </p:cNvGraphicFramePr>
          <p:nvPr>
            <p:ph sz="half" idx="1"/>
            <p:extLst>
              <p:ext uri="{D42A27DB-BD31-4B8C-83A1-F6EECF244321}">
                <p14:modId xmlns:p14="http://schemas.microsoft.com/office/powerpoint/2010/main" val="369255447"/>
              </p:ext>
            </p:extLst>
          </p:nvPr>
        </p:nvGraphicFramePr>
        <p:xfrm>
          <a:off x="1773932" y="1484784"/>
          <a:ext cx="8226660"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u contenu 2"/>
          <p:cNvSpPr>
            <a:spLocks noGrp="1"/>
          </p:cNvSpPr>
          <p:nvPr>
            <p:ph idx="1"/>
          </p:nvPr>
        </p:nvSpPr>
        <p:spPr>
          <a:xfrm>
            <a:off x="2454718" y="5373216"/>
            <a:ext cx="3668082" cy="936105"/>
          </a:xfrm>
        </p:spPr>
        <p:txBody>
          <a:bodyPr/>
          <a:lstStyle/>
          <a:p>
            <a:r>
              <a:rPr lang="fr-FR" dirty="0"/>
              <a:t>Langage de programmation: C++</a:t>
            </a:r>
          </a:p>
        </p:txBody>
      </p:sp>
    </p:spTree>
    <p:extLst>
      <p:ext uri="{BB962C8B-B14F-4D97-AF65-F5344CB8AC3E}">
        <p14:creationId xmlns:p14="http://schemas.microsoft.com/office/powerpoint/2010/main" val="175910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Gui : Interface graphique</a:t>
            </a:r>
          </a:p>
        </p:txBody>
      </p:sp>
      <p:sp>
        <p:nvSpPr>
          <p:cNvPr id="5" name="Espace réservé du contenu 5"/>
          <p:cNvSpPr>
            <a:spLocks noGrp="1"/>
          </p:cNvSpPr>
          <p:nvPr>
            <p:ph sz="half" idx="2"/>
          </p:nvPr>
        </p:nvSpPr>
        <p:spPr>
          <a:xfrm>
            <a:off x="1917948" y="2060848"/>
            <a:ext cx="4977104" cy="4470400"/>
          </a:xfrm>
        </p:spPr>
        <p:txBody>
          <a:bodyPr rtlCol="0">
            <a:normAutofit/>
          </a:bodyPr>
          <a:lstStyle/>
          <a:p>
            <a:r>
              <a:rPr lang="fr-FR" altLang="fr-FR" dirty="0">
                <a:latin typeface="Arial Unicode MS"/>
              </a:rPr>
              <a:t>GUI est la partie graphique du projet. </a:t>
            </a:r>
          </a:p>
          <a:p>
            <a:r>
              <a:rPr lang="fr-FR" altLang="fr-FR" dirty="0">
                <a:latin typeface="Arial Unicode MS"/>
              </a:rPr>
              <a:t>Utilise QT (IDE: QT Creator)</a:t>
            </a:r>
          </a:p>
          <a:p>
            <a:r>
              <a:rPr lang="fr-FR" dirty="0"/>
              <a:t>La DLL produite exporte 6 fonctions (_</a:t>
            </a:r>
            <a:r>
              <a:rPr lang="fr-FR" dirty="0" err="1"/>
              <a:t>gui_guiinit</a:t>
            </a:r>
            <a:r>
              <a:rPr lang="fr-FR" dirty="0"/>
              <a:t>, …)</a:t>
            </a:r>
          </a:p>
          <a:p>
            <a:r>
              <a:rPr lang="fr-FR" dirty="0"/>
              <a:t>On utilise </a:t>
            </a:r>
            <a:r>
              <a:rPr lang="fr-FR" dirty="0" err="1"/>
              <a:t>BeaEngine</a:t>
            </a:r>
            <a:r>
              <a:rPr lang="fr-FR" dirty="0"/>
              <a:t> pour le décodage des instructions assembleur</a:t>
            </a:r>
          </a:p>
          <a:p>
            <a:pPr lvl="1"/>
            <a:r>
              <a:rPr lang="fr-FR" dirty="0"/>
              <a:t>https://github.com/BeaEngine/beaengine</a:t>
            </a:r>
          </a:p>
          <a:p>
            <a:pPr rtl="0"/>
            <a:endParaRPr lang="fr-FR" dirty="0"/>
          </a:p>
        </p:txBody>
      </p:sp>
    </p:spTree>
    <p:extLst>
      <p:ext uri="{BB962C8B-B14F-4D97-AF65-F5344CB8AC3E}">
        <p14:creationId xmlns:p14="http://schemas.microsoft.com/office/powerpoint/2010/main" val="364415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adial rouge 16: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504_TF02804895_TF02804895.potx" id="{9B32AFE8-1E63-4BDD-B47B-A41F3A7DBE84}" vid="{493494D6-5999-4A78-92EA-F5CC54F0CC12}"/>
    </a:ext>
  </a:extLst>
</a:theme>
</file>

<file path=ppt/theme/theme2.xml><?xml version="1.0" encoding="utf-8"?>
<a:theme xmlns:a="http://schemas.openxmlformats.org/drawingml/2006/main" name="Thèm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hèm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Lignes radiales rouges (grand écran)</Template>
  <TotalTime>136</TotalTime>
  <Words>485</Words>
  <Application>Microsoft Office PowerPoint</Application>
  <PresentationFormat>Personnalisé</PresentationFormat>
  <Paragraphs>98</Paragraphs>
  <Slides>24</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Arial</vt:lpstr>
      <vt:lpstr>Arial Unicode MS</vt:lpstr>
      <vt:lpstr>Cambria</vt:lpstr>
      <vt:lpstr>Wingdings</vt:lpstr>
      <vt:lpstr>Radial rouge 16:9</vt:lpstr>
      <vt:lpstr>INTRODUCTION (2 min)</vt:lpstr>
      <vt:lpstr>A QUI s’adresse notre logiciel</vt:lpstr>
      <vt:lpstr>Pourquoi choisir notre logiciel</vt:lpstr>
      <vt:lpstr>Fonctionnalité (2 min)</vt:lpstr>
      <vt:lpstr>Quelles sont ses fonctionnalités principales? </vt:lpstr>
      <vt:lpstr>Scenario</vt:lpstr>
      <vt:lpstr>ARCHITECTURE (5 min)</vt:lpstr>
      <vt:lpstr>1 Projet ou 4 projets ?</vt:lpstr>
      <vt:lpstr>Gui : Interface graphique</vt:lpstr>
      <vt:lpstr>dbg_dbg le débuggeur</vt:lpstr>
      <vt:lpstr>difficultés rencontrées?</vt:lpstr>
      <vt:lpstr>PROGRAMMATION (2 min)</vt:lpstr>
      <vt:lpstr>Présentation PowerPoint</vt:lpstr>
      <vt:lpstr>CONCLUSION (1 min)</vt:lpstr>
      <vt:lpstr>Présentation PowerPoint</vt:lpstr>
      <vt:lpstr>Pourquoi choisir notre logiciel</vt:lpstr>
      <vt:lpstr>Disposition de deux contenus avec tableau</vt:lpstr>
      <vt:lpstr>Ajouter un titre de diapositive - 1</vt:lpstr>
      <vt:lpstr>Ajouter un titre de diapositive - 2</vt:lpstr>
      <vt:lpstr>Ajouter un titre de diapositive - 3</vt:lpstr>
      <vt:lpstr>Présentation PowerPoint</vt:lpstr>
      <vt:lpstr>Ajouter un titre de diapositive - 4</vt:lpstr>
      <vt:lpstr>Ajouter un titre de diapositive - 5</vt:lpstr>
      <vt:lpstr>Ajouter un titre de diapositive - 6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logiciel</dc:title>
  <dc:creator>Kubernetes DOCKER</dc:creator>
  <cp:lastModifiedBy>Kubernetes DOCKER</cp:lastModifiedBy>
  <cp:revision>14</cp:revision>
  <dcterms:created xsi:type="dcterms:W3CDTF">2017-05-26T12:23:45Z</dcterms:created>
  <dcterms:modified xsi:type="dcterms:W3CDTF">2017-05-26T20:31:32Z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