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4" r:id="rId2"/>
    <p:sldId id="346" r:id="rId3"/>
    <p:sldId id="344" r:id="rId4"/>
    <p:sldId id="345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joyworks" initials="e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FF0000"/>
    <a:srgbClr val="FF6E01"/>
    <a:srgbClr val="007E39"/>
    <a:srgbClr val="000000"/>
    <a:srgbClr val="F96A6A"/>
    <a:srgbClr val="FDEADA"/>
    <a:srgbClr val="FF3B3B"/>
    <a:srgbClr val="1CA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173" autoAdjust="0"/>
  </p:normalViewPr>
  <p:slideViewPr>
    <p:cSldViewPr>
      <p:cViewPr>
        <p:scale>
          <a:sx n="110" d="100"/>
          <a:sy n="110" d="100"/>
        </p:scale>
        <p:origin x="82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AF36E0AB-72DB-4914-B63B-4064A28DA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96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98FBB39A-9110-43FD-8DF2-684D1523A0BC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r>
              <a:rPr lang="en-US" altLang="ko-KR"/>
              <a:t>http://enjoyworks.co.kr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C7C86328-D4B1-4A1C-AA9B-B5511E95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8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4540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30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284940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Id.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3773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5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9BBD3E4-DE1D-8187-A97E-5E51D97D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9937104" cy="471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B09A-5EEF-2D9A-D351-D82C677F30BC}"/>
              </a:ext>
            </a:extLst>
          </p:cNvPr>
          <p:cNvSpPr txBox="1"/>
          <p:nvPr/>
        </p:nvSpPr>
        <p:spPr>
          <a:xfrm>
            <a:off x="2045550" y="5494400"/>
            <a:ext cx="4913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보통 테이블 태그에 스크롤바 </a:t>
            </a:r>
            <a:r>
              <a:rPr lang="en-US" altLang="ko-KR" sz="1100" dirty="0" err="1"/>
              <a:t>css</a:t>
            </a:r>
            <a:r>
              <a:rPr lang="ko-KR" altLang="en-US" sz="1100" dirty="0"/>
              <a:t>가 인식이 </a:t>
            </a:r>
            <a:r>
              <a:rPr lang="ko-KR" altLang="en-US" sz="1100" dirty="0" err="1"/>
              <a:t>안됍니다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그래서 보통 </a:t>
            </a:r>
            <a:r>
              <a:rPr lang="en-US" altLang="ko-KR" sz="1100" dirty="0"/>
              <a:t>table </a:t>
            </a:r>
            <a:r>
              <a:rPr lang="ko-KR" altLang="en-US" sz="1100" dirty="0"/>
              <a:t>태그 전체에 </a:t>
            </a:r>
            <a:r>
              <a:rPr lang="en-US" altLang="ko-KR" sz="1100" dirty="0"/>
              <a:t>div</a:t>
            </a:r>
            <a:r>
              <a:rPr lang="ko-KR" altLang="en-US" sz="1100" dirty="0"/>
              <a:t>로 감싸서 스크롤바 </a:t>
            </a:r>
            <a:r>
              <a:rPr lang="en-US" altLang="ko-KR" sz="1100" dirty="0" err="1"/>
              <a:t>css</a:t>
            </a:r>
            <a:r>
              <a:rPr lang="ko-KR" altLang="en-US" sz="1100" dirty="0"/>
              <a:t>를 넣습니다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왼쪽부분에 </a:t>
            </a:r>
            <a:r>
              <a:rPr lang="ko-KR" altLang="en-US" sz="1100" dirty="0" err="1"/>
              <a:t>열고정시키고</a:t>
            </a:r>
            <a:r>
              <a:rPr lang="ko-KR" altLang="en-US" sz="1100" dirty="0"/>
              <a:t> 테이블 </a:t>
            </a:r>
            <a:r>
              <a:rPr lang="ko-KR" altLang="en-US" sz="1100" dirty="0" err="1"/>
              <a:t>형식하려면</a:t>
            </a:r>
            <a:r>
              <a:rPr lang="en-US" altLang="ko-KR" sz="1100" dirty="0"/>
              <a:t>  jQuery </a:t>
            </a:r>
            <a:r>
              <a:rPr lang="en-US" altLang="ko-KR" sz="1100" dirty="0" err="1"/>
              <a:t>MultiFreezer</a:t>
            </a:r>
            <a:r>
              <a:rPr lang="en-US" altLang="ko-KR" sz="1100" dirty="0"/>
              <a:t> </a:t>
            </a:r>
            <a:r>
              <a:rPr lang="ko-KR" altLang="en-US" sz="1100" dirty="0"/>
              <a:t>사용</a:t>
            </a:r>
            <a:endParaRPr lang="en-US" altLang="ko-KR" sz="1100" dirty="0"/>
          </a:p>
          <a:p>
            <a:r>
              <a:rPr lang="ko-KR" altLang="en-US" sz="1100" dirty="0"/>
              <a:t>미세한 </a:t>
            </a:r>
            <a:r>
              <a:rPr lang="ko-KR" altLang="en-US" sz="1100" dirty="0" err="1"/>
              <a:t>높이값이</a:t>
            </a:r>
            <a:r>
              <a:rPr lang="ko-KR" altLang="en-US" sz="1100" dirty="0"/>
              <a:t> 달라짐</a:t>
            </a:r>
            <a:endParaRPr lang="en-US" altLang="ko-KR" sz="1100" dirty="0"/>
          </a:p>
          <a:p>
            <a:r>
              <a:rPr lang="ko-KR" altLang="en-US" sz="1100" dirty="0"/>
              <a:t>누적부분과 사용자선택 부분에 라인을 </a:t>
            </a:r>
            <a:r>
              <a:rPr lang="ko-KR" altLang="en-US" sz="1100" dirty="0" err="1"/>
              <a:t>맞추기위해</a:t>
            </a:r>
            <a:r>
              <a:rPr lang="ko-KR" altLang="en-US" sz="1100" dirty="0"/>
              <a:t>  사용자선택부분에</a:t>
            </a:r>
            <a:endParaRPr lang="en-US" altLang="ko-KR" sz="1100" dirty="0"/>
          </a:p>
          <a:p>
            <a:r>
              <a:rPr lang="en-US" altLang="ko-KR" sz="1100" dirty="0"/>
              <a:t>Td </a:t>
            </a:r>
            <a:r>
              <a:rPr lang="ko-KR" altLang="en-US" sz="1100" dirty="0"/>
              <a:t>태그부분에 </a:t>
            </a:r>
            <a:r>
              <a:rPr lang="ko-KR" altLang="en-US" sz="1100" dirty="0" err="1"/>
              <a:t>고정높이값</a:t>
            </a:r>
            <a:r>
              <a:rPr lang="ko-KR" altLang="en-US" sz="1100" dirty="0"/>
              <a:t> 지정 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FDF81-AC6B-E85D-F7C2-3C2F1E447200}"/>
              </a:ext>
            </a:extLst>
          </p:cNvPr>
          <p:cNvSpPr txBox="1"/>
          <p:nvPr/>
        </p:nvSpPr>
        <p:spPr>
          <a:xfrm>
            <a:off x="2666685" y="1281908"/>
            <a:ext cx="27363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누적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MultiFreezer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F7717-24A2-6BA1-F41E-6167BDE76AA6}"/>
              </a:ext>
            </a:extLst>
          </p:cNvPr>
          <p:cNvSpPr txBox="1"/>
          <p:nvPr/>
        </p:nvSpPr>
        <p:spPr>
          <a:xfrm>
            <a:off x="6096000" y="1254781"/>
            <a:ext cx="3503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사용자선택</a:t>
            </a:r>
            <a:r>
              <a:rPr lang="en-US" altLang="ko-KR" sz="1200" dirty="0"/>
              <a:t>(</a:t>
            </a:r>
            <a:r>
              <a:rPr lang="ko-KR" altLang="en-US" sz="1200" dirty="0"/>
              <a:t>순수 </a:t>
            </a:r>
            <a:r>
              <a:rPr lang="en-US" altLang="ko-KR" sz="1200" dirty="0"/>
              <a:t>table </a:t>
            </a:r>
            <a:r>
              <a:rPr lang="ko-KR" altLang="en-US" sz="1200" dirty="0"/>
              <a:t>태그 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A86669-891E-45F4-D0A4-F7CBD5D68DAB}"/>
              </a:ext>
            </a:extLst>
          </p:cNvPr>
          <p:cNvSpPr/>
          <p:nvPr/>
        </p:nvSpPr>
        <p:spPr>
          <a:xfrm>
            <a:off x="1595500" y="1615106"/>
            <a:ext cx="900100" cy="2677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72D40-ABB9-6D6F-2AF8-43EAD32178DF}"/>
              </a:ext>
            </a:extLst>
          </p:cNvPr>
          <p:cNvSpPr txBox="1"/>
          <p:nvPr/>
        </p:nvSpPr>
        <p:spPr>
          <a:xfrm>
            <a:off x="10346579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크롬브라우저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1AA59-5588-79D7-15B8-04C481797B95}"/>
              </a:ext>
            </a:extLst>
          </p:cNvPr>
          <p:cNvSpPr txBox="1"/>
          <p:nvPr/>
        </p:nvSpPr>
        <p:spPr>
          <a:xfrm>
            <a:off x="2162630" y="4279027"/>
            <a:ext cx="3744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class="</a:t>
            </a:r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table-freeze-multi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hit fixed w80"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data-scroll-height=“505" data-cols-number="2"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……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6CA96-C059-3F58-281F-3F1F9650B8DE}"/>
              </a:ext>
            </a:extLst>
          </p:cNvPr>
          <p:cNvSpPr txBox="1"/>
          <p:nvPr/>
        </p:nvSpPr>
        <p:spPr>
          <a:xfrm>
            <a:off x="5942786" y="4348306"/>
            <a:ext cx="374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class="hit fixed w80"&gt;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……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86EB9-5A83-5C90-5411-A8AFEE8F35EA}"/>
              </a:ext>
            </a:extLst>
          </p:cNvPr>
          <p:cNvSpPr txBox="1"/>
          <p:nvPr/>
        </p:nvSpPr>
        <p:spPr>
          <a:xfrm>
            <a:off x="7204149" y="5469031"/>
            <a:ext cx="4966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effectLst/>
                <a:latin typeface="+mj-lt"/>
              </a:rPr>
              <a:t>&lt;link </a:t>
            </a:r>
            <a:r>
              <a:rPr lang="en-US" altLang="ko-KR" sz="1200" b="0" dirty="0" err="1">
                <a:effectLst/>
                <a:latin typeface="+mj-lt"/>
              </a:rPr>
              <a:t>rel</a:t>
            </a:r>
            <a:r>
              <a:rPr lang="en-US" altLang="ko-KR" sz="1200" b="0" dirty="0">
                <a:effectLst/>
                <a:latin typeface="+mj-lt"/>
              </a:rPr>
              <a:t>="stylesheet" type="text/</a:t>
            </a:r>
            <a:r>
              <a:rPr lang="en-US" altLang="ko-KR" sz="1200" b="0" dirty="0" err="1">
                <a:effectLst/>
                <a:latin typeface="+mj-lt"/>
              </a:rPr>
              <a:t>css</a:t>
            </a:r>
            <a:r>
              <a:rPr lang="en-US" altLang="ko-KR" sz="1200" b="0" dirty="0">
                <a:effectLst/>
                <a:latin typeface="+mj-lt"/>
              </a:rPr>
              <a:t>" </a:t>
            </a:r>
            <a:r>
              <a:rPr lang="en-US" altLang="ko-KR" sz="1200" b="0" dirty="0" err="1">
                <a:effectLst/>
                <a:latin typeface="+mj-lt"/>
              </a:rPr>
              <a:t>href</a:t>
            </a:r>
            <a:r>
              <a:rPr lang="en-US" altLang="ko-KR" sz="1200" b="0" dirty="0">
                <a:effectLst/>
                <a:latin typeface="+mj-lt"/>
              </a:rPr>
              <a:t>="./</a:t>
            </a:r>
            <a:r>
              <a:rPr lang="en-US" altLang="ko-KR" sz="1200" b="0" dirty="0" err="1">
                <a:effectLst/>
                <a:latin typeface="+mj-lt"/>
              </a:rPr>
              <a:t>css</a:t>
            </a:r>
            <a:r>
              <a:rPr lang="en-US" altLang="ko-KR" sz="1200" b="0" dirty="0">
                <a:effectLst/>
                <a:latin typeface="+mj-lt"/>
              </a:rPr>
              <a:t>/multifreezer2.css"&gt;</a:t>
            </a:r>
          </a:p>
          <a:p>
            <a:r>
              <a:rPr lang="en-US" altLang="ko-KR" sz="1200" b="0" dirty="0">
                <a:effectLst/>
                <a:latin typeface="+mj-lt"/>
              </a:rPr>
              <a:t>&lt;script type="text/</a:t>
            </a:r>
            <a:r>
              <a:rPr lang="en-US" altLang="ko-KR" sz="1200" b="0" dirty="0" err="1">
                <a:effectLst/>
                <a:latin typeface="+mj-lt"/>
              </a:rPr>
              <a:t>javascript</a:t>
            </a:r>
            <a:r>
              <a:rPr lang="en-US" altLang="ko-KR" sz="1200" b="0" dirty="0">
                <a:effectLst/>
                <a:latin typeface="+mj-lt"/>
              </a:rPr>
              <a:t>" </a:t>
            </a:r>
            <a:r>
              <a:rPr lang="en-US" altLang="ko-KR" sz="1200" b="0" dirty="0" err="1">
                <a:effectLst/>
                <a:latin typeface="+mj-lt"/>
              </a:rPr>
              <a:t>src</a:t>
            </a:r>
            <a:r>
              <a:rPr lang="en-US" altLang="ko-KR" sz="1200" b="0" dirty="0">
                <a:effectLst/>
                <a:latin typeface="+mj-lt"/>
              </a:rPr>
              <a:t>="./</a:t>
            </a:r>
            <a:r>
              <a:rPr lang="en-US" altLang="ko-KR" sz="1200" b="0" dirty="0" err="1">
                <a:effectLst/>
                <a:latin typeface="+mj-lt"/>
              </a:rPr>
              <a:t>js</a:t>
            </a:r>
            <a:r>
              <a:rPr lang="en-US" altLang="ko-KR" sz="1200" b="0" dirty="0">
                <a:effectLst/>
                <a:latin typeface="+mj-lt"/>
              </a:rPr>
              <a:t>/multifreezer2.js"&gt;&lt;/script&gt;</a:t>
            </a:r>
          </a:p>
          <a:p>
            <a:endParaRPr lang="en-US" altLang="ko-KR" sz="1200" b="0" dirty="0">
              <a:effectLst/>
              <a:latin typeface="+mj-lt"/>
            </a:endParaRPr>
          </a:p>
          <a:p>
            <a:r>
              <a:rPr lang="en-US" altLang="ko-KR" sz="1200" dirty="0" err="1">
                <a:latin typeface="+mj-lt"/>
              </a:rPr>
              <a:t>Multifreezer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참고사이트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https://jsfiddle.net/2oj9c5q2/21</a:t>
            </a:r>
          </a:p>
          <a:p>
            <a:r>
              <a:rPr lang="en-US" altLang="ko-KR" sz="1200" dirty="0">
                <a:latin typeface="+mj-lt"/>
              </a:rPr>
              <a:t>https://github.com/janrenn/MultiFreezer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DD363-0259-FDBD-D4BE-BC047100EB2B}"/>
              </a:ext>
            </a:extLst>
          </p:cNvPr>
          <p:cNvSpPr txBox="1"/>
          <p:nvPr/>
        </p:nvSpPr>
        <p:spPr>
          <a:xfrm>
            <a:off x="10129943" y="4279027"/>
            <a:ext cx="1750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사용자선택에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</a:rPr>
              <a:t>구분은 </a:t>
            </a:r>
            <a:r>
              <a:rPr lang="en-US" altLang="ko-KR" sz="1200" dirty="0" err="1">
                <a:latin typeface="Consolas" panose="020B0609020204030204" pitchFamily="49" charset="0"/>
              </a:rPr>
              <a:t>display:none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</a:rPr>
              <a:t>감추기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Td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높이값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고정 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height: 42.19px;</a:t>
            </a:r>
          </a:p>
        </p:txBody>
      </p:sp>
    </p:spTree>
    <p:extLst>
      <p:ext uri="{BB962C8B-B14F-4D97-AF65-F5344CB8AC3E}">
        <p14:creationId xmlns:p14="http://schemas.microsoft.com/office/powerpoint/2010/main" val="249788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42A7CC-5FCB-71CB-08F6-8FC8C2D1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" y="116632"/>
            <a:ext cx="6502392" cy="51125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DE736-4CC0-6EED-3CD3-0D75FA15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39309"/>
            <a:ext cx="5047052" cy="5106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BFEAB-97F2-B4C3-ACF3-DFCD9030597E}"/>
              </a:ext>
            </a:extLst>
          </p:cNvPr>
          <p:cNvSpPr txBox="1"/>
          <p:nvPr/>
        </p:nvSpPr>
        <p:spPr>
          <a:xfrm>
            <a:off x="2063553" y="5373216"/>
            <a:ext cx="18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누적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MultiFreezer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65EDD-357B-2217-2B2F-5CFD230DEE3D}"/>
              </a:ext>
            </a:extLst>
          </p:cNvPr>
          <p:cNvSpPr txBox="1"/>
          <p:nvPr/>
        </p:nvSpPr>
        <p:spPr>
          <a:xfrm>
            <a:off x="8904312" y="5373215"/>
            <a:ext cx="108012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 선택</a:t>
            </a:r>
          </a:p>
        </p:txBody>
      </p:sp>
    </p:spTree>
    <p:extLst>
      <p:ext uri="{BB962C8B-B14F-4D97-AF65-F5344CB8AC3E}">
        <p14:creationId xmlns:p14="http://schemas.microsoft.com/office/powerpoint/2010/main" val="25325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3EE4FA0-CAD8-106F-9450-7E2BDF52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9311680" cy="4449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797449-74D8-5920-AB17-3C1FA32FCBA4}"/>
              </a:ext>
            </a:extLst>
          </p:cNvPr>
          <p:cNvSpPr txBox="1"/>
          <p:nvPr/>
        </p:nvSpPr>
        <p:spPr>
          <a:xfrm>
            <a:off x="1487488" y="4890066"/>
            <a:ext cx="3744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class="</a:t>
            </a:r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table-freeze-multi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hit fixed w80"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data-scroll-height=“1520" data-cols-number="2"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……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D0D1C-3C6E-0770-EB47-6E152E3F7622}"/>
              </a:ext>
            </a:extLst>
          </p:cNvPr>
          <p:cNvSpPr txBox="1"/>
          <p:nvPr/>
        </p:nvSpPr>
        <p:spPr>
          <a:xfrm>
            <a:off x="5519936" y="4900884"/>
            <a:ext cx="374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class="hit fixed w80"&gt;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……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&lt;/div&gt;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7698A-1133-E05C-4A9B-2A57B1525740}"/>
              </a:ext>
            </a:extLst>
          </p:cNvPr>
          <p:cNvSpPr txBox="1"/>
          <p:nvPr/>
        </p:nvSpPr>
        <p:spPr>
          <a:xfrm>
            <a:off x="2616968" y="1196752"/>
            <a:ext cx="27363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누적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MultiFreezer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E1243-085E-DC9C-6435-C1C1B855C511}"/>
              </a:ext>
            </a:extLst>
          </p:cNvPr>
          <p:cNvSpPr txBox="1"/>
          <p:nvPr/>
        </p:nvSpPr>
        <p:spPr>
          <a:xfrm>
            <a:off x="5807968" y="1165595"/>
            <a:ext cx="3503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사용자선택</a:t>
            </a:r>
            <a:r>
              <a:rPr lang="en-US" altLang="ko-KR" sz="1200" dirty="0"/>
              <a:t>(</a:t>
            </a:r>
            <a:r>
              <a:rPr lang="ko-KR" altLang="en-US" sz="1200" dirty="0"/>
              <a:t>순수 </a:t>
            </a:r>
            <a:r>
              <a:rPr lang="en-US" altLang="ko-KR" sz="1200" dirty="0"/>
              <a:t>table </a:t>
            </a:r>
            <a:r>
              <a:rPr lang="ko-KR" altLang="en-US" sz="1200" dirty="0"/>
              <a:t>태그 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9DDE1B-1915-03D2-4EED-B57439F7D71E}"/>
              </a:ext>
            </a:extLst>
          </p:cNvPr>
          <p:cNvSpPr txBox="1"/>
          <p:nvPr/>
        </p:nvSpPr>
        <p:spPr>
          <a:xfrm>
            <a:off x="10056440" y="4890066"/>
            <a:ext cx="1750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사용자선택에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</a:rPr>
              <a:t>구분은 </a:t>
            </a:r>
            <a:r>
              <a:rPr lang="en-US" altLang="ko-KR" sz="1200" dirty="0" err="1">
                <a:latin typeface="Consolas" panose="020B0609020204030204" pitchFamily="49" charset="0"/>
              </a:rPr>
              <a:t>display:none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latin typeface="Consolas" panose="020B0609020204030204" pitchFamily="49" charset="0"/>
              </a:rPr>
              <a:t>감추기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Td</a:t>
            </a:r>
            <a:r>
              <a:rPr lang="ko-KR" altLang="en-US" sz="1200" b="0" dirty="0" err="1">
                <a:effectLst/>
                <a:latin typeface="Consolas" panose="020B0609020204030204" pitchFamily="49" charset="0"/>
              </a:rPr>
              <a:t>높이값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 고정 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height: 42.19px;</a:t>
            </a:r>
          </a:p>
        </p:txBody>
      </p:sp>
    </p:spTree>
    <p:extLst>
      <p:ext uri="{BB962C8B-B14F-4D97-AF65-F5344CB8AC3E}">
        <p14:creationId xmlns:p14="http://schemas.microsoft.com/office/powerpoint/2010/main" val="32425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054B09-2CDC-3049-AE1A-33F5DE5C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48528" cy="5184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356D0E-F96E-0C1E-BAC5-BDCB87A0C739}"/>
              </a:ext>
            </a:extLst>
          </p:cNvPr>
          <p:cNvSpPr txBox="1"/>
          <p:nvPr/>
        </p:nvSpPr>
        <p:spPr>
          <a:xfrm>
            <a:off x="1326746" y="5373216"/>
            <a:ext cx="4769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class="</a:t>
            </a:r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table-freeze-multi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hit fixed w60" </a:t>
            </a:r>
          </a:p>
          <a:p>
            <a:r>
              <a:rPr lang="en-US" altLang="ko-KR" sz="1000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data-scroll-height="1055" data-cols-number="2"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….. 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A64E7-BF60-304C-44CF-E3DCCDFE1DBD}"/>
              </a:ext>
            </a:extLst>
          </p:cNvPr>
          <p:cNvSpPr txBox="1"/>
          <p:nvPr/>
        </p:nvSpPr>
        <p:spPr>
          <a:xfrm>
            <a:off x="6816080" y="5373216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&lt;div class="group-section over-x"&gt;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&lt;table id="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statusTable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" class="hit center fixed w60“&gt;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….. </a:t>
            </a:r>
            <a:r>
              <a:rPr lang="ko-KR" altLang="en-US" sz="1000" dirty="0" err="1">
                <a:latin typeface="Consolas" panose="020B0609020204030204" pitchFamily="49" charset="0"/>
              </a:rPr>
              <a:t>중간생략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&lt;/table&gt;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E9814-6CCB-CEF4-B68A-2C286CE8522C}"/>
              </a:ext>
            </a:extLst>
          </p:cNvPr>
          <p:cNvSpPr txBox="1"/>
          <p:nvPr/>
        </p:nvSpPr>
        <p:spPr>
          <a:xfrm>
            <a:off x="6528048" y="1196752"/>
            <a:ext cx="35031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사용자선택</a:t>
            </a:r>
            <a:r>
              <a:rPr lang="en-US" altLang="ko-KR" sz="1200" dirty="0"/>
              <a:t>(</a:t>
            </a:r>
            <a:r>
              <a:rPr lang="ko-KR" altLang="en-US" sz="1200" dirty="0"/>
              <a:t>순수 </a:t>
            </a:r>
            <a:r>
              <a:rPr lang="en-US" altLang="ko-KR" sz="1200" dirty="0"/>
              <a:t>table </a:t>
            </a:r>
            <a:r>
              <a:rPr lang="ko-KR" altLang="en-US" sz="1200" dirty="0"/>
              <a:t>태그 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EE679-0E70-A2CA-D100-51F8ED8B473C}"/>
              </a:ext>
            </a:extLst>
          </p:cNvPr>
          <p:cNvSpPr txBox="1"/>
          <p:nvPr/>
        </p:nvSpPr>
        <p:spPr>
          <a:xfrm>
            <a:off x="2927650" y="1196752"/>
            <a:ext cx="27363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왼쪽부분</a:t>
            </a:r>
            <a:r>
              <a:rPr lang="en-US" altLang="ko-KR" sz="1200" dirty="0"/>
              <a:t>-</a:t>
            </a:r>
            <a:r>
              <a:rPr lang="ko-KR" altLang="en-US" sz="1200" dirty="0"/>
              <a:t>누적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MultiFreezer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9414B-F014-AD6C-3DBC-C5BE95887290}"/>
              </a:ext>
            </a:extLst>
          </p:cNvPr>
          <p:cNvSpPr txBox="1"/>
          <p:nvPr/>
        </p:nvSpPr>
        <p:spPr>
          <a:xfrm>
            <a:off x="6312024" y="6207275"/>
            <a:ext cx="5753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사용자선택에</a:t>
            </a: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ko-KR" altLang="en-US" sz="1200" dirty="0">
                <a:latin typeface="Consolas" panose="020B0609020204030204" pitchFamily="49" charset="0"/>
              </a:rPr>
              <a:t>구분은 </a:t>
            </a:r>
            <a:r>
              <a:rPr lang="en-US" altLang="ko-KR" sz="1200" dirty="0" err="1">
                <a:latin typeface="Consolas" panose="020B0609020204030204" pitchFamily="49" charset="0"/>
              </a:rPr>
              <a:t>display:none</a:t>
            </a: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ko-KR" altLang="en-US" sz="1200" dirty="0">
                <a:latin typeface="Consolas" panose="020B0609020204030204" pitchFamily="49" charset="0"/>
              </a:rPr>
              <a:t>감추기</a:t>
            </a:r>
            <a:endParaRPr lang="en-US" altLang="ko-KR" sz="1200" dirty="0"/>
          </a:p>
          <a:p>
            <a:r>
              <a:rPr lang="en-US" altLang="ko-KR" sz="1200" dirty="0"/>
              <a:t>Td</a:t>
            </a:r>
            <a:r>
              <a:rPr lang="ko-KR" altLang="en-US" sz="1200" dirty="0"/>
              <a:t>태그에 글자가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줄일경우</a:t>
            </a:r>
            <a:r>
              <a:rPr lang="ko-KR" altLang="en-US" sz="1200" dirty="0"/>
              <a:t>  </a:t>
            </a:r>
            <a:r>
              <a:rPr lang="en-US" altLang="ko-KR" sz="1200" dirty="0"/>
              <a:t>h-2 </a:t>
            </a:r>
            <a:r>
              <a:rPr lang="ko-KR" altLang="en-US" sz="1200" dirty="0"/>
              <a:t>클래스 명시해서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height: 42.18px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고정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3</a:t>
            </a:r>
            <a:r>
              <a:rPr lang="ko-KR" altLang="en-US" sz="1200" dirty="0">
                <a:latin typeface="Consolas" panose="020B0609020204030204" pitchFamily="49" charset="0"/>
              </a:rPr>
              <a:t>줄일 경우 태그에다 </a:t>
            </a:r>
            <a:r>
              <a:rPr lang="ko-KR" altLang="en-US" sz="1200" dirty="0" err="1">
                <a:latin typeface="Consolas" panose="020B0609020204030204" pitchFamily="49" charset="0"/>
              </a:rPr>
              <a:t>높이값</a:t>
            </a:r>
            <a:r>
              <a:rPr lang="ko-KR" altLang="en-US" sz="1200" dirty="0">
                <a:latin typeface="Consolas" panose="020B0609020204030204" pitchFamily="49" charset="0"/>
              </a:rPr>
              <a:t> 고정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&lt;td style="height: 57.78px;"&gt;00&lt;/td&gt;</a:t>
            </a:r>
          </a:p>
        </p:txBody>
      </p:sp>
    </p:spTree>
    <p:extLst>
      <p:ext uri="{BB962C8B-B14F-4D97-AF65-F5344CB8AC3E}">
        <p14:creationId xmlns:p14="http://schemas.microsoft.com/office/powerpoint/2010/main" val="277782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30839</TotalTime>
  <Words>416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>http://www.yamestyle.com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양식_v1.0</dc:title>
  <dc:creator>yamestyle.com</dc:creator>
  <cp:keywords>야메군</cp:keywords>
  <dc:description>본 문서는 공개 배포용으로 작성된 양식으로 저작권 없이 마음껏 사용하실 수 있습니다.</dc:description>
  <cp:lastModifiedBy>jungseong han</cp:lastModifiedBy>
  <cp:revision>1734</cp:revision>
  <cp:lastPrinted>2023-11-22T01:13:49Z</cp:lastPrinted>
  <dcterms:created xsi:type="dcterms:W3CDTF">2019-03-11T07:43:12Z</dcterms:created>
  <dcterms:modified xsi:type="dcterms:W3CDTF">2023-11-22T06:30:18Z</dcterms:modified>
</cp:coreProperties>
</file>