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  <p:sldMasterId id="2147483712" r:id="rId2"/>
    <p:sldMasterId id="2147483755" r:id="rId3"/>
    <p:sldMasterId id="2147483779" r:id="rId4"/>
    <p:sldMasterId id="2147483812" r:id="rId5"/>
  </p:sldMasterIdLst>
  <p:sldIdLst>
    <p:sldId id="1021" r:id="rId6"/>
    <p:sldId id="319" r:id="rId7"/>
    <p:sldId id="280" r:id="rId8"/>
    <p:sldId id="1274" r:id="rId9"/>
    <p:sldId id="1275" r:id="rId10"/>
    <p:sldId id="1276" r:id="rId11"/>
    <p:sldId id="1277" r:id="rId12"/>
    <p:sldId id="1278" r:id="rId13"/>
    <p:sldId id="1279" r:id="rId14"/>
    <p:sldId id="1280" r:id="rId15"/>
    <p:sldId id="1281" r:id="rId16"/>
    <p:sldId id="1282" r:id="rId17"/>
    <p:sldId id="1283" r:id="rId18"/>
    <p:sldId id="8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73F57-1DF4-472D-BB22-132DF7D64104}" v="77" dt="2023-10-06T09:13:44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i sandani" userId="e102bc56b85d3ce2" providerId="LiveId" clId="{C3214303-002A-43C8-B7EF-43A87339A226}"/>
    <pc:docChg chg="undo custSel addSld delSld modSld addMainMaster delMainMaster">
      <pc:chgData name="rezi sandani" userId="e102bc56b85d3ce2" providerId="LiveId" clId="{C3214303-002A-43C8-B7EF-43A87339A226}" dt="2023-06-12T17:41:37.996" v="183" actId="1076"/>
      <pc:docMkLst>
        <pc:docMk/>
      </pc:docMkLst>
      <pc:sldChg chg="del">
        <pc:chgData name="rezi sandani" userId="e102bc56b85d3ce2" providerId="LiveId" clId="{C3214303-002A-43C8-B7EF-43A87339A226}" dt="2023-06-12T17:03:09.939" v="7" actId="47"/>
        <pc:sldMkLst>
          <pc:docMk/>
          <pc:sldMk cId="2162813613" sldId="260"/>
        </pc:sldMkLst>
      </pc:sldChg>
      <pc:sldChg chg="del">
        <pc:chgData name="rezi sandani" userId="e102bc56b85d3ce2" providerId="LiveId" clId="{C3214303-002A-43C8-B7EF-43A87339A226}" dt="2023-06-12T17:03:48.069" v="41" actId="47"/>
        <pc:sldMkLst>
          <pc:docMk/>
          <pc:sldMk cId="2547753827" sldId="263"/>
        </pc:sldMkLst>
      </pc:sldChg>
      <pc:sldChg chg="del">
        <pc:chgData name="rezi sandani" userId="e102bc56b85d3ce2" providerId="LiveId" clId="{C3214303-002A-43C8-B7EF-43A87339A226}" dt="2023-06-12T17:03:45.914" v="39" actId="47"/>
        <pc:sldMkLst>
          <pc:docMk/>
          <pc:sldMk cId="2759535714" sldId="267"/>
        </pc:sldMkLst>
      </pc:sldChg>
      <pc:sldChg chg="del">
        <pc:chgData name="rezi sandani" userId="e102bc56b85d3ce2" providerId="LiveId" clId="{C3214303-002A-43C8-B7EF-43A87339A226}" dt="2023-06-12T17:03:10.147" v="8" actId="47"/>
        <pc:sldMkLst>
          <pc:docMk/>
          <pc:sldMk cId="4273969349" sldId="268"/>
        </pc:sldMkLst>
      </pc:sldChg>
      <pc:sldChg chg="add del">
        <pc:chgData name="rezi sandani" userId="e102bc56b85d3ce2" providerId="LiveId" clId="{C3214303-002A-43C8-B7EF-43A87339A226}" dt="2023-06-12T17:03:23.325" v="21" actId="47"/>
        <pc:sldMkLst>
          <pc:docMk/>
          <pc:sldMk cId="1607064710" sldId="275"/>
        </pc:sldMkLst>
      </pc:sldChg>
      <pc:sldChg chg="add del">
        <pc:chgData name="rezi sandani" userId="e102bc56b85d3ce2" providerId="LiveId" clId="{C3214303-002A-43C8-B7EF-43A87339A226}" dt="2023-06-12T17:03:23.674" v="22" actId="47"/>
        <pc:sldMkLst>
          <pc:docMk/>
          <pc:sldMk cId="37716902" sldId="276"/>
        </pc:sldMkLst>
      </pc:sldChg>
      <pc:sldChg chg="del">
        <pc:chgData name="rezi sandani" userId="e102bc56b85d3ce2" providerId="LiveId" clId="{C3214303-002A-43C8-B7EF-43A87339A226}" dt="2023-06-12T17:03:08.012" v="2" actId="47"/>
        <pc:sldMkLst>
          <pc:docMk/>
          <pc:sldMk cId="3115910806" sldId="277"/>
        </pc:sldMkLst>
      </pc:sldChg>
      <pc:sldChg chg="add del">
        <pc:chgData name="rezi sandani" userId="e102bc56b85d3ce2" providerId="LiveId" clId="{C3214303-002A-43C8-B7EF-43A87339A226}" dt="2023-06-12T17:03:22.518" v="20" actId="47"/>
        <pc:sldMkLst>
          <pc:docMk/>
          <pc:sldMk cId="546711505" sldId="279"/>
        </pc:sldMkLst>
      </pc:sldChg>
      <pc:sldChg chg="del">
        <pc:chgData name="rezi sandani" userId="e102bc56b85d3ce2" providerId="LiveId" clId="{C3214303-002A-43C8-B7EF-43A87339A226}" dt="2023-06-12T17:03:32.528" v="25" actId="47"/>
        <pc:sldMkLst>
          <pc:docMk/>
          <pc:sldMk cId="3559128938" sldId="280"/>
        </pc:sldMkLst>
      </pc:sldChg>
      <pc:sldChg chg="del">
        <pc:chgData name="rezi sandani" userId="e102bc56b85d3ce2" providerId="LiveId" clId="{C3214303-002A-43C8-B7EF-43A87339A226}" dt="2023-06-12T17:03:08.695" v="3" actId="47"/>
        <pc:sldMkLst>
          <pc:docMk/>
          <pc:sldMk cId="445076379" sldId="283"/>
        </pc:sldMkLst>
      </pc:sldChg>
      <pc:sldChg chg="add del">
        <pc:chgData name="rezi sandani" userId="e102bc56b85d3ce2" providerId="LiveId" clId="{C3214303-002A-43C8-B7EF-43A87339A226}" dt="2023-06-12T17:04:09.139" v="55" actId="47"/>
        <pc:sldMkLst>
          <pc:docMk/>
          <pc:sldMk cId="964372653" sldId="284"/>
        </pc:sldMkLst>
      </pc:sldChg>
      <pc:sldChg chg="del">
        <pc:chgData name="rezi sandani" userId="e102bc56b85d3ce2" providerId="LiveId" clId="{C3214303-002A-43C8-B7EF-43A87339A226}" dt="2023-06-12T17:03:59.825" v="50" actId="47"/>
        <pc:sldMkLst>
          <pc:docMk/>
          <pc:sldMk cId="4256615263" sldId="293"/>
        </pc:sldMkLst>
      </pc:sldChg>
      <pc:sldChg chg="del">
        <pc:chgData name="rezi sandani" userId="e102bc56b85d3ce2" providerId="LiveId" clId="{C3214303-002A-43C8-B7EF-43A87339A226}" dt="2023-06-12T17:03:07.078" v="1" actId="47"/>
        <pc:sldMkLst>
          <pc:docMk/>
          <pc:sldMk cId="2319208308" sldId="306"/>
        </pc:sldMkLst>
      </pc:sldChg>
      <pc:sldChg chg="del">
        <pc:chgData name="rezi sandani" userId="e102bc56b85d3ce2" providerId="LiveId" clId="{C3214303-002A-43C8-B7EF-43A87339A226}" dt="2023-06-12T17:03:56.953" v="47" actId="47"/>
        <pc:sldMkLst>
          <pc:docMk/>
          <pc:sldMk cId="3743488657" sldId="313"/>
        </pc:sldMkLst>
      </pc:sldChg>
      <pc:sldChg chg="modSp mod">
        <pc:chgData name="rezi sandani" userId="e102bc56b85d3ce2" providerId="LiveId" clId="{C3214303-002A-43C8-B7EF-43A87339A226}" dt="2023-06-12T17:16:15.088" v="178" actId="1076"/>
        <pc:sldMkLst>
          <pc:docMk/>
          <pc:sldMk cId="1493918224" sldId="319"/>
        </pc:sldMkLst>
        <pc:spChg chg="mod">
          <ac:chgData name="rezi sandani" userId="e102bc56b85d3ce2" providerId="LiveId" clId="{C3214303-002A-43C8-B7EF-43A87339A226}" dt="2023-06-12T17:16:15.088" v="178" actId="1076"/>
          <ac:spMkLst>
            <pc:docMk/>
            <pc:sldMk cId="1493918224" sldId="319"/>
            <ac:spMk id="12" creationId="{0FDA16C5-48F2-6650-2D3C-BD2B59C9D77D}"/>
          </ac:spMkLst>
        </pc:spChg>
      </pc:sldChg>
      <pc:sldChg chg="del">
        <pc:chgData name="rezi sandani" userId="e102bc56b85d3ce2" providerId="LiveId" clId="{C3214303-002A-43C8-B7EF-43A87339A226}" dt="2023-06-12T17:03:10.725" v="9" actId="47"/>
        <pc:sldMkLst>
          <pc:docMk/>
          <pc:sldMk cId="767095248" sldId="330"/>
        </pc:sldMkLst>
      </pc:sldChg>
      <pc:sldChg chg="del">
        <pc:chgData name="rezi sandani" userId="e102bc56b85d3ce2" providerId="LiveId" clId="{C3214303-002A-43C8-B7EF-43A87339A226}" dt="2023-06-12T17:03:09.727" v="6" actId="47"/>
        <pc:sldMkLst>
          <pc:docMk/>
          <pc:sldMk cId="2293291690" sldId="363"/>
        </pc:sldMkLst>
      </pc:sldChg>
      <pc:sldChg chg="modTransition">
        <pc:chgData name="rezi sandani" userId="e102bc56b85d3ce2" providerId="LiveId" clId="{C3214303-002A-43C8-B7EF-43A87339A226}" dt="2023-06-12T17:05:10.408" v="60"/>
        <pc:sldMkLst>
          <pc:docMk/>
          <pc:sldMk cId="1490523172" sldId="380"/>
        </pc:sldMkLst>
      </pc:sldChg>
      <pc:sldChg chg="del">
        <pc:chgData name="rezi sandani" userId="e102bc56b85d3ce2" providerId="LiveId" clId="{C3214303-002A-43C8-B7EF-43A87339A226}" dt="2023-06-12T17:03:56.205" v="46" actId="47"/>
        <pc:sldMkLst>
          <pc:docMk/>
          <pc:sldMk cId="1538590594" sldId="586"/>
        </pc:sldMkLst>
      </pc:sldChg>
      <pc:sldChg chg="del">
        <pc:chgData name="rezi sandani" userId="e102bc56b85d3ce2" providerId="LiveId" clId="{C3214303-002A-43C8-B7EF-43A87339A226}" dt="2023-06-12T17:03:57.984" v="48" actId="47"/>
        <pc:sldMkLst>
          <pc:docMk/>
          <pc:sldMk cId="2053823327" sldId="625"/>
        </pc:sldMkLst>
      </pc:sldChg>
      <pc:sldChg chg="del">
        <pc:chgData name="rezi sandani" userId="e102bc56b85d3ce2" providerId="LiveId" clId="{C3214303-002A-43C8-B7EF-43A87339A226}" dt="2023-06-12T17:03:09.522" v="5" actId="47"/>
        <pc:sldMkLst>
          <pc:docMk/>
          <pc:sldMk cId="30713379" sldId="876"/>
        </pc:sldMkLst>
      </pc:sldChg>
      <pc:sldChg chg="del">
        <pc:chgData name="rezi sandani" userId="e102bc56b85d3ce2" providerId="LiveId" clId="{C3214303-002A-43C8-B7EF-43A87339A226}" dt="2023-06-12T17:03:08.715" v="4" actId="47"/>
        <pc:sldMkLst>
          <pc:docMk/>
          <pc:sldMk cId="2594138941" sldId="877"/>
        </pc:sldMkLst>
      </pc:sldChg>
      <pc:sldChg chg="del">
        <pc:chgData name="rezi sandani" userId="e102bc56b85d3ce2" providerId="LiveId" clId="{C3214303-002A-43C8-B7EF-43A87339A226}" dt="2023-06-12T17:03:10.923" v="10" actId="47"/>
        <pc:sldMkLst>
          <pc:docMk/>
          <pc:sldMk cId="1478283006" sldId="884"/>
        </pc:sldMkLst>
      </pc:sldChg>
      <pc:sldChg chg="del">
        <pc:chgData name="rezi sandani" userId="e102bc56b85d3ce2" providerId="LiveId" clId="{C3214303-002A-43C8-B7EF-43A87339A226}" dt="2023-06-12T17:03:21.515" v="19" actId="47"/>
        <pc:sldMkLst>
          <pc:docMk/>
          <pc:sldMk cId="121022823" sldId="885"/>
        </pc:sldMkLst>
      </pc:sldChg>
      <pc:sldChg chg="del">
        <pc:chgData name="rezi sandani" userId="e102bc56b85d3ce2" providerId="LiveId" clId="{C3214303-002A-43C8-B7EF-43A87339A226}" dt="2023-06-12T17:04:01.231" v="51" actId="47"/>
        <pc:sldMkLst>
          <pc:docMk/>
          <pc:sldMk cId="3317106866" sldId="886"/>
        </pc:sldMkLst>
      </pc:sldChg>
      <pc:sldChg chg="del">
        <pc:chgData name="rezi sandani" userId="e102bc56b85d3ce2" providerId="LiveId" clId="{C3214303-002A-43C8-B7EF-43A87339A226}" dt="2023-06-12T17:03:34.428" v="26" actId="47"/>
        <pc:sldMkLst>
          <pc:docMk/>
          <pc:sldMk cId="176841272" sldId="887"/>
        </pc:sldMkLst>
      </pc:sldChg>
      <pc:sldChg chg="del">
        <pc:chgData name="rezi sandani" userId="e102bc56b85d3ce2" providerId="LiveId" clId="{C3214303-002A-43C8-B7EF-43A87339A226}" dt="2023-06-12T17:03:36.703" v="28" actId="47"/>
        <pc:sldMkLst>
          <pc:docMk/>
          <pc:sldMk cId="2532574012" sldId="889"/>
        </pc:sldMkLst>
      </pc:sldChg>
      <pc:sldChg chg="del">
        <pc:chgData name="rezi sandani" userId="e102bc56b85d3ce2" providerId="LiveId" clId="{C3214303-002A-43C8-B7EF-43A87339A226}" dt="2023-06-12T17:03:37.167" v="29" actId="47"/>
        <pc:sldMkLst>
          <pc:docMk/>
          <pc:sldMk cId="4277925797" sldId="890"/>
        </pc:sldMkLst>
      </pc:sldChg>
      <pc:sldChg chg="del">
        <pc:chgData name="rezi sandani" userId="e102bc56b85d3ce2" providerId="LiveId" clId="{C3214303-002A-43C8-B7EF-43A87339A226}" dt="2023-06-12T17:03:37.782" v="30" actId="47"/>
        <pc:sldMkLst>
          <pc:docMk/>
          <pc:sldMk cId="620386730" sldId="891"/>
        </pc:sldMkLst>
      </pc:sldChg>
      <pc:sldChg chg="del">
        <pc:chgData name="rezi sandani" userId="e102bc56b85d3ce2" providerId="LiveId" clId="{C3214303-002A-43C8-B7EF-43A87339A226}" dt="2023-06-12T17:03:38.244" v="31" actId="47"/>
        <pc:sldMkLst>
          <pc:docMk/>
          <pc:sldMk cId="1559152119" sldId="892"/>
        </pc:sldMkLst>
      </pc:sldChg>
      <pc:sldChg chg="del">
        <pc:chgData name="rezi sandani" userId="e102bc56b85d3ce2" providerId="LiveId" clId="{C3214303-002A-43C8-B7EF-43A87339A226}" dt="2023-06-12T17:03:38.609" v="32" actId="47"/>
        <pc:sldMkLst>
          <pc:docMk/>
          <pc:sldMk cId="3388942295" sldId="893"/>
        </pc:sldMkLst>
      </pc:sldChg>
      <pc:sldChg chg="del">
        <pc:chgData name="rezi sandani" userId="e102bc56b85d3ce2" providerId="LiveId" clId="{C3214303-002A-43C8-B7EF-43A87339A226}" dt="2023-06-12T17:03:39.278" v="33" actId="47"/>
        <pc:sldMkLst>
          <pc:docMk/>
          <pc:sldMk cId="3392479922" sldId="894"/>
        </pc:sldMkLst>
      </pc:sldChg>
      <pc:sldChg chg="del">
        <pc:chgData name="rezi sandani" userId="e102bc56b85d3ce2" providerId="LiveId" clId="{C3214303-002A-43C8-B7EF-43A87339A226}" dt="2023-06-12T17:03:39.824" v="34" actId="47"/>
        <pc:sldMkLst>
          <pc:docMk/>
          <pc:sldMk cId="2252965255" sldId="895"/>
        </pc:sldMkLst>
      </pc:sldChg>
      <pc:sldChg chg="del">
        <pc:chgData name="rezi sandani" userId="e102bc56b85d3ce2" providerId="LiveId" clId="{C3214303-002A-43C8-B7EF-43A87339A226}" dt="2023-06-12T17:03:44.451" v="38" actId="47"/>
        <pc:sldMkLst>
          <pc:docMk/>
          <pc:sldMk cId="1804073272" sldId="896"/>
        </pc:sldMkLst>
      </pc:sldChg>
      <pc:sldChg chg="addSp delSp modSp add del mod modTransition">
        <pc:chgData name="rezi sandani" userId="e102bc56b85d3ce2" providerId="LiveId" clId="{C3214303-002A-43C8-B7EF-43A87339A226}" dt="2023-06-12T17:10:17.615" v="140" actId="14100"/>
        <pc:sldMkLst>
          <pc:docMk/>
          <pc:sldMk cId="3019807659" sldId="897"/>
        </pc:sldMkLst>
        <pc:picChg chg="add del mod">
          <ac:chgData name="rezi sandani" userId="e102bc56b85d3ce2" providerId="LiveId" clId="{C3214303-002A-43C8-B7EF-43A87339A226}" dt="2023-06-12T17:09:07.149" v="132" actId="478"/>
          <ac:picMkLst>
            <pc:docMk/>
            <pc:sldMk cId="3019807659" sldId="897"/>
            <ac:picMk id="3" creationId="{3DDE93AF-B18D-B605-1581-F51B8B9C7373}"/>
          </ac:picMkLst>
        </pc:picChg>
        <pc:picChg chg="add mod">
          <ac:chgData name="rezi sandani" userId="e102bc56b85d3ce2" providerId="LiveId" clId="{C3214303-002A-43C8-B7EF-43A87339A226}" dt="2023-06-12T17:09:25.006" v="134" actId="1076"/>
          <ac:picMkLst>
            <pc:docMk/>
            <pc:sldMk cId="3019807659" sldId="897"/>
            <ac:picMk id="7" creationId="{1C6A34F7-CDC0-63EF-2D4F-166B78506CA6}"/>
          </ac:picMkLst>
        </pc:picChg>
        <pc:picChg chg="add mod">
          <ac:chgData name="rezi sandani" userId="e102bc56b85d3ce2" providerId="LiveId" clId="{C3214303-002A-43C8-B7EF-43A87339A226}" dt="2023-06-12T17:10:17.615" v="140" actId="14100"/>
          <ac:picMkLst>
            <pc:docMk/>
            <pc:sldMk cId="3019807659" sldId="897"/>
            <ac:picMk id="10" creationId="{10B8A4A4-D582-F14A-B68A-3C648AD2A0AF}"/>
          </ac:picMkLst>
        </pc:picChg>
      </pc:sldChg>
      <pc:sldChg chg="del">
        <pc:chgData name="rezi sandani" userId="e102bc56b85d3ce2" providerId="LiveId" clId="{C3214303-002A-43C8-B7EF-43A87339A226}" dt="2023-06-12T17:03:06.133" v="0" actId="47"/>
        <pc:sldMkLst>
          <pc:docMk/>
          <pc:sldMk cId="2448555964" sldId="899"/>
        </pc:sldMkLst>
      </pc:sldChg>
      <pc:sldChg chg="del">
        <pc:chgData name="rezi sandani" userId="e102bc56b85d3ce2" providerId="LiveId" clId="{C3214303-002A-43C8-B7EF-43A87339A226}" dt="2023-06-12T17:03:41.538" v="35" actId="47"/>
        <pc:sldMkLst>
          <pc:docMk/>
          <pc:sldMk cId="4023728250" sldId="976"/>
        </pc:sldMkLst>
      </pc:sldChg>
      <pc:sldChg chg="del">
        <pc:chgData name="rezi sandani" userId="e102bc56b85d3ce2" providerId="LiveId" clId="{C3214303-002A-43C8-B7EF-43A87339A226}" dt="2023-06-12T17:03:58.940" v="49" actId="47"/>
        <pc:sldMkLst>
          <pc:docMk/>
          <pc:sldMk cId="2768807803" sldId="993"/>
        </pc:sldMkLst>
      </pc:sldChg>
      <pc:sldChg chg="del">
        <pc:chgData name="rezi sandani" userId="e102bc56b85d3ce2" providerId="LiveId" clId="{C3214303-002A-43C8-B7EF-43A87339A226}" dt="2023-06-12T17:03:46.740" v="40" actId="47"/>
        <pc:sldMkLst>
          <pc:docMk/>
          <pc:sldMk cId="3336371550" sldId="1020"/>
        </pc:sldMkLst>
      </pc:sldChg>
      <pc:sldChg chg="modSp mod modTransition">
        <pc:chgData name="rezi sandani" userId="e102bc56b85d3ce2" providerId="LiveId" clId="{C3214303-002A-43C8-B7EF-43A87339A226}" dt="2023-06-12T17:15:25.635" v="172" actId="20577"/>
        <pc:sldMkLst>
          <pc:docMk/>
          <pc:sldMk cId="2736970175" sldId="1021"/>
        </pc:sldMkLst>
        <pc:spChg chg="mod">
          <ac:chgData name="rezi sandani" userId="e102bc56b85d3ce2" providerId="LiveId" clId="{C3214303-002A-43C8-B7EF-43A87339A226}" dt="2023-06-12T17:15:11.515" v="162" actId="14100"/>
          <ac:spMkLst>
            <pc:docMk/>
            <pc:sldMk cId="2736970175" sldId="1021"/>
            <ac:spMk id="24" creationId="{20FD44F7-26A2-4B83-B973-CBBAE4852327}"/>
          </ac:spMkLst>
        </pc:spChg>
        <pc:spChg chg="mod">
          <ac:chgData name="rezi sandani" userId="e102bc56b85d3ce2" providerId="LiveId" clId="{C3214303-002A-43C8-B7EF-43A87339A226}" dt="2023-06-12T17:15:25.635" v="172" actId="20577"/>
          <ac:spMkLst>
            <pc:docMk/>
            <pc:sldMk cId="2736970175" sldId="1021"/>
            <ac:spMk id="47" creationId="{99BDA390-C1D7-4AD8-A5EF-F898DBB0DB9A}"/>
          </ac:spMkLst>
        </pc:spChg>
      </pc:sldChg>
      <pc:sldChg chg="del">
        <pc:chgData name="rezi sandani" userId="e102bc56b85d3ce2" providerId="LiveId" clId="{C3214303-002A-43C8-B7EF-43A87339A226}" dt="2023-06-12T17:04:06.514" v="54" actId="47"/>
        <pc:sldMkLst>
          <pc:docMk/>
          <pc:sldMk cId="1625735608" sldId="1045"/>
        </pc:sldMkLst>
      </pc:sldChg>
      <pc:sldChg chg="modTransition">
        <pc:chgData name="rezi sandani" userId="e102bc56b85d3ce2" providerId="LiveId" clId="{C3214303-002A-43C8-B7EF-43A87339A226}" dt="2023-06-12T17:04:53.171" v="58"/>
        <pc:sldMkLst>
          <pc:docMk/>
          <pc:sldMk cId="1018253256" sldId="1072"/>
        </pc:sldMkLst>
      </pc:sldChg>
      <pc:sldChg chg="del">
        <pc:chgData name="rezi sandani" userId="e102bc56b85d3ce2" providerId="LiveId" clId="{C3214303-002A-43C8-B7EF-43A87339A226}" dt="2023-06-12T17:03:36.045" v="27" actId="47"/>
        <pc:sldMkLst>
          <pc:docMk/>
          <pc:sldMk cId="1138545842" sldId="1167"/>
        </pc:sldMkLst>
      </pc:sldChg>
      <pc:sldChg chg="del">
        <pc:chgData name="rezi sandani" userId="e102bc56b85d3ce2" providerId="LiveId" clId="{C3214303-002A-43C8-B7EF-43A87339A226}" dt="2023-06-12T17:03:42.805" v="36" actId="47"/>
        <pc:sldMkLst>
          <pc:docMk/>
          <pc:sldMk cId="179683110" sldId="1262"/>
        </pc:sldMkLst>
      </pc:sldChg>
      <pc:sldChg chg="modTransition">
        <pc:chgData name="rezi sandani" userId="e102bc56b85d3ce2" providerId="LiveId" clId="{C3214303-002A-43C8-B7EF-43A87339A226}" dt="2023-06-12T17:05:03.637" v="59"/>
        <pc:sldMkLst>
          <pc:docMk/>
          <pc:sldMk cId="609383875" sldId="1263"/>
        </pc:sldMkLst>
      </pc:sldChg>
      <pc:sldChg chg="del">
        <pc:chgData name="rezi sandani" userId="e102bc56b85d3ce2" providerId="LiveId" clId="{C3214303-002A-43C8-B7EF-43A87339A226}" dt="2023-06-12T17:03:43.919" v="37" actId="47"/>
        <pc:sldMkLst>
          <pc:docMk/>
          <pc:sldMk cId="1685596303" sldId="1264"/>
        </pc:sldMkLst>
      </pc:sldChg>
      <pc:sldChg chg="del">
        <pc:chgData name="rezi sandani" userId="e102bc56b85d3ce2" providerId="LiveId" clId="{C3214303-002A-43C8-B7EF-43A87339A226}" dt="2023-06-12T17:03:54.783" v="45" actId="47"/>
        <pc:sldMkLst>
          <pc:docMk/>
          <pc:sldMk cId="3220097434" sldId="1265"/>
        </pc:sldMkLst>
      </pc:sldChg>
      <pc:sldChg chg="modTransition">
        <pc:chgData name="rezi sandani" userId="e102bc56b85d3ce2" providerId="LiveId" clId="{C3214303-002A-43C8-B7EF-43A87339A226}" dt="2023-06-12T17:05:16.051" v="61"/>
        <pc:sldMkLst>
          <pc:docMk/>
          <pc:sldMk cId="4069266021" sldId="1266"/>
        </pc:sldMkLst>
      </pc:sldChg>
      <pc:sldChg chg="modTransition">
        <pc:chgData name="rezi sandani" userId="e102bc56b85d3ce2" providerId="LiveId" clId="{C3214303-002A-43C8-B7EF-43A87339A226}" dt="2023-06-12T17:05:20.671" v="62"/>
        <pc:sldMkLst>
          <pc:docMk/>
          <pc:sldMk cId="3389902556" sldId="1267"/>
        </pc:sldMkLst>
      </pc:sldChg>
      <pc:sldChg chg="modTransition">
        <pc:chgData name="rezi sandani" userId="e102bc56b85d3ce2" providerId="LiveId" clId="{C3214303-002A-43C8-B7EF-43A87339A226}" dt="2023-06-12T17:05:22.631" v="63"/>
        <pc:sldMkLst>
          <pc:docMk/>
          <pc:sldMk cId="2818639238" sldId="1268"/>
        </pc:sldMkLst>
      </pc:sldChg>
      <pc:sldChg chg="modTransition">
        <pc:chgData name="rezi sandani" userId="e102bc56b85d3ce2" providerId="LiveId" clId="{C3214303-002A-43C8-B7EF-43A87339A226}" dt="2023-06-12T17:05:24.739" v="64"/>
        <pc:sldMkLst>
          <pc:docMk/>
          <pc:sldMk cId="4182275077" sldId="1269"/>
        </pc:sldMkLst>
      </pc:sldChg>
      <pc:sldChg chg="del">
        <pc:chgData name="rezi sandani" userId="e102bc56b85d3ce2" providerId="LiveId" clId="{C3214303-002A-43C8-B7EF-43A87339A226}" dt="2023-06-12T17:03:48.793" v="42" actId="47"/>
        <pc:sldMkLst>
          <pc:docMk/>
          <pc:sldMk cId="2367106024" sldId="1270"/>
        </pc:sldMkLst>
      </pc:sldChg>
      <pc:sldChg chg="addSp modSp add del mod modTransition">
        <pc:chgData name="rezi sandani" userId="e102bc56b85d3ce2" providerId="LiveId" clId="{C3214303-002A-43C8-B7EF-43A87339A226}" dt="2023-06-12T17:41:37.996" v="183" actId="1076"/>
        <pc:sldMkLst>
          <pc:docMk/>
          <pc:sldMk cId="191706095" sldId="1271"/>
        </pc:sldMkLst>
        <pc:picChg chg="add mod">
          <ac:chgData name="rezi sandani" userId="e102bc56b85d3ce2" providerId="LiveId" clId="{C3214303-002A-43C8-B7EF-43A87339A226}" dt="2023-06-12T17:41:37.996" v="183" actId="1076"/>
          <ac:picMkLst>
            <pc:docMk/>
            <pc:sldMk cId="191706095" sldId="1271"/>
            <ac:picMk id="3" creationId="{2CE7468F-64F6-B7E0-D294-ACBCF3095C2A}"/>
          </ac:picMkLst>
        </pc:picChg>
      </pc:sldChg>
      <pc:sldMasterChg chg="add del addSldLayout delSldLayout">
        <pc:chgData name="rezi sandani" userId="e102bc56b85d3ce2" providerId="LiveId" clId="{C3214303-002A-43C8-B7EF-43A87339A226}" dt="2023-06-12T17:03:50.958" v="44" actId="47"/>
        <pc:sldMasterMkLst>
          <pc:docMk/>
          <pc:sldMasterMk cId="2094210921" sldId="2147483648"/>
        </pc:sldMasterMkLst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595839767" sldId="2147483649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2279670944" sldId="2147483650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622235062" sldId="2147483651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3439540928" sldId="2147483652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3870547754" sldId="2147483653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2516731703" sldId="2147483654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182490870" sldId="2147483655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3872713091" sldId="2147483656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1907522186" sldId="2147483657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366910782" sldId="2147483658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231158102" sldId="2147483659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1905106627" sldId="2147483660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215155520" sldId="2147483661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66489605" sldId="2147483662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2836705959" sldId="2147483663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2371714906" sldId="2147483664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373716963" sldId="2147483665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3956031941" sldId="2147483666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1262441754" sldId="2147483667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3894249016" sldId="2147483668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488870177" sldId="2147483669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4222870718" sldId="2147483670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2469333033" sldId="2147483672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2556258759" sldId="2147483673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2311686999" sldId="2147483674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2254640184" sldId="2147483675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3937145047" sldId="2147483676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314164053" sldId="2147483680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3047042981" sldId="2147483681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2111981895" sldId="2147483686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3944379470" sldId="2147483688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428946376" sldId="2147483689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3531926579" sldId="2147483690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1188944498" sldId="2147483691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2080957417" sldId="2147483692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1631151636" sldId="2147483693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2397308413" sldId="2147483694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1859508749" sldId="2147483695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2067405112" sldId="2147483696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2524451835" sldId="2147483700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3676422482" sldId="2147483701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191760551" sldId="2147483702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2460451551" sldId="2147483703"/>
          </pc:sldLayoutMkLst>
        </pc:sldLayoutChg>
        <pc:sldLayoutChg chg="add del">
          <pc:chgData name="rezi sandani" userId="e102bc56b85d3ce2" providerId="LiveId" clId="{C3214303-002A-43C8-B7EF-43A87339A226}" dt="2023-06-12T17:03:50.958" v="44" actId="47"/>
          <pc:sldLayoutMkLst>
            <pc:docMk/>
            <pc:sldMasterMk cId="2094210921" sldId="2147483648"/>
            <pc:sldLayoutMk cId="1338315369" sldId="2147483704"/>
          </pc:sldLayoutMkLst>
        </pc:sldLayoutChg>
      </pc:sldMasterChg>
      <pc:sldMasterChg chg="del delSldLayout">
        <pc:chgData name="rezi sandani" userId="e102bc56b85d3ce2" providerId="LiveId" clId="{C3214303-002A-43C8-B7EF-43A87339A226}" dt="2023-06-12T17:03:08.695" v="3" actId="47"/>
        <pc:sldMasterMkLst>
          <pc:docMk/>
          <pc:sldMasterMk cId="1164410070" sldId="2147483708"/>
        </pc:sldMasterMkLst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3873185349" sldId="2147483677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3163579602" sldId="2147483678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303724131" sldId="2147483679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2505397772" sldId="2147483682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2936141453" sldId="2147483683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3753419867" sldId="2147483684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3037384699" sldId="2147483685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1898955953" sldId="2147483709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1015092930" sldId="2147483711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2232946556" sldId="2147483754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2897396154" sldId="2147483759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3409579698" sldId="2147483760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1171231652" sldId="2147483761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103019550" sldId="2147483763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2169000871" sldId="2147483814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3324658918" sldId="2147483815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1169606556" sldId="2147483817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147648655" sldId="2147483818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560049608" sldId="2147483819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392560211" sldId="2147483820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592691239" sldId="2147483821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3834903568" sldId="2147483822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2469260804" sldId="2147483840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4054062205" sldId="2147483843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110041102" sldId="2147483844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4162497723" sldId="2147483845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199257868" sldId="2147483847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2428826375" sldId="2147483855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1100252362" sldId="2147483856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3464986582" sldId="2147483858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1755290506" sldId="2147483860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46743528" sldId="2147483861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3679290072" sldId="2147483862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1828301851" sldId="2147483864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2707281458" sldId="2147483868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470669357" sldId="2147483869"/>
          </pc:sldLayoutMkLst>
        </pc:sldLayoutChg>
        <pc:sldLayoutChg chg="del">
          <pc:chgData name="rezi sandani" userId="e102bc56b85d3ce2" providerId="LiveId" clId="{C3214303-002A-43C8-B7EF-43A87339A226}" dt="2023-06-12T17:03:08.695" v="3" actId="47"/>
          <pc:sldLayoutMkLst>
            <pc:docMk/>
            <pc:sldMasterMk cId="1164410070" sldId="2147483708"/>
            <pc:sldLayoutMk cId="1966756293" sldId="2147483870"/>
          </pc:sldLayoutMkLst>
        </pc:sldLayoutChg>
      </pc:sldMasterChg>
      <pc:sldMasterChg chg="del delSldLayout">
        <pc:chgData name="rezi sandani" userId="e102bc56b85d3ce2" providerId="LiveId" clId="{C3214303-002A-43C8-B7EF-43A87339A226}" dt="2023-06-12T17:03:08.012" v="2" actId="47"/>
        <pc:sldMasterMkLst>
          <pc:docMk/>
          <pc:sldMasterMk cId="859998922" sldId="2147483710"/>
        </pc:sldMasterMkLst>
        <pc:sldLayoutChg chg="del">
          <pc:chgData name="rezi sandani" userId="e102bc56b85d3ce2" providerId="LiveId" clId="{C3214303-002A-43C8-B7EF-43A87339A226}" dt="2023-06-12T17:03:08.012" v="2" actId="47"/>
          <pc:sldLayoutMkLst>
            <pc:docMk/>
            <pc:sldMasterMk cId="859998922" sldId="2147483710"/>
            <pc:sldLayoutMk cId="3791039057" sldId="2147483723"/>
          </pc:sldLayoutMkLst>
        </pc:sldLayoutChg>
      </pc:sldMasterChg>
      <pc:sldMasterChg chg="del delSldLayout">
        <pc:chgData name="rezi sandani" userId="e102bc56b85d3ce2" providerId="LiveId" clId="{C3214303-002A-43C8-B7EF-43A87339A226}" dt="2023-06-12T17:03:10.725" v="9" actId="47"/>
        <pc:sldMasterMkLst>
          <pc:docMk/>
          <pc:sldMasterMk cId="2015928084" sldId="2147483753"/>
        </pc:sldMasterMkLst>
        <pc:sldLayoutChg chg="del">
          <pc:chgData name="rezi sandani" userId="e102bc56b85d3ce2" providerId="LiveId" clId="{C3214303-002A-43C8-B7EF-43A87339A226}" dt="2023-06-12T17:03:10.725" v="9" actId="47"/>
          <pc:sldLayoutMkLst>
            <pc:docMk/>
            <pc:sldMasterMk cId="2015928084" sldId="2147483753"/>
            <pc:sldLayoutMk cId="1086997560" sldId="2147483798"/>
          </pc:sldLayoutMkLst>
        </pc:sldLayoutChg>
      </pc:sldMasterChg>
      <pc:sldMasterChg chg="add del addSldLayout delSldLayout">
        <pc:chgData name="rezi sandani" userId="e102bc56b85d3ce2" providerId="LiveId" clId="{C3214303-002A-43C8-B7EF-43A87339A226}" dt="2023-06-12T17:03:27.130" v="24" actId="47"/>
        <pc:sldMasterMkLst>
          <pc:docMk/>
          <pc:sldMasterMk cId="347182952" sldId="2147483755"/>
        </pc:sldMasterMkLst>
        <pc:sldLayoutChg chg="add del">
          <pc:chgData name="rezi sandani" userId="e102bc56b85d3ce2" providerId="LiveId" clId="{C3214303-002A-43C8-B7EF-43A87339A226}" dt="2023-06-12T17:03:27.130" v="24" actId="47"/>
          <pc:sldLayoutMkLst>
            <pc:docMk/>
            <pc:sldMasterMk cId="347182952" sldId="2147483755"/>
            <pc:sldLayoutMk cId="2611264696" sldId="2147483758"/>
          </pc:sldLayoutMkLst>
        </pc:sldLayoutChg>
        <pc:sldLayoutChg chg="add del">
          <pc:chgData name="rezi sandani" userId="e102bc56b85d3ce2" providerId="LiveId" clId="{C3214303-002A-43C8-B7EF-43A87339A226}" dt="2023-06-12T17:03:27.130" v="24" actId="47"/>
          <pc:sldLayoutMkLst>
            <pc:docMk/>
            <pc:sldMasterMk cId="347182952" sldId="2147483755"/>
            <pc:sldLayoutMk cId="1827023964" sldId="2147483765"/>
          </pc:sldLayoutMkLst>
        </pc:sldLayoutChg>
      </pc:sldMasterChg>
      <pc:sldMasterChg chg="del delSldLayout">
        <pc:chgData name="rezi sandani" userId="e102bc56b85d3ce2" providerId="LiveId" clId="{C3214303-002A-43C8-B7EF-43A87339A226}" dt="2023-06-12T17:03:44.451" v="38" actId="47"/>
        <pc:sldMasterMkLst>
          <pc:docMk/>
          <pc:sldMasterMk cId="3214877249" sldId="2147483757"/>
        </pc:sldMasterMkLst>
        <pc:sldLayoutChg chg="del">
          <pc:chgData name="rezi sandani" userId="e102bc56b85d3ce2" providerId="LiveId" clId="{C3214303-002A-43C8-B7EF-43A87339A226}" dt="2023-06-12T17:03:44.451" v="38" actId="47"/>
          <pc:sldLayoutMkLst>
            <pc:docMk/>
            <pc:sldMasterMk cId="3214877249" sldId="2147483757"/>
            <pc:sldLayoutMk cId="835730666" sldId="2147483774"/>
          </pc:sldLayoutMkLst>
        </pc:sldLayoutChg>
      </pc:sldMasterChg>
      <pc:sldMasterChg chg="add del addSldLayout delSldLayout">
        <pc:chgData name="rezi sandani" userId="e102bc56b85d3ce2" providerId="LiveId" clId="{C3214303-002A-43C8-B7EF-43A87339A226}" dt="2023-06-12T17:03:23.325" v="21" actId="47"/>
        <pc:sldMasterMkLst>
          <pc:docMk/>
          <pc:sldMasterMk cId="461922692" sldId="2147483762"/>
        </pc:sldMasterMkLst>
        <pc:sldLayoutChg chg="add del">
          <pc:chgData name="rezi sandani" userId="e102bc56b85d3ce2" providerId="LiveId" clId="{C3214303-002A-43C8-B7EF-43A87339A226}" dt="2023-06-12T17:03:23.325" v="21" actId="47"/>
          <pc:sldLayoutMkLst>
            <pc:docMk/>
            <pc:sldMasterMk cId="461922692" sldId="2147483762"/>
            <pc:sldLayoutMk cId="3998830891" sldId="2147483778"/>
          </pc:sldLayoutMkLst>
        </pc:sldLayoutChg>
      </pc:sldMasterChg>
      <pc:sldMasterChg chg="del delSldLayout">
        <pc:chgData name="rezi sandani" userId="e102bc56b85d3ce2" providerId="LiveId" clId="{C3214303-002A-43C8-B7EF-43A87339A226}" dt="2023-06-12T17:04:01.231" v="51" actId="47"/>
        <pc:sldMasterMkLst>
          <pc:docMk/>
          <pc:sldMasterMk cId="3238399568" sldId="2147483764"/>
        </pc:sldMasterMkLst>
        <pc:sldLayoutChg chg="del">
          <pc:chgData name="rezi sandani" userId="e102bc56b85d3ce2" providerId="LiveId" clId="{C3214303-002A-43C8-B7EF-43A87339A226}" dt="2023-06-12T17:04:01.231" v="51" actId="47"/>
          <pc:sldLayoutMkLst>
            <pc:docMk/>
            <pc:sldMasterMk cId="3238399568" sldId="2147483764"/>
            <pc:sldLayoutMk cId="806775246" sldId="2147483790"/>
          </pc:sldLayoutMkLst>
        </pc:sldLayoutChg>
      </pc:sldMasterChg>
      <pc:sldMasterChg chg="del delSldLayout">
        <pc:chgData name="rezi sandani" userId="e102bc56b85d3ce2" providerId="LiveId" clId="{C3214303-002A-43C8-B7EF-43A87339A226}" dt="2023-06-12T17:03:06.133" v="0" actId="47"/>
        <pc:sldMasterMkLst>
          <pc:docMk/>
          <pc:sldMasterMk cId="1164410070" sldId="2147483802"/>
        </pc:sldMasterMkLst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1015092930" sldId="2147483687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1966756293" sldId="2147483766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2505397772" sldId="2147483767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303724131" sldId="2147483768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3873185349" sldId="2147483769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199257868" sldId="2147483770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1828301851" sldId="2147483771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3679290072" sldId="2147483772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1755290506" sldId="2147483773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3464986582" sldId="2147483775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2469260804" sldId="2147483776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4054062205" sldId="2147483777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1100252362" sldId="2147483780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592691239" sldId="2147483781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392560211" sldId="2147483782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560049608" sldId="2147483783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46743528" sldId="2147483785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4162497723" sldId="2147483786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2169000871" sldId="2147483787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2936141453" sldId="2147483788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2707281458" sldId="2147483789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3324658918" sldId="2147483791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1169606556" sldId="2147483792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147648655" sldId="2147483793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3037384699" sldId="2147483794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3753419867" sldId="2147483795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470669357" sldId="2147483796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3163579602" sldId="2147483797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2428826375" sldId="2147483799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110041102" sldId="2147483800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3834903568" sldId="2147483801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2897396154" sldId="2147483803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103019550" sldId="2147483816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1171231652" sldId="2147483823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3409579698" sldId="2147483824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2232946556" sldId="2147483846"/>
          </pc:sldLayoutMkLst>
        </pc:sldLayoutChg>
        <pc:sldLayoutChg chg="del">
          <pc:chgData name="rezi sandani" userId="e102bc56b85d3ce2" providerId="LiveId" clId="{C3214303-002A-43C8-B7EF-43A87339A226}" dt="2023-06-12T17:03:06.133" v="0" actId="47"/>
          <pc:sldLayoutMkLst>
            <pc:docMk/>
            <pc:sldMasterMk cId="1164410070" sldId="2147483802"/>
            <pc:sldLayoutMk cId="1898955953" sldId="2147483859"/>
          </pc:sldLayoutMkLst>
        </pc:sldLayoutChg>
      </pc:sldMasterChg>
      <pc:sldMasterChg chg="del delSldLayout">
        <pc:chgData name="rezi sandani" userId="e102bc56b85d3ce2" providerId="LiveId" clId="{C3214303-002A-43C8-B7EF-43A87339A226}" dt="2023-06-12T17:03:41.538" v="35" actId="47"/>
        <pc:sldMasterMkLst>
          <pc:docMk/>
          <pc:sldMasterMk cId="1410380589" sldId="2147483806"/>
        </pc:sldMasterMkLst>
        <pc:sldLayoutChg chg="del">
          <pc:chgData name="rezi sandani" userId="e102bc56b85d3ce2" providerId="LiveId" clId="{C3214303-002A-43C8-B7EF-43A87339A226}" dt="2023-06-12T17:03:41.538" v="35" actId="47"/>
          <pc:sldLayoutMkLst>
            <pc:docMk/>
            <pc:sldMasterMk cId="1410380589" sldId="2147483806"/>
            <pc:sldLayoutMk cId="140841292" sldId="2147483807"/>
          </pc:sldLayoutMkLst>
        </pc:sldLayoutChg>
      </pc:sldMasterChg>
      <pc:sldMasterChg chg="del delSldLayout">
        <pc:chgData name="rezi sandani" userId="e102bc56b85d3ce2" providerId="LiveId" clId="{C3214303-002A-43C8-B7EF-43A87339A226}" dt="2023-06-12T17:03:56.953" v="47" actId="47"/>
        <pc:sldMasterMkLst>
          <pc:docMk/>
          <pc:sldMasterMk cId="3209742378" sldId="2147483808"/>
        </pc:sldMasterMkLst>
        <pc:sldLayoutChg chg="del">
          <pc:chgData name="rezi sandani" userId="e102bc56b85d3ce2" providerId="LiveId" clId="{C3214303-002A-43C8-B7EF-43A87339A226}" dt="2023-06-12T17:03:56.953" v="47" actId="47"/>
          <pc:sldLayoutMkLst>
            <pc:docMk/>
            <pc:sldMasterMk cId="3209742378" sldId="2147483808"/>
            <pc:sldLayoutMk cId="1032816497" sldId="2147483809"/>
          </pc:sldLayoutMkLst>
        </pc:sldLayoutChg>
      </pc:sldMasterChg>
      <pc:sldMasterChg chg="del delSldLayout">
        <pc:chgData name="rezi sandani" userId="e102bc56b85d3ce2" providerId="LiveId" clId="{C3214303-002A-43C8-B7EF-43A87339A226}" dt="2023-06-12T17:03:57.984" v="48" actId="47"/>
        <pc:sldMasterMkLst>
          <pc:docMk/>
          <pc:sldMasterMk cId="3209742378" sldId="2147483810"/>
        </pc:sldMasterMkLst>
        <pc:sldLayoutChg chg="del">
          <pc:chgData name="rezi sandani" userId="e102bc56b85d3ce2" providerId="LiveId" clId="{C3214303-002A-43C8-B7EF-43A87339A226}" dt="2023-06-12T17:03:57.984" v="48" actId="47"/>
          <pc:sldLayoutMkLst>
            <pc:docMk/>
            <pc:sldMasterMk cId="3209742378" sldId="2147483810"/>
            <pc:sldLayoutMk cId="1032816497" sldId="2147483811"/>
          </pc:sldLayoutMkLst>
        </pc:sldLayoutChg>
      </pc:sldMasterChg>
      <pc:sldMasterChg chg="del delSldLayout">
        <pc:chgData name="rezi sandani" userId="e102bc56b85d3ce2" providerId="LiveId" clId="{C3214303-002A-43C8-B7EF-43A87339A226}" dt="2023-06-12T17:03:42.805" v="36" actId="47"/>
        <pc:sldMasterMkLst>
          <pc:docMk/>
          <pc:sldMasterMk cId="3934415241" sldId="2147483827"/>
        </pc:sldMasterMkLst>
        <pc:sldLayoutChg chg="del">
          <pc:chgData name="rezi sandani" userId="e102bc56b85d3ce2" providerId="LiveId" clId="{C3214303-002A-43C8-B7EF-43A87339A226}" dt="2023-06-12T17:03:42.805" v="36" actId="47"/>
          <pc:sldLayoutMkLst>
            <pc:docMk/>
            <pc:sldMasterMk cId="3934415241" sldId="2147483827"/>
            <pc:sldLayoutMk cId="3739952328" sldId="2147483826"/>
          </pc:sldLayoutMkLst>
        </pc:sldLayoutChg>
        <pc:sldLayoutChg chg="del">
          <pc:chgData name="rezi sandani" userId="e102bc56b85d3ce2" providerId="LiveId" clId="{C3214303-002A-43C8-B7EF-43A87339A226}" dt="2023-06-12T17:03:42.805" v="36" actId="47"/>
          <pc:sldLayoutMkLst>
            <pc:docMk/>
            <pc:sldMasterMk cId="3934415241" sldId="2147483827"/>
            <pc:sldLayoutMk cId="912958226" sldId="2147483828"/>
          </pc:sldLayoutMkLst>
        </pc:sldLayoutChg>
        <pc:sldLayoutChg chg="del">
          <pc:chgData name="rezi sandani" userId="e102bc56b85d3ce2" providerId="LiveId" clId="{C3214303-002A-43C8-B7EF-43A87339A226}" dt="2023-06-12T17:03:42.805" v="36" actId="47"/>
          <pc:sldLayoutMkLst>
            <pc:docMk/>
            <pc:sldMasterMk cId="3934415241" sldId="2147483827"/>
            <pc:sldLayoutMk cId="1474982329" sldId="2147483835"/>
          </pc:sldLayoutMkLst>
        </pc:sldLayoutChg>
        <pc:sldLayoutChg chg="del">
          <pc:chgData name="rezi sandani" userId="e102bc56b85d3ce2" providerId="LiveId" clId="{C3214303-002A-43C8-B7EF-43A87339A226}" dt="2023-06-12T17:03:42.805" v="36" actId="47"/>
          <pc:sldLayoutMkLst>
            <pc:docMk/>
            <pc:sldMasterMk cId="3934415241" sldId="2147483827"/>
            <pc:sldLayoutMk cId="3876945401" sldId="2147483837"/>
          </pc:sldLayoutMkLst>
        </pc:sldLayoutChg>
        <pc:sldLayoutChg chg="del">
          <pc:chgData name="rezi sandani" userId="e102bc56b85d3ce2" providerId="LiveId" clId="{C3214303-002A-43C8-B7EF-43A87339A226}" dt="2023-06-12T17:03:42.805" v="36" actId="47"/>
          <pc:sldLayoutMkLst>
            <pc:docMk/>
            <pc:sldMasterMk cId="3934415241" sldId="2147483827"/>
            <pc:sldLayoutMk cId="849389329" sldId="2147483838"/>
          </pc:sldLayoutMkLst>
        </pc:sldLayoutChg>
        <pc:sldLayoutChg chg="del">
          <pc:chgData name="rezi sandani" userId="e102bc56b85d3ce2" providerId="LiveId" clId="{C3214303-002A-43C8-B7EF-43A87339A226}" dt="2023-06-12T17:03:42.805" v="36" actId="47"/>
          <pc:sldLayoutMkLst>
            <pc:docMk/>
            <pc:sldMasterMk cId="3934415241" sldId="2147483827"/>
            <pc:sldLayoutMk cId="2370859197" sldId="2147483839"/>
          </pc:sldLayoutMkLst>
        </pc:sldLayoutChg>
        <pc:sldLayoutChg chg="del">
          <pc:chgData name="rezi sandani" userId="e102bc56b85d3ce2" providerId="LiveId" clId="{C3214303-002A-43C8-B7EF-43A87339A226}" dt="2023-06-12T17:03:42.805" v="36" actId="47"/>
          <pc:sldLayoutMkLst>
            <pc:docMk/>
            <pc:sldMasterMk cId="3934415241" sldId="2147483827"/>
            <pc:sldLayoutMk cId="1486151609" sldId="2147483841"/>
          </pc:sldLayoutMkLst>
        </pc:sldLayoutChg>
        <pc:sldLayoutChg chg="del">
          <pc:chgData name="rezi sandani" userId="e102bc56b85d3ce2" providerId="LiveId" clId="{C3214303-002A-43C8-B7EF-43A87339A226}" dt="2023-06-12T17:03:42.805" v="36" actId="47"/>
          <pc:sldLayoutMkLst>
            <pc:docMk/>
            <pc:sldMasterMk cId="3934415241" sldId="2147483827"/>
            <pc:sldLayoutMk cId="3768091866" sldId="2147483848"/>
          </pc:sldLayoutMkLst>
        </pc:sldLayoutChg>
        <pc:sldLayoutChg chg="del">
          <pc:chgData name="rezi sandani" userId="e102bc56b85d3ce2" providerId="LiveId" clId="{C3214303-002A-43C8-B7EF-43A87339A226}" dt="2023-06-12T17:03:42.805" v="36" actId="47"/>
          <pc:sldLayoutMkLst>
            <pc:docMk/>
            <pc:sldMasterMk cId="3934415241" sldId="2147483827"/>
            <pc:sldLayoutMk cId="706069418" sldId="2147483850"/>
          </pc:sldLayoutMkLst>
        </pc:sldLayoutChg>
        <pc:sldLayoutChg chg="del">
          <pc:chgData name="rezi sandani" userId="e102bc56b85d3ce2" providerId="LiveId" clId="{C3214303-002A-43C8-B7EF-43A87339A226}" dt="2023-06-12T17:03:42.805" v="36" actId="47"/>
          <pc:sldLayoutMkLst>
            <pc:docMk/>
            <pc:sldMasterMk cId="3934415241" sldId="2147483827"/>
            <pc:sldLayoutMk cId="2421306005" sldId="2147483851"/>
          </pc:sldLayoutMkLst>
        </pc:sldLayoutChg>
        <pc:sldLayoutChg chg="del">
          <pc:chgData name="rezi sandani" userId="e102bc56b85d3ce2" providerId="LiveId" clId="{C3214303-002A-43C8-B7EF-43A87339A226}" dt="2023-06-12T17:03:42.805" v="36" actId="47"/>
          <pc:sldLayoutMkLst>
            <pc:docMk/>
            <pc:sldMasterMk cId="3934415241" sldId="2147483827"/>
            <pc:sldLayoutMk cId="3135578071" sldId="2147483852"/>
          </pc:sldLayoutMkLst>
        </pc:sldLayoutChg>
        <pc:sldLayoutChg chg="del">
          <pc:chgData name="rezi sandani" userId="e102bc56b85d3ce2" providerId="LiveId" clId="{C3214303-002A-43C8-B7EF-43A87339A226}" dt="2023-06-12T17:03:42.805" v="36" actId="47"/>
          <pc:sldLayoutMkLst>
            <pc:docMk/>
            <pc:sldMasterMk cId="3934415241" sldId="2147483827"/>
            <pc:sldLayoutMk cId="5032511" sldId="2147483854"/>
          </pc:sldLayoutMkLst>
        </pc:sldLayoutChg>
        <pc:sldLayoutChg chg="del">
          <pc:chgData name="rezi sandani" userId="e102bc56b85d3ce2" providerId="LiveId" clId="{C3214303-002A-43C8-B7EF-43A87339A226}" dt="2023-06-12T17:03:36.045" v="27" actId="47"/>
          <pc:sldLayoutMkLst>
            <pc:docMk/>
            <pc:sldMasterMk cId="3934415241" sldId="2147483827"/>
            <pc:sldLayoutMk cId="4094686866" sldId="2147483857"/>
          </pc:sldLayoutMkLst>
        </pc:sldLayoutChg>
      </pc:sldMasterChg>
      <pc:sldMasterChg chg="del delSldLayout">
        <pc:chgData name="rezi sandani" userId="e102bc56b85d3ce2" providerId="LiveId" clId="{C3214303-002A-43C8-B7EF-43A87339A226}" dt="2023-06-12T17:03:54.783" v="45" actId="47"/>
        <pc:sldMasterMkLst>
          <pc:docMk/>
          <pc:sldMasterMk cId="1410380589" sldId="2147483829"/>
        </pc:sldMasterMkLst>
        <pc:sldLayoutChg chg="del">
          <pc:chgData name="rezi sandani" userId="e102bc56b85d3ce2" providerId="LiveId" clId="{C3214303-002A-43C8-B7EF-43A87339A226}" dt="2023-06-12T17:03:54.783" v="45" actId="47"/>
          <pc:sldLayoutMkLst>
            <pc:docMk/>
            <pc:sldMasterMk cId="1410380589" sldId="2147483829"/>
            <pc:sldLayoutMk cId="140841292" sldId="2147483830"/>
          </pc:sldLayoutMkLst>
        </pc:sldLayoutChg>
      </pc:sldMasterChg>
      <pc:sldMasterChg chg="del delSldLayout">
        <pc:chgData name="rezi sandani" userId="e102bc56b85d3ce2" providerId="LiveId" clId="{C3214303-002A-43C8-B7EF-43A87339A226}" dt="2023-06-12T17:03:59.825" v="50" actId="47"/>
        <pc:sldMasterMkLst>
          <pc:docMk/>
          <pc:sldMasterMk cId="1410380589" sldId="2147483832"/>
        </pc:sldMasterMkLst>
        <pc:sldLayoutChg chg="del">
          <pc:chgData name="rezi sandani" userId="e102bc56b85d3ce2" providerId="LiveId" clId="{C3214303-002A-43C8-B7EF-43A87339A226}" dt="2023-06-12T17:03:59.825" v="50" actId="47"/>
          <pc:sldLayoutMkLst>
            <pc:docMk/>
            <pc:sldMasterMk cId="1410380589" sldId="2147483832"/>
            <pc:sldLayoutMk cId="140841292" sldId="2147483833"/>
          </pc:sldLayoutMkLst>
        </pc:sldLayoutChg>
      </pc:sldMasterChg>
      <pc:sldMasterChg chg="add del addSldLayout delSldLayout">
        <pc:chgData name="rezi sandani" userId="e102bc56b85d3ce2" providerId="LiveId" clId="{C3214303-002A-43C8-B7EF-43A87339A226}" dt="2023-06-12T17:04:09.139" v="55" actId="47"/>
        <pc:sldMasterMkLst>
          <pc:docMk/>
          <pc:sldMasterMk cId="2176446638" sldId="2147483834"/>
        </pc:sldMasterMkLst>
        <pc:sldLayoutChg chg="add del">
          <pc:chgData name="rezi sandani" userId="e102bc56b85d3ce2" providerId="LiveId" clId="{C3214303-002A-43C8-B7EF-43A87339A226}" dt="2023-06-12T17:04:09.139" v="55" actId="47"/>
          <pc:sldLayoutMkLst>
            <pc:docMk/>
            <pc:sldMasterMk cId="2176446638" sldId="2147483834"/>
            <pc:sldLayoutMk cId="2506430046" sldId="2147483836"/>
          </pc:sldLayoutMkLst>
        </pc:sldLayoutChg>
      </pc:sldMasterChg>
      <pc:sldMasterChg chg="add del addSldLayout delSldLayout">
        <pc:chgData name="rezi sandani" userId="e102bc56b85d3ce2" providerId="LiveId" clId="{C3214303-002A-43C8-B7EF-43A87339A226}" dt="2023-06-12T17:03:22.518" v="20" actId="47"/>
        <pc:sldMasterMkLst>
          <pc:docMk/>
          <pc:sldMasterMk cId="1680708742" sldId="2147483867"/>
        </pc:sldMasterMkLst>
        <pc:sldLayoutChg chg="add del">
          <pc:chgData name="rezi sandani" userId="e102bc56b85d3ce2" providerId="LiveId" clId="{C3214303-002A-43C8-B7EF-43A87339A226}" dt="2023-06-12T17:03:22.518" v="20" actId="47"/>
          <pc:sldLayoutMkLst>
            <pc:docMk/>
            <pc:sldMasterMk cId="1680708742" sldId="2147483867"/>
            <pc:sldLayoutMk cId="1942607492" sldId="2147483842"/>
          </pc:sldLayoutMkLst>
        </pc:sldLayoutChg>
      </pc:sldMasterChg>
    </pc:docChg>
  </pc:docChgLst>
  <pc:docChgLst>
    <pc:chgData name="rezi sandani" userId="e102bc56b85d3ce2" providerId="LiveId" clId="{F7573F57-1DF4-472D-BB22-132DF7D64104}"/>
    <pc:docChg chg="undo custSel addSld delSld modSld delMainMaster">
      <pc:chgData name="rezi sandani" userId="e102bc56b85d3ce2" providerId="LiveId" clId="{F7573F57-1DF4-472D-BB22-132DF7D64104}" dt="2023-10-06T09:31:47.655" v="872" actId="20577"/>
      <pc:docMkLst>
        <pc:docMk/>
      </pc:docMkLst>
      <pc:sldChg chg="addSp delSp modSp add mod">
        <pc:chgData name="rezi sandani" userId="e102bc56b85d3ce2" providerId="LiveId" clId="{F7573F57-1DF4-472D-BB22-132DF7D64104}" dt="2023-10-06T09:10:26.756" v="811" actId="20577"/>
        <pc:sldMkLst>
          <pc:docMk/>
          <pc:sldMk cId="3559128938" sldId="280"/>
        </pc:sldMkLst>
        <pc:spChg chg="add del mod">
          <ac:chgData name="rezi sandani" userId="e102bc56b85d3ce2" providerId="LiveId" clId="{F7573F57-1DF4-472D-BB22-132DF7D64104}" dt="2023-10-05T23:07:01.112" v="222" actId="21"/>
          <ac:spMkLst>
            <pc:docMk/>
            <pc:sldMk cId="3559128938" sldId="280"/>
            <ac:spMk id="3" creationId="{738CE409-511A-F764-5A02-487DB75FA9E4}"/>
          </ac:spMkLst>
        </pc:spChg>
        <pc:spChg chg="mod">
          <ac:chgData name="rezi sandani" userId="e102bc56b85d3ce2" providerId="LiveId" clId="{F7573F57-1DF4-472D-BB22-132DF7D64104}" dt="2023-10-05T23:01:01.131" v="189" actId="255"/>
          <ac:spMkLst>
            <pc:docMk/>
            <pc:sldMk cId="3559128938" sldId="280"/>
            <ac:spMk id="26" creationId="{2B3015C8-25A9-4987-BBCB-F10762C0B256}"/>
          </ac:spMkLst>
        </pc:spChg>
        <pc:spChg chg="mod">
          <ac:chgData name="rezi sandani" userId="e102bc56b85d3ce2" providerId="LiveId" clId="{F7573F57-1DF4-472D-BB22-132DF7D64104}" dt="2023-10-06T09:10:26.756" v="811" actId="20577"/>
          <ac:spMkLst>
            <pc:docMk/>
            <pc:sldMk cId="3559128938" sldId="280"/>
            <ac:spMk id="31" creationId="{38629066-042B-4690-8336-B59C3A8DF96D}"/>
          </ac:spMkLst>
        </pc:spChg>
        <pc:picChg chg="del mod">
          <ac:chgData name="rezi sandani" userId="e102bc56b85d3ce2" providerId="LiveId" clId="{F7573F57-1DF4-472D-BB22-132DF7D64104}" dt="2023-10-05T23:06:23.636" v="215" actId="478"/>
          <ac:picMkLst>
            <pc:docMk/>
            <pc:sldMk cId="3559128938" sldId="280"/>
            <ac:picMk id="5" creationId="{032E593C-492F-439A-9DD8-EBFBC1F0CA66}"/>
          </ac:picMkLst>
        </pc:picChg>
        <pc:picChg chg="add del mod">
          <ac:chgData name="rezi sandani" userId="e102bc56b85d3ce2" providerId="LiveId" clId="{F7573F57-1DF4-472D-BB22-132DF7D64104}" dt="2023-10-05T23:06:49.237" v="219" actId="931"/>
          <ac:picMkLst>
            <pc:docMk/>
            <pc:sldMk cId="3559128938" sldId="280"/>
            <ac:picMk id="7" creationId="{7F537878-E1A5-77BF-D9C7-E98481B7F06D}"/>
          </ac:picMkLst>
        </pc:picChg>
        <pc:picChg chg="add del mod">
          <ac:chgData name="rezi sandani" userId="e102bc56b85d3ce2" providerId="LiveId" clId="{F7573F57-1DF4-472D-BB22-132DF7D64104}" dt="2023-10-05T23:06:52.827" v="221"/>
          <ac:picMkLst>
            <pc:docMk/>
            <pc:sldMk cId="3559128938" sldId="280"/>
            <ac:picMk id="9" creationId="{646CE345-9240-7AEA-2DB7-D9F4F87BB753}"/>
          </ac:picMkLst>
        </pc:picChg>
        <pc:picChg chg="add del mod">
          <ac:chgData name="rezi sandani" userId="e102bc56b85d3ce2" providerId="LiveId" clId="{F7573F57-1DF4-472D-BB22-132DF7D64104}" dt="2023-10-05T23:07:09.925" v="224"/>
          <ac:picMkLst>
            <pc:docMk/>
            <pc:sldMk cId="3559128938" sldId="280"/>
            <ac:picMk id="11" creationId="{5F2D406E-8367-EF6E-B873-833496F77E3D}"/>
          </ac:picMkLst>
        </pc:picChg>
        <pc:picChg chg="add mod">
          <ac:chgData name="rezi sandani" userId="e102bc56b85d3ce2" providerId="LiveId" clId="{F7573F57-1DF4-472D-BB22-132DF7D64104}" dt="2023-10-05T23:11:46.165" v="244" actId="1076"/>
          <ac:picMkLst>
            <pc:docMk/>
            <pc:sldMk cId="3559128938" sldId="280"/>
            <ac:picMk id="13" creationId="{45A9995A-80FE-0A42-62F2-03C4FD9405D4}"/>
          </ac:picMkLst>
        </pc:picChg>
        <pc:picChg chg="add mod">
          <ac:chgData name="rezi sandani" userId="e102bc56b85d3ce2" providerId="LiveId" clId="{F7573F57-1DF4-472D-BB22-132DF7D64104}" dt="2023-10-05T23:10:55.257" v="233" actId="1076"/>
          <ac:picMkLst>
            <pc:docMk/>
            <pc:sldMk cId="3559128938" sldId="280"/>
            <ac:picMk id="15" creationId="{25CC66D2-F207-A506-A3C3-52C48BC6F958}"/>
          </ac:picMkLst>
        </pc:picChg>
      </pc:sldChg>
      <pc:sldChg chg="addSp delSp modSp mod">
        <pc:chgData name="rezi sandani" userId="e102bc56b85d3ce2" providerId="LiveId" clId="{F7573F57-1DF4-472D-BB22-132DF7D64104}" dt="2023-10-05T22:57:52.752" v="170"/>
        <pc:sldMkLst>
          <pc:docMk/>
          <pc:sldMk cId="1493918224" sldId="319"/>
        </pc:sldMkLst>
        <pc:spChg chg="add del mod">
          <ac:chgData name="rezi sandani" userId="e102bc56b85d3ce2" providerId="LiveId" clId="{F7573F57-1DF4-472D-BB22-132DF7D64104}" dt="2023-10-05T22:51:40.043" v="123" actId="22"/>
          <ac:spMkLst>
            <pc:docMk/>
            <pc:sldMk cId="1493918224" sldId="319"/>
            <ac:spMk id="3" creationId="{00AB2BA4-734A-3ADD-7013-9092E1FFF9DF}"/>
          </ac:spMkLst>
        </pc:spChg>
        <pc:spChg chg="del mod">
          <ac:chgData name="rezi sandani" userId="e102bc56b85d3ce2" providerId="LiveId" clId="{F7573F57-1DF4-472D-BB22-132DF7D64104}" dt="2023-10-05T22:54:32.249" v="138" actId="21"/>
          <ac:spMkLst>
            <pc:docMk/>
            <pc:sldMk cId="1493918224" sldId="319"/>
            <ac:spMk id="4" creationId="{733FD86C-2AF4-4DB1-BFA3-B49B6021A7A7}"/>
          </ac:spMkLst>
        </pc:spChg>
        <pc:spChg chg="add del mod">
          <ac:chgData name="rezi sandani" userId="e102bc56b85d3ce2" providerId="LiveId" clId="{F7573F57-1DF4-472D-BB22-132DF7D64104}" dt="2023-10-05T22:57:30.593" v="167" actId="1076"/>
          <ac:spMkLst>
            <pc:docMk/>
            <pc:sldMk cId="1493918224" sldId="319"/>
            <ac:spMk id="8" creationId="{2DDEA956-AE2E-1288-4DA5-8E8EB83014FF}"/>
          </ac:spMkLst>
        </pc:spChg>
        <pc:spChg chg="add del mod">
          <ac:chgData name="rezi sandani" userId="e102bc56b85d3ce2" providerId="LiveId" clId="{F7573F57-1DF4-472D-BB22-132DF7D64104}" dt="2023-10-05T22:49:50.321" v="106"/>
          <ac:spMkLst>
            <pc:docMk/>
            <pc:sldMk cId="1493918224" sldId="319"/>
            <ac:spMk id="9" creationId="{C3091513-85F8-FC20-B19E-0F01201BEBA7}"/>
          </ac:spMkLst>
        </pc:spChg>
        <pc:spChg chg="mod">
          <ac:chgData name="rezi sandani" userId="e102bc56b85d3ce2" providerId="LiveId" clId="{F7573F57-1DF4-472D-BB22-132DF7D64104}" dt="2023-10-05T22:54:51.911" v="142" actId="1076"/>
          <ac:spMkLst>
            <pc:docMk/>
            <pc:sldMk cId="1493918224" sldId="319"/>
            <ac:spMk id="12" creationId="{0FDA16C5-48F2-6650-2D3C-BD2B59C9D77D}"/>
          </ac:spMkLst>
        </pc:spChg>
        <pc:spChg chg="add del mod">
          <ac:chgData name="rezi sandani" userId="e102bc56b85d3ce2" providerId="LiveId" clId="{F7573F57-1DF4-472D-BB22-132DF7D64104}" dt="2023-10-05T22:50:52.504" v="116"/>
          <ac:spMkLst>
            <pc:docMk/>
            <pc:sldMk cId="1493918224" sldId="319"/>
            <ac:spMk id="13" creationId="{1B24382B-19A4-C96B-5EFF-AB60DD1451CD}"/>
          </ac:spMkLst>
        </pc:spChg>
        <pc:spChg chg="add del mod">
          <ac:chgData name="rezi sandani" userId="e102bc56b85d3ce2" providerId="LiveId" clId="{F7573F57-1DF4-472D-BB22-132DF7D64104}" dt="2023-10-05T22:54:11.926" v="135" actId="931"/>
          <ac:spMkLst>
            <pc:docMk/>
            <pc:sldMk cId="1493918224" sldId="319"/>
            <ac:spMk id="16" creationId="{817360D3-72AF-83A9-4086-C2EBF6C86D3A}"/>
          </ac:spMkLst>
        </pc:spChg>
        <pc:spChg chg="del">
          <ac:chgData name="rezi sandani" userId="e102bc56b85d3ce2" providerId="LiveId" clId="{F7573F57-1DF4-472D-BB22-132DF7D64104}" dt="2023-10-05T22:52:49.700" v="130" actId="21"/>
          <ac:spMkLst>
            <pc:docMk/>
            <pc:sldMk cId="1493918224" sldId="319"/>
            <ac:spMk id="31" creationId="{3FD33FB6-29FF-4513-892B-8B55BE28EBAA}"/>
          </ac:spMkLst>
        </pc:spChg>
        <pc:picChg chg="add del mod">
          <ac:chgData name="rezi sandani" userId="e102bc56b85d3ce2" providerId="LiveId" clId="{F7573F57-1DF4-472D-BB22-132DF7D64104}" dt="2023-10-05T22:49:51.727" v="109" actId="931"/>
          <ac:picMkLst>
            <pc:docMk/>
            <pc:sldMk cId="1493918224" sldId="319"/>
            <ac:picMk id="6" creationId="{C7D7E248-BD61-02A3-ED32-BBBA63C5E85F}"/>
          </ac:picMkLst>
        </pc:picChg>
        <pc:picChg chg="del">
          <ac:chgData name="rezi sandani" userId="e102bc56b85d3ce2" providerId="LiveId" clId="{F7573F57-1DF4-472D-BB22-132DF7D64104}" dt="2023-10-05T22:42:14.563" v="97" actId="478"/>
          <ac:picMkLst>
            <pc:docMk/>
            <pc:sldMk cId="1493918224" sldId="319"/>
            <ac:picMk id="7" creationId="{C14EBD9D-3A1A-2B1F-3CD6-35C4DE1F36C1}"/>
          </ac:picMkLst>
        </pc:picChg>
        <pc:picChg chg="add del mod">
          <ac:chgData name="rezi sandani" userId="e102bc56b85d3ce2" providerId="LiveId" clId="{F7573F57-1DF4-472D-BB22-132DF7D64104}" dt="2023-10-05T22:50:53.272" v="118" actId="931"/>
          <ac:picMkLst>
            <pc:docMk/>
            <pc:sldMk cId="1493918224" sldId="319"/>
            <ac:picMk id="11" creationId="{BA78B729-42FD-954E-6958-2AC4A86C1DF0}"/>
          </ac:picMkLst>
        </pc:picChg>
        <pc:picChg chg="del">
          <ac:chgData name="rezi sandani" userId="e102bc56b85d3ce2" providerId="LiveId" clId="{F7573F57-1DF4-472D-BB22-132DF7D64104}" dt="2023-10-05T22:51:09.116" v="122" actId="21"/>
          <ac:picMkLst>
            <pc:docMk/>
            <pc:sldMk cId="1493918224" sldId="319"/>
            <ac:picMk id="14" creationId="{73550478-7766-B7F1-3A30-B2268A4D873B}"/>
          </ac:picMkLst>
        </pc:picChg>
        <pc:picChg chg="add mod ord">
          <ac:chgData name="rezi sandani" userId="e102bc56b85d3ce2" providerId="LiveId" clId="{F7573F57-1DF4-472D-BB22-132DF7D64104}" dt="2023-10-05T22:57:36.119" v="168" actId="1076"/>
          <ac:picMkLst>
            <pc:docMk/>
            <pc:sldMk cId="1493918224" sldId="319"/>
            <ac:picMk id="19" creationId="{EF147484-45DD-FEF9-AB5E-652E23A2CE04}"/>
          </ac:picMkLst>
        </pc:picChg>
        <pc:picChg chg="add mod">
          <ac:chgData name="rezi sandani" userId="e102bc56b85d3ce2" providerId="LiveId" clId="{F7573F57-1DF4-472D-BB22-132DF7D64104}" dt="2023-10-05T22:57:42.094" v="169" actId="1076"/>
          <ac:picMkLst>
            <pc:docMk/>
            <pc:sldMk cId="1493918224" sldId="319"/>
            <ac:picMk id="21" creationId="{7BD1A84A-7AF0-7D39-9454-B2A384FB62E3}"/>
          </ac:picMkLst>
        </pc:picChg>
        <pc:picChg chg="add mod">
          <ac:chgData name="rezi sandani" userId="e102bc56b85d3ce2" providerId="LiveId" clId="{F7573F57-1DF4-472D-BB22-132DF7D64104}" dt="2023-10-05T22:57:52.752" v="170"/>
          <ac:picMkLst>
            <pc:docMk/>
            <pc:sldMk cId="1493918224" sldId="319"/>
            <ac:picMk id="23" creationId="{2152BC84-FC53-6E88-7B87-DF15AF1387B5}"/>
          </ac:picMkLst>
        </pc:picChg>
        <pc:picChg chg="del">
          <ac:chgData name="rezi sandani" userId="e102bc56b85d3ce2" providerId="LiveId" clId="{F7573F57-1DF4-472D-BB22-132DF7D64104}" dt="2023-10-05T22:56:50.361" v="163" actId="478"/>
          <ac:picMkLst>
            <pc:docMk/>
            <pc:sldMk cId="1493918224" sldId="319"/>
            <ac:picMk id="24" creationId="{842727E7-3E3B-A5AC-6F66-5ABA14510FE4}"/>
          </ac:picMkLst>
        </pc:picChg>
      </pc:sldChg>
      <pc:sldChg chg="del">
        <pc:chgData name="rezi sandani" userId="e102bc56b85d3ce2" providerId="LiveId" clId="{F7573F57-1DF4-472D-BB22-132DF7D64104}" dt="2023-10-05T23:39:47.579" v="701" actId="47"/>
        <pc:sldMkLst>
          <pc:docMk/>
          <pc:sldMk cId="1490523172" sldId="380"/>
        </pc:sldMkLst>
      </pc:sldChg>
      <pc:sldChg chg="addSp delSp modSp mod modTransition">
        <pc:chgData name="rezi sandani" userId="e102bc56b85d3ce2" providerId="LiveId" clId="{F7573F57-1DF4-472D-BB22-132DF7D64104}" dt="2023-10-05T23:50:16.576" v="756"/>
        <pc:sldMkLst>
          <pc:docMk/>
          <pc:sldMk cId="3019807659" sldId="897"/>
        </pc:sldMkLst>
        <pc:graphicFrameChg chg="del">
          <ac:chgData name="rezi sandani" userId="e102bc56b85d3ce2" providerId="LiveId" clId="{F7573F57-1DF4-472D-BB22-132DF7D64104}" dt="2023-10-05T23:46:32.033" v="724" actId="478"/>
          <ac:graphicFrameMkLst>
            <pc:docMk/>
            <pc:sldMk cId="3019807659" sldId="897"/>
            <ac:graphicFrameMk id="6" creationId="{212A295E-CEE6-D31C-9C67-4BB509691252}"/>
          </ac:graphicFrameMkLst>
        </pc:graphicFrameChg>
        <pc:picChg chg="add mod">
          <ac:chgData name="rezi sandani" userId="e102bc56b85d3ce2" providerId="LiveId" clId="{F7573F57-1DF4-472D-BB22-132DF7D64104}" dt="2023-10-05T23:46:40.199" v="728" actId="1076"/>
          <ac:picMkLst>
            <pc:docMk/>
            <pc:sldMk cId="3019807659" sldId="897"/>
            <ac:picMk id="3" creationId="{7D28C66F-0CF6-2B40-2558-C2046C57066C}"/>
          </ac:picMkLst>
        </pc:picChg>
      </pc:sldChg>
      <pc:sldChg chg="addSp delSp modSp mod">
        <pc:chgData name="rezi sandani" userId="e102bc56b85d3ce2" providerId="LiveId" clId="{F7573F57-1DF4-472D-BB22-132DF7D64104}" dt="2023-10-06T09:15:35.824" v="860" actId="1076"/>
        <pc:sldMkLst>
          <pc:docMk/>
          <pc:sldMk cId="2736970175" sldId="1021"/>
        </pc:sldMkLst>
        <pc:spChg chg="add mod">
          <ac:chgData name="rezi sandani" userId="e102bc56b85d3ce2" providerId="LiveId" clId="{F7573F57-1DF4-472D-BB22-132DF7D64104}" dt="2023-10-06T09:13:44.316" v="850"/>
          <ac:spMkLst>
            <pc:docMk/>
            <pc:sldMk cId="2736970175" sldId="1021"/>
            <ac:spMk id="3" creationId="{41EA6D52-9A34-A85F-9337-AA944194FD3A}"/>
          </ac:spMkLst>
        </pc:spChg>
        <pc:spChg chg="del">
          <ac:chgData name="rezi sandani" userId="e102bc56b85d3ce2" providerId="LiveId" clId="{F7573F57-1DF4-472D-BB22-132DF7D64104}" dt="2023-10-06T09:14:34.805" v="855" actId="478"/>
          <ac:spMkLst>
            <pc:docMk/>
            <pc:sldMk cId="2736970175" sldId="1021"/>
            <ac:spMk id="6" creationId="{56EAB0E7-0DDB-461B-953B-4FE1DEB651B1}"/>
          </ac:spMkLst>
        </pc:spChg>
        <pc:spChg chg="del">
          <ac:chgData name="rezi sandani" userId="e102bc56b85d3ce2" providerId="LiveId" clId="{F7573F57-1DF4-472D-BB22-132DF7D64104}" dt="2023-10-05T22:38:19.942" v="5" actId="21"/>
          <ac:spMkLst>
            <pc:docMk/>
            <pc:sldMk cId="2736970175" sldId="1021"/>
            <ac:spMk id="7" creationId="{C584EE93-E24F-4F7F-A6D9-20FBF0807E88}"/>
          </ac:spMkLst>
        </pc:spChg>
        <pc:spChg chg="del">
          <ac:chgData name="rezi sandani" userId="e102bc56b85d3ce2" providerId="LiveId" clId="{F7573F57-1DF4-472D-BB22-132DF7D64104}" dt="2023-10-05T22:38:31.762" v="9" actId="478"/>
          <ac:spMkLst>
            <pc:docMk/>
            <pc:sldMk cId="2736970175" sldId="1021"/>
            <ac:spMk id="15" creationId="{59E27267-B7EF-A610-5151-918F61913260}"/>
          </ac:spMkLst>
        </pc:spChg>
        <pc:spChg chg="del">
          <ac:chgData name="rezi sandani" userId="e102bc56b85d3ce2" providerId="LiveId" clId="{F7573F57-1DF4-472D-BB22-132DF7D64104}" dt="2023-10-05T22:39:14.801" v="15" actId="478"/>
          <ac:spMkLst>
            <pc:docMk/>
            <pc:sldMk cId="2736970175" sldId="1021"/>
            <ac:spMk id="16" creationId="{9F204945-F864-4FB5-0F4C-9CD774F241B7}"/>
          </ac:spMkLst>
        </pc:spChg>
        <pc:spChg chg="mod">
          <ac:chgData name="rezi sandani" userId="e102bc56b85d3ce2" providerId="LiveId" clId="{F7573F57-1DF4-472D-BB22-132DF7D64104}" dt="2023-10-06T09:14:27.148" v="854" actId="1076"/>
          <ac:spMkLst>
            <pc:docMk/>
            <pc:sldMk cId="2736970175" sldId="1021"/>
            <ac:spMk id="24" creationId="{20FD44F7-26A2-4B83-B973-CBBAE4852327}"/>
          </ac:spMkLst>
        </pc:spChg>
        <pc:spChg chg="mod">
          <ac:chgData name="rezi sandani" userId="e102bc56b85d3ce2" providerId="LiveId" clId="{F7573F57-1DF4-472D-BB22-132DF7D64104}" dt="2023-10-06T09:15:00.107" v="858" actId="1076"/>
          <ac:spMkLst>
            <pc:docMk/>
            <pc:sldMk cId="2736970175" sldId="1021"/>
            <ac:spMk id="26" creationId="{1D2D31F6-2C6E-4189-8885-614613A9BDE8}"/>
          </ac:spMkLst>
        </pc:spChg>
        <pc:spChg chg="mod">
          <ac:chgData name="rezi sandani" userId="e102bc56b85d3ce2" providerId="LiveId" clId="{F7573F57-1DF4-472D-BB22-132DF7D64104}" dt="2023-10-06T09:14:52.418" v="857" actId="1076"/>
          <ac:spMkLst>
            <pc:docMk/>
            <pc:sldMk cId="2736970175" sldId="1021"/>
            <ac:spMk id="31" creationId="{09F9319F-A41E-4263-BA8C-6BB5DCF191F5}"/>
          </ac:spMkLst>
        </pc:spChg>
        <pc:spChg chg="del">
          <ac:chgData name="rezi sandani" userId="e102bc56b85d3ce2" providerId="LiveId" clId="{F7573F57-1DF4-472D-BB22-132DF7D64104}" dt="2023-10-05T22:38:08.404" v="3" actId="21"/>
          <ac:spMkLst>
            <pc:docMk/>
            <pc:sldMk cId="2736970175" sldId="1021"/>
            <ac:spMk id="36" creationId="{C7D69268-E021-4B74-A55C-D69EEBEA4140}"/>
          </ac:spMkLst>
        </pc:spChg>
        <pc:spChg chg="del mod">
          <ac:chgData name="rezi sandani" userId="e102bc56b85d3ce2" providerId="LiveId" clId="{F7573F57-1DF4-472D-BB22-132DF7D64104}" dt="2023-10-05T22:38:05.144" v="2" actId="21"/>
          <ac:spMkLst>
            <pc:docMk/>
            <pc:sldMk cId="2736970175" sldId="1021"/>
            <ac:spMk id="37" creationId="{9701DB36-A5D8-471A-9835-507033B80CC2}"/>
          </ac:spMkLst>
        </pc:spChg>
        <pc:spChg chg="del">
          <ac:chgData name="rezi sandani" userId="e102bc56b85d3ce2" providerId="LiveId" clId="{F7573F57-1DF4-472D-BB22-132DF7D64104}" dt="2023-10-05T22:38:22.293" v="6" actId="478"/>
          <ac:spMkLst>
            <pc:docMk/>
            <pc:sldMk cId="2736970175" sldId="1021"/>
            <ac:spMk id="41" creationId="{F4C8B276-8074-4A35-95E6-40B451724A24}"/>
          </ac:spMkLst>
        </pc:spChg>
        <pc:spChg chg="del">
          <ac:chgData name="rezi sandani" userId="e102bc56b85d3ce2" providerId="LiveId" clId="{F7573F57-1DF4-472D-BB22-132DF7D64104}" dt="2023-10-05T22:38:26.664" v="8" actId="478"/>
          <ac:spMkLst>
            <pc:docMk/>
            <pc:sldMk cId="2736970175" sldId="1021"/>
            <ac:spMk id="42" creationId="{366EF4FC-C10B-4936-B51B-A63DF20B1739}"/>
          </ac:spMkLst>
        </pc:spChg>
        <pc:spChg chg="del">
          <ac:chgData name="rezi sandani" userId="e102bc56b85d3ce2" providerId="LiveId" clId="{F7573F57-1DF4-472D-BB22-132DF7D64104}" dt="2023-10-05T22:38:41.444" v="12" actId="478"/>
          <ac:spMkLst>
            <pc:docMk/>
            <pc:sldMk cId="2736970175" sldId="1021"/>
            <ac:spMk id="46" creationId="{B7B82E94-1924-4305-B9F6-6AAC5A3BF82E}"/>
          </ac:spMkLst>
        </pc:spChg>
        <pc:spChg chg="del">
          <ac:chgData name="rezi sandani" userId="e102bc56b85d3ce2" providerId="LiveId" clId="{F7573F57-1DF4-472D-BB22-132DF7D64104}" dt="2023-10-05T22:38:37.975" v="11" actId="478"/>
          <ac:spMkLst>
            <pc:docMk/>
            <pc:sldMk cId="2736970175" sldId="1021"/>
            <ac:spMk id="47" creationId="{99BDA390-C1D7-4AD8-A5EF-F898DBB0DB9A}"/>
          </ac:spMkLst>
        </pc:spChg>
        <pc:grpChg chg="del">
          <ac:chgData name="rezi sandani" userId="e102bc56b85d3ce2" providerId="LiveId" clId="{F7573F57-1DF4-472D-BB22-132DF7D64104}" dt="2023-10-05T22:38:05.144" v="2" actId="21"/>
          <ac:grpSpMkLst>
            <pc:docMk/>
            <pc:sldMk cId="2736970175" sldId="1021"/>
            <ac:grpSpMk id="34" creationId="{FE7FEFCA-DCA9-4ECF-BC64-53C8408B46E0}"/>
          </ac:grpSpMkLst>
        </pc:grpChg>
        <pc:grpChg chg="del">
          <ac:chgData name="rezi sandani" userId="e102bc56b85d3ce2" providerId="LiveId" clId="{F7573F57-1DF4-472D-BB22-132DF7D64104}" dt="2023-10-05T22:38:22.293" v="6" actId="478"/>
          <ac:grpSpMkLst>
            <pc:docMk/>
            <pc:sldMk cId="2736970175" sldId="1021"/>
            <ac:grpSpMk id="39" creationId="{077F6BCC-3C1B-473B-8AC8-FEC17D8ABE5B}"/>
          </ac:grpSpMkLst>
        </pc:grpChg>
        <pc:grpChg chg="del">
          <ac:chgData name="rezi sandani" userId="e102bc56b85d3ce2" providerId="LiveId" clId="{F7573F57-1DF4-472D-BB22-132DF7D64104}" dt="2023-10-05T22:38:37.975" v="11" actId="478"/>
          <ac:grpSpMkLst>
            <pc:docMk/>
            <pc:sldMk cId="2736970175" sldId="1021"/>
            <ac:grpSpMk id="44" creationId="{559ECF00-CBD7-4455-BD46-6D295D6D56C2}"/>
          </ac:grpSpMkLst>
        </pc:grpChg>
        <pc:grpChg chg="mod">
          <ac:chgData name="rezi sandani" userId="e102bc56b85d3ce2" providerId="LiveId" clId="{F7573F57-1DF4-472D-BB22-132DF7D64104}" dt="2023-10-06T09:15:35.824" v="860" actId="1076"/>
          <ac:grpSpMkLst>
            <pc:docMk/>
            <pc:sldMk cId="2736970175" sldId="1021"/>
            <ac:grpSpMk id="49" creationId="{9278990A-7111-4BEB-9A14-FE2C64A75EF3}"/>
          </ac:grpSpMkLst>
        </pc:grpChg>
        <pc:cxnChg chg="del">
          <ac:chgData name="rezi sandani" userId="e102bc56b85d3ce2" providerId="LiveId" clId="{F7573F57-1DF4-472D-BB22-132DF7D64104}" dt="2023-10-05T22:38:57.533" v="14" actId="478"/>
          <ac:cxnSpMkLst>
            <pc:docMk/>
            <pc:sldMk cId="2736970175" sldId="1021"/>
            <ac:cxnSpMk id="3" creationId="{72F4100E-C2A3-4C36-8140-6CC549768869}"/>
          </ac:cxnSpMkLst>
        </pc:cxnChg>
        <pc:cxnChg chg="mod">
          <ac:chgData name="rezi sandani" userId="e102bc56b85d3ce2" providerId="LiveId" clId="{F7573F57-1DF4-472D-BB22-132DF7D64104}" dt="2023-10-06T09:14:08.651" v="851" actId="1076"/>
          <ac:cxnSpMkLst>
            <pc:docMk/>
            <pc:sldMk cId="2736970175" sldId="1021"/>
            <ac:cxnSpMk id="4" creationId="{CE1DD43F-C322-42EF-8344-7D54E0D00143}"/>
          </ac:cxnSpMkLst>
        </pc:cxnChg>
        <pc:cxnChg chg="del">
          <ac:chgData name="rezi sandani" userId="e102bc56b85d3ce2" providerId="LiveId" clId="{F7573F57-1DF4-472D-BB22-132DF7D64104}" dt="2023-10-05T22:38:54.165" v="13" actId="478"/>
          <ac:cxnSpMkLst>
            <pc:docMk/>
            <pc:sldMk cId="2736970175" sldId="1021"/>
            <ac:cxnSpMk id="11" creationId="{307F11D7-50FC-43B6-92E3-7C5F54AFDEA4}"/>
          </ac:cxnSpMkLst>
        </pc:cxnChg>
        <pc:cxnChg chg="mod">
          <ac:chgData name="rezi sandani" userId="e102bc56b85d3ce2" providerId="LiveId" clId="{F7573F57-1DF4-472D-BB22-132DF7D64104}" dt="2023-10-06T09:14:15.567" v="852" actId="1076"/>
          <ac:cxnSpMkLst>
            <pc:docMk/>
            <pc:sldMk cId="2736970175" sldId="1021"/>
            <ac:cxnSpMk id="12" creationId="{BE3E1FF6-A7C9-42A8-A3C7-29A22B71F830}"/>
          </ac:cxnSpMkLst>
        </pc:cxnChg>
        <pc:cxnChg chg="del">
          <ac:chgData name="rezi sandani" userId="e102bc56b85d3ce2" providerId="LiveId" clId="{F7573F57-1DF4-472D-BB22-132DF7D64104}" dt="2023-10-05T22:38:35.649" v="10" actId="478"/>
          <ac:cxnSpMkLst>
            <pc:docMk/>
            <pc:sldMk cId="2736970175" sldId="1021"/>
            <ac:cxnSpMk id="13" creationId="{0395A3BD-17EE-4AAB-AC4D-E06A6B9086CF}"/>
          </ac:cxnSpMkLst>
        </pc:cxnChg>
        <pc:cxnChg chg="del">
          <ac:chgData name="rezi sandani" userId="e102bc56b85d3ce2" providerId="LiveId" clId="{F7573F57-1DF4-472D-BB22-132DF7D64104}" dt="2023-10-05T22:38:24.515" v="7" actId="478"/>
          <ac:cxnSpMkLst>
            <pc:docMk/>
            <pc:sldMk cId="2736970175" sldId="1021"/>
            <ac:cxnSpMk id="14" creationId="{9DC6F06A-3E73-4EDC-90A6-6FE81533F513}"/>
          </ac:cxnSpMkLst>
        </pc:cxnChg>
      </pc:sldChg>
      <pc:sldChg chg="del">
        <pc:chgData name="rezi sandani" userId="e102bc56b85d3ce2" providerId="LiveId" clId="{F7573F57-1DF4-472D-BB22-132DF7D64104}" dt="2023-10-05T23:39:43.963" v="699" actId="47"/>
        <pc:sldMkLst>
          <pc:docMk/>
          <pc:sldMk cId="1018253256" sldId="1072"/>
        </pc:sldMkLst>
      </pc:sldChg>
      <pc:sldChg chg="del">
        <pc:chgData name="rezi sandani" userId="e102bc56b85d3ce2" providerId="LiveId" clId="{F7573F57-1DF4-472D-BB22-132DF7D64104}" dt="2023-10-05T23:39:46.791" v="700" actId="47"/>
        <pc:sldMkLst>
          <pc:docMk/>
          <pc:sldMk cId="609383875" sldId="1263"/>
        </pc:sldMkLst>
      </pc:sldChg>
      <pc:sldChg chg="del">
        <pc:chgData name="rezi sandani" userId="e102bc56b85d3ce2" providerId="LiveId" clId="{F7573F57-1DF4-472D-BB22-132DF7D64104}" dt="2023-10-05T23:39:48.055" v="702" actId="47"/>
        <pc:sldMkLst>
          <pc:docMk/>
          <pc:sldMk cId="4069266021" sldId="1266"/>
        </pc:sldMkLst>
      </pc:sldChg>
      <pc:sldChg chg="del">
        <pc:chgData name="rezi sandani" userId="e102bc56b85d3ce2" providerId="LiveId" clId="{F7573F57-1DF4-472D-BB22-132DF7D64104}" dt="2023-10-05T23:39:48.653" v="703" actId="47"/>
        <pc:sldMkLst>
          <pc:docMk/>
          <pc:sldMk cId="3389902556" sldId="1267"/>
        </pc:sldMkLst>
      </pc:sldChg>
      <pc:sldChg chg="del">
        <pc:chgData name="rezi sandani" userId="e102bc56b85d3ce2" providerId="LiveId" clId="{F7573F57-1DF4-472D-BB22-132DF7D64104}" dt="2023-10-05T23:39:50.229" v="704" actId="47"/>
        <pc:sldMkLst>
          <pc:docMk/>
          <pc:sldMk cId="2818639238" sldId="1268"/>
        </pc:sldMkLst>
      </pc:sldChg>
      <pc:sldChg chg="del">
        <pc:chgData name="rezi sandani" userId="e102bc56b85d3ce2" providerId="LiveId" clId="{F7573F57-1DF4-472D-BB22-132DF7D64104}" dt="2023-10-05T23:39:51.790" v="705" actId="47"/>
        <pc:sldMkLst>
          <pc:docMk/>
          <pc:sldMk cId="4182275077" sldId="1269"/>
        </pc:sldMkLst>
      </pc:sldChg>
      <pc:sldChg chg="del">
        <pc:chgData name="rezi sandani" userId="e102bc56b85d3ce2" providerId="LiveId" clId="{F7573F57-1DF4-472D-BB22-132DF7D64104}" dt="2023-10-05T23:39:52.421" v="706" actId="47"/>
        <pc:sldMkLst>
          <pc:docMk/>
          <pc:sldMk cId="191706095" sldId="1271"/>
        </pc:sldMkLst>
      </pc:sldChg>
      <pc:sldChg chg="modSp add del mod">
        <pc:chgData name="rezi sandani" userId="e102bc56b85d3ce2" providerId="LiveId" clId="{F7573F57-1DF4-472D-BB22-132DF7D64104}" dt="2023-10-05T23:14:18.705" v="319" actId="47"/>
        <pc:sldMkLst>
          <pc:docMk/>
          <pc:sldMk cId="1053566323" sldId="1272"/>
        </pc:sldMkLst>
        <pc:spChg chg="mod">
          <ac:chgData name="rezi sandani" userId="e102bc56b85d3ce2" providerId="LiveId" clId="{F7573F57-1DF4-472D-BB22-132DF7D64104}" dt="2023-10-05T23:04:24.045" v="210" actId="20577"/>
          <ac:spMkLst>
            <pc:docMk/>
            <pc:sldMk cId="1053566323" sldId="1272"/>
            <ac:spMk id="26" creationId="{2B3015C8-25A9-4987-BBCB-F10762C0B256}"/>
          </ac:spMkLst>
        </pc:spChg>
        <pc:spChg chg="mod">
          <ac:chgData name="rezi sandani" userId="e102bc56b85d3ce2" providerId="LiveId" clId="{F7573F57-1DF4-472D-BB22-132DF7D64104}" dt="2023-10-05T23:04:53.648" v="213"/>
          <ac:spMkLst>
            <pc:docMk/>
            <pc:sldMk cId="1053566323" sldId="1272"/>
            <ac:spMk id="31" creationId="{38629066-042B-4690-8336-B59C3A8DF96D}"/>
          </ac:spMkLst>
        </pc:spChg>
      </pc:sldChg>
      <pc:sldChg chg="add del">
        <pc:chgData name="rezi sandani" userId="e102bc56b85d3ce2" providerId="LiveId" clId="{F7573F57-1DF4-472D-BB22-132DF7D64104}" dt="2023-10-05T22:58:15.841" v="171" actId="47"/>
        <pc:sldMkLst>
          <pc:docMk/>
          <pc:sldMk cId="1173669531" sldId="1272"/>
        </pc:sldMkLst>
      </pc:sldChg>
      <pc:sldChg chg="add del">
        <pc:chgData name="rezi sandani" userId="e102bc56b85d3ce2" providerId="LiveId" clId="{F7573F57-1DF4-472D-BB22-132DF7D64104}" dt="2023-10-05T23:13:24.672" v="300"/>
        <pc:sldMkLst>
          <pc:docMk/>
          <pc:sldMk cId="2566684635" sldId="1272"/>
        </pc:sldMkLst>
      </pc:sldChg>
      <pc:sldChg chg="add del">
        <pc:chgData name="rezi sandani" userId="e102bc56b85d3ce2" providerId="LiveId" clId="{F7573F57-1DF4-472D-BB22-132DF7D64104}" dt="2023-10-05T23:14:20.972" v="320" actId="47"/>
        <pc:sldMkLst>
          <pc:docMk/>
          <pc:sldMk cId="37151047" sldId="1273"/>
        </pc:sldMkLst>
      </pc:sldChg>
      <pc:sldChg chg="modSp add mod modTransition">
        <pc:chgData name="rezi sandani" userId="e102bc56b85d3ce2" providerId="LiveId" clId="{F7573F57-1DF4-472D-BB22-132DF7D64104}" dt="2023-10-06T09:10:41.791" v="824" actId="20577"/>
        <pc:sldMkLst>
          <pc:docMk/>
          <pc:sldMk cId="3049593596" sldId="1274"/>
        </pc:sldMkLst>
        <pc:spChg chg="mod">
          <ac:chgData name="rezi sandani" userId="e102bc56b85d3ce2" providerId="LiveId" clId="{F7573F57-1DF4-472D-BB22-132DF7D64104}" dt="2023-10-05T23:14:08.933" v="318" actId="20577"/>
          <ac:spMkLst>
            <pc:docMk/>
            <pc:sldMk cId="3049593596" sldId="1274"/>
            <ac:spMk id="26" creationId="{2B3015C8-25A9-4987-BBCB-F10762C0B256}"/>
          </ac:spMkLst>
        </pc:spChg>
        <pc:spChg chg="mod">
          <ac:chgData name="rezi sandani" userId="e102bc56b85d3ce2" providerId="LiveId" clId="{F7573F57-1DF4-472D-BB22-132DF7D64104}" dt="2023-10-06T09:10:41.791" v="824" actId="20577"/>
          <ac:spMkLst>
            <pc:docMk/>
            <pc:sldMk cId="3049593596" sldId="1274"/>
            <ac:spMk id="31" creationId="{38629066-042B-4690-8336-B59C3A8DF96D}"/>
          </ac:spMkLst>
        </pc:spChg>
      </pc:sldChg>
      <pc:sldChg chg="modSp add mod modTransition">
        <pc:chgData name="rezi sandani" userId="e102bc56b85d3ce2" providerId="LiveId" clId="{F7573F57-1DF4-472D-BB22-132DF7D64104}" dt="2023-10-06T09:31:47.655" v="872" actId="20577"/>
        <pc:sldMkLst>
          <pc:docMk/>
          <pc:sldMk cId="4901423" sldId="1275"/>
        </pc:sldMkLst>
        <pc:spChg chg="mod">
          <ac:chgData name="rezi sandani" userId="e102bc56b85d3ce2" providerId="LiveId" clId="{F7573F57-1DF4-472D-BB22-132DF7D64104}" dt="2023-10-05T23:17:41.359" v="367" actId="20577"/>
          <ac:spMkLst>
            <pc:docMk/>
            <pc:sldMk cId="4901423" sldId="1275"/>
            <ac:spMk id="26" creationId="{2B3015C8-25A9-4987-BBCB-F10762C0B256}"/>
          </ac:spMkLst>
        </pc:spChg>
        <pc:spChg chg="mod">
          <ac:chgData name="rezi sandani" userId="e102bc56b85d3ce2" providerId="LiveId" clId="{F7573F57-1DF4-472D-BB22-132DF7D64104}" dt="2023-10-06T09:31:47.655" v="872" actId="20577"/>
          <ac:spMkLst>
            <pc:docMk/>
            <pc:sldMk cId="4901423" sldId="1275"/>
            <ac:spMk id="31" creationId="{38629066-042B-4690-8336-B59C3A8DF96D}"/>
          </ac:spMkLst>
        </pc:spChg>
      </pc:sldChg>
      <pc:sldChg chg="modSp add mod modTransition">
        <pc:chgData name="rezi sandani" userId="e102bc56b85d3ce2" providerId="LiveId" clId="{F7573F57-1DF4-472D-BB22-132DF7D64104}" dt="2023-10-05T23:49:04.881" v="743"/>
        <pc:sldMkLst>
          <pc:docMk/>
          <pc:sldMk cId="3607724821" sldId="1276"/>
        </pc:sldMkLst>
        <pc:spChg chg="mod">
          <ac:chgData name="rezi sandani" userId="e102bc56b85d3ce2" providerId="LiveId" clId="{F7573F57-1DF4-472D-BB22-132DF7D64104}" dt="2023-10-05T23:33:28.224" v="588" actId="20577"/>
          <ac:spMkLst>
            <pc:docMk/>
            <pc:sldMk cId="3607724821" sldId="1276"/>
            <ac:spMk id="26" creationId="{2B3015C8-25A9-4987-BBCB-F10762C0B256}"/>
          </ac:spMkLst>
        </pc:spChg>
        <pc:spChg chg="mod">
          <ac:chgData name="rezi sandani" userId="e102bc56b85d3ce2" providerId="LiveId" clId="{F7573F57-1DF4-472D-BB22-132DF7D64104}" dt="2023-10-05T23:20:31.116" v="429" actId="20577"/>
          <ac:spMkLst>
            <pc:docMk/>
            <pc:sldMk cId="3607724821" sldId="1276"/>
            <ac:spMk id="31" creationId="{38629066-042B-4690-8336-B59C3A8DF96D}"/>
          </ac:spMkLst>
        </pc:spChg>
      </pc:sldChg>
      <pc:sldChg chg="modSp add mod modTransition">
        <pc:chgData name="rezi sandani" userId="e102bc56b85d3ce2" providerId="LiveId" clId="{F7573F57-1DF4-472D-BB22-132DF7D64104}" dt="2023-10-06T09:12:03.341" v="840"/>
        <pc:sldMkLst>
          <pc:docMk/>
          <pc:sldMk cId="218437951" sldId="1277"/>
        </pc:sldMkLst>
        <pc:spChg chg="mod">
          <ac:chgData name="rezi sandani" userId="e102bc56b85d3ce2" providerId="LiveId" clId="{F7573F57-1DF4-472D-BB22-132DF7D64104}" dt="2023-10-05T23:33:37.199" v="590" actId="20577"/>
          <ac:spMkLst>
            <pc:docMk/>
            <pc:sldMk cId="218437951" sldId="1277"/>
            <ac:spMk id="26" creationId="{2B3015C8-25A9-4987-BBCB-F10762C0B256}"/>
          </ac:spMkLst>
        </pc:spChg>
        <pc:spChg chg="mod">
          <ac:chgData name="rezi sandani" userId="e102bc56b85d3ce2" providerId="LiveId" clId="{F7573F57-1DF4-472D-BB22-132DF7D64104}" dt="2023-10-06T09:12:03.341" v="840"/>
          <ac:spMkLst>
            <pc:docMk/>
            <pc:sldMk cId="218437951" sldId="1277"/>
            <ac:spMk id="31" creationId="{38629066-042B-4690-8336-B59C3A8DF96D}"/>
          </ac:spMkLst>
        </pc:spChg>
      </pc:sldChg>
      <pc:sldChg chg="modSp add mod modTransition">
        <pc:chgData name="rezi sandani" userId="e102bc56b85d3ce2" providerId="LiveId" clId="{F7573F57-1DF4-472D-BB22-132DF7D64104}" dt="2023-10-06T09:12:18.187" v="841"/>
        <pc:sldMkLst>
          <pc:docMk/>
          <pc:sldMk cId="2886109161" sldId="1278"/>
        </pc:sldMkLst>
        <pc:spChg chg="mod">
          <ac:chgData name="rezi sandani" userId="e102bc56b85d3ce2" providerId="LiveId" clId="{F7573F57-1DF4-472D-BB22-132DF7D64104}" dt="2023-10-05T23:33:44.186" v="592" actId="20577"/>
          <ac:spMkLst>
            <pc:docMk/>
            <pc:sldMk cId="2886109161" sldId="1278"/>
            <ac:spMk id="26" creationId="{2B3015C8-25A9-4987-BBCB-F10762C0B256}"/>
          </ac:spMkLst>
        </pc:spChg>
        <pc:spChg chg="mod">
          <ac:chgData name="rezi sandani" userId="e102bc56b85d3ce2" providerId="LiveId" clId="{F7573F57-1DF4-472D-BB22-132DF7D64104}" dt="2023-10-06T09:12:18.187" v="841"/>
          <ac:spMkLst>
            <pc:docMk/>
            <pc:sldMk cId="2886109161" sldId="1278"/>
            <ac:spMk id="31" creationId="{38629066-042B-4690-8336-B59C3A8DF96D}"/>
          </ac:spMkLst>
        </pc:spChg>
      </pc:sldChg>
      <pc:sldChg chg="modSp add mod modTransition">
        <pc:chgData name="rezi sandani" userId="e102bc56b85d3ce2" providerId="LiveId" clId="{F7573F57-1DF4-472D-BB22-132DF7D64104}" dt="2023-10-06T09:12:31.724" v="842"/>
        <pc:sldMkLst>
          <pc:docMk/>
          <pc:sldMk cId="3211366529" sldId="1279"/>
        </pc:sldMkLst>
        <pc:spChg chg="mod">
          <ac:chgData name="rezi sandani" userId="e102bc56b85d3ce2" providerId="LiveId" clId="{F7573F57-1DF4-472D-BB22-132DF7D64104}" dt="2023-10-05T23:33:49.253" v="594" actId="20577"/>
          <ac:spMkLst>
            <pc:docMk/>
            <pc:sldMk cId="3211366529" sldId="1279"/>
            <ac:spMk id="26" creationId="{2B3015C8-25A9-4987-BBCB-F10762C0B256}"/>
          </ac:spMkLst>
        </pc:spChg>
        <pc:spChg chg="mod">
          <ac:chgData name="rezi sandani" userId="e102bc56b85d3ce2" providerId="LiveId" clId="{F7573F57-1DF4-472D-BB22-132DF7D64104}" dt="2023-10-06T09:12:31.724" v="842"/>
          <ac:spMkLst>
            <pc:docMk/>
            <pc:sldMk cId="3211366529" sldId="1279"/>
            <ac:spMk id="31" creationId="{38629066-042B-4690-8336-B59C3A8DF96D}"/>
          </ac:spMkLst>
        </pc:spChg>
      </pc:sldChg>
      <pc:sldChg chg="modSp add mod modTransition">
        <pc:chgData name="rezi sandani" userId="e102bc56b85d3ce2" providerId="LiveId" clId="{F7573F57-1DF4-472D-BB22-132DF7D64104}" dt="2023-10-06T09:12:47.250" v="849" actId="20577"/>
        <pc:sldMkLst>
          <pc:docMk/>
          <pc:sldMk cId="3655196901" sldId="1280"/>
        </pc:sldMkLst>
        <pc:spChg chg="mod">
          <ac:chgData name="rezi sandani" userId="e102bc56b85d3ce2" providerId="LiveId" clId="{F7573F57-1DF4-472D-BB22-132DF7D64104}" dt="2023-10-05T23:36:54.618" v="634" actId="20577"/>
          <ac:spMkLst>
            <pc:docMk/>
            <pc:sldMk cId="3655196901" sldId="1280"/>
            <ac:spMk id="26" creationId="{2B3015C8-25A9-4987-BBCB-F10762C0B256}"/>
          </ac:spMkLst>
        </pc:spChg>
        <pc:spChg chg="mod">
          <ac:chgData name="rezi sandani" userId="e102bc56b85d3ce2" providerId="LiveId" clId="{F7573F57-1DF4-472D-BB22-132DF7D64104}" dt="2023-10-06T09:12:47.250" v="849" actId="20577"/>
          <ac:spMkLst>
            <pc:docMk/>
            <pc:sldMk cId="3655196901" sldId="1280"/>
            <ac:spMk id="31" creationId="{38629066-042B-4690-8336-B59C3A8DF96D}"/>
          </ac:spMkLst>
        </pc:spChg>
      </pc:sldChg>
      <pc:sldChg chg="modSp add mod modTransition">
        <pc:chgData name="rezi sandani" userId="e102bc56b85d3ce2" providerId="LiveId" clId="{F7573F57-1DF4-472D-BB22-132DF7D64104}" dt="2023-10-05T23:49:39.161" v="748"/>
        <pc:sldMkLst>
          <pc:docMk/>
          <pc:sldMk cId="2255695313" sldId="1281"/>
        </pc:sldMkLst>
        <pc:spChg chg="mod">
          <ac:chgData name="rezi sandani" userId="e102bc56b85d3ce2" providerId="LiveId" clId="{F7573F57-1DF4-472D-BB22-132DF7D64104}" dt="2023-10-05T23:37:19.372" v="660" actId="20577"/>
          <ac:spMkLst>
            <pc:docMk/>
            <pc:sldMk cId="2255695313" sldId="1281"/>
            <ac:spMk id="26" creationId="{2B3015C8-25A9-4987-BBCB-F10762C0B256}"/>
          </ac:spMkLst>
        </pc:spChg>
        <pc:spChg chg="mod">
          <ac:chgData name="rezi sandani" userId="e102bc56b85d3ce2" providerId="LiveId" clId="{F7573F57-1DF4-472D-BB22-132DF7D64104}" dt="2023-10-05T23:38:20.945" v="666" actId="20577"/>
          <ac:spMkLst>
            <pc:docMk/>
            <pc:sldMk cId="2255695313" sldId="1281"/>
            <ac:spMk id="31" creationId="{38629066-042B-4690-8336-B59C3A8DF96D}"/>
          </ac:spMkLst>
        </pc:spChg>
      </pc:sldChg>
      <pc:sldChg chg="modSp add mod modTransition">
        <pc:chgData name="rezi sandani" userId="e102bc56b85d3ce2" providerId="LiveId" clId="{F7573F57-1DF4-472D-BB22-132DF7D64104}" dt="2023-10-05T23:49:44.753" v="749"/>
        <pc:sldMkLst>
          <pc:docMk/>
          <pc:sldMk cId="420805999" sldId="1282"/>
        </pc:sldMkLst>
        <pc:spChg chg="mod">
          <ac:chgData name="rezi sandani" userId="e102bc56b85d3ce2" providerId="LiveId" clId="{F7573F57-1DF4-472D-BB22-132DF7D64104}" dt="2023-10-05T23:39:23.672" v="695" actId="20577"/>
          <ac:spMkLst>
            <pc:docMk/>
            <pc:sldMk cId="420805999" sldId="1282"/>
            <ac:spMk id="26" creationId="{2B3015C8-25A9-4987-BBCB-F10762C0B256}"/>
          </ac:spMkLst>
        </pc:spChg>
        <pc:spChg chg="mod">
          <ac:chgData name="rezi sandani" userId="e102bc56b85d3ce2" providerId="LiveId" clId="{F7573F57-1DF4-472D-BB22-132DF7D64104}" dt="2023-10-05T23:39:34.248" v="698" actId="20577"/>
          <ac:spMkLst>
            <pc:docMk/>
            <pc:sldMk cId="420805999" sldId="1282"/>
            <ac:spMk id="31" creationId="{38629066-042B-4690-8336-B59C3A8DF96D}"/>
          </ac:spMkLst>
        </pc:spChg>
      </pc:sldChg>
      <pc:sldChg chg="add del">
        <pc:chgData name="rezi sandani" userId="e102bc56b85d3ce2" providerId="LiveId" clId="{F7573F57-1DF4-472D-BB22-132DF7D64104}" dt="2023-10-05T23:37:47.227" v="664" actId="47"/>
        <pc:sldMkLst>
          <pc:docMk/>
          <pc:sldMk cId="459415731" sldId="1282"/>
        </pc:sldMkLst>
      </pc:sldChg>
      <pc:sldChg chg="add del">
        <pc:chgData name="rezi sandani" userId="e102bc56b85d3ce2" providerId="LiveId" clId="{F7573F57-1DF4-472D-BB22-132DF7D64104}" dt="2023-10-05T23:37:37.517" v="663"/>
        <pc:sldMkLst>
          <pc:docMk/>
          <pc:sldMk cId="869928403" sldId="1283"/>
        </pc:sldMkLst>
      </pc:sldChg>
      <pc:sldChg chg="addSp delSp modSp new mod modTransition">
        <pc:chgData name="rezi sandani" userId="e102bc56b85d3ce2" providerId="LiveId" clId="{F7573F57-1DF4-472D-BB22-132DF7D64104}" dt="2023-10-05T23:53:34.501" v="760" actId="1076"/>
        <pc:sldMkLst>
          <pc:docMk/>
          <pc:sldMk cId="3633460533" sldId="1283"/>
        </pc:sldMkLst>
        <pc:spChg chg="del">
          <ac:chgData name="rezi sandani" userId="e102bc56b85d3ce2" providerId="LiveId" clId="{F7573F57-1DF4-472D-BB22-132DF7D64104}" dt="2023-10-05T23:41:46.645" v="709" actId="931"/>
          <ac:spMkLst>
            <pc:docMk/>
            <pc:sldMk cId="3633460533" sldId="1283"/>
            <ac:spMk id="2" creationId="{71462D19-DEDC-0513-D3B4-60C803D7A9FD}"/>
          </ac:spMkLst>
        </pc:spChg>
        <pc:spChg chg="del">
          <ac:chgData name="rezi sandani" userId="e102bc56b85d3ce2" providerId="LiveId" clId="{F7573F57-1DF4-472D-BB22-132DF7D64104}" dt="2023-10-05T23:41:40.621" v="708" actId="478"/>
          <ac:spMkLst>
            <pc:docMk/>
            <pc:sldMk cId="3633460533" sldId="1283"/>
            <ac:spMk id="3" creationId="{FB06311A-C4F8-8FEE-3D7B-859A12279EE0}"/>
          </ac:spMkLst>
        </pc:spChg>
        <pc:spChg chg="add mod">
          <ac:chgData name="rezi sandani" userId="e102bc56b85d3ce2" providerId="LiveId" clId="{F7573F57-1DF4-472D-BB22-132DF7D64104}" dt="2023-10-05T23:41:58.847" v="711" actId="1076"/>
          <ac:spMkLst>
            <pc:docMk/>
            <pc:sldMk cId="3633460533" sldId="1283"/>
            <ac:spMk id="6" creationId="{FDB6F9F1-1920-865C-F82E-7DA645993ED3}"/>
          </ac:spMkLst>
        </pc:spChg>
        <pc:spChg chg="add mod">
          <ac:chgData name="rezi sandani" userId="e102bc56b85d3ce2" providerId="LiveId" clId="{F7573F57-1DF4-472D-BB22-132DF7D64104}" dt="2023-10-05T23:42:21.828" v="715" actId="1076"/>
          <ac:spMkLst>
            <pc:docMk/>
            <pc:sldMk cId="3633460533" sldId="1283"/>
            <ac:spMk id="7" creationId="{C520768A-71FE-A26A-B954-69A07CAA46EC}"/>
          </ac:spMkLst>
        </pc:spChg>
        <pc:spChg chg="add del mod">
          <ac:chgData name="rezi sandani" userId="e102bc56b85d3ce2" providerId="LiveId" clId="{F7573F57-1DF4-472D-BB22-132DF7D64104}" dt="2023-10-05T23:43:19.878" v="720" actId="478"/>
          <ac:spMkLst>
            <pc:docMk/>
            <pc:sldMk cId="3633460533" sldId="1283"/>
            <ac:spMk id="8" creationId="{EFFF6C8E-1F69-341B-9A95-80A54EBAECF1}"/>
          </ac:spMkLst>
        </pc:spChg>
        <pc:picChg chg="add mod">
          <ac:chgData name="rezi sandani" userId="e102bc56b85d3ce2" providerId="LiveId" clId="{F7573F57-1DF4-472D-BB22-132DF7D64104}" dt="2023-10-05T23:41:46.645" v="709" actId="931"/>
          <ac:picMkLst>
            <pc:docMk/>
            <pc:sldMk cId="3633460533" sldId="1283"/>
            <ac:picMk id="5" creationId="{5C592880-74F9-3084-2CE9-89075C2D78F2}"/>
          </ac:picMkLst>
        </pc:picChg>
        <pc:picChg chg="add mod">
          <ac:chgData name="rezi sandani" userId="e102bc56b85d3ce2" providerId="LiveId" clId="{F7573F57-1DF4-472D-BB22-132DF7D64104}" dt="2023-10-05T23:43:04.850" v="719" actId="1076"/>
          <ac:picMkLst>
            <pc:docMk/>
            <pc:sldMk cId="3633460533" sldId="1283"/>
            <ac:picMk id="9" creationId="{F4579BE6-DBA8-1029-1E49-C46E73AE32E5}"/>
          </ac:picMkLst>
        </pc:picChg>
        <pc:picChg chg="add mod">
          <ac:chgData name="rezi sandani" userId="e102bc56b85d3ce2" providerId="LiveId" clId="{F7573F57-1DF4-472D-BB22-132DF7D64104}" dt="2023-10-05T23:43:39.240" v="723" actId="14100"/>
          <ac:picMkLst>
            <pc:docMk/>
            <pc:sldMk cId="3633460533" sldId="1283"/>
            <ac:picMk id="10" creationId="{8E4A7FF9-EDB6-A709-4FFD-3766261E655A}"/>
          </ac:picMkLst>
        </pc:picChg>
        <pc:picChg chg="add mod">
          <ac:chgData name="rezi sandani" userId="e102bc56b85d3ce2" providerId="LiveId" clId="{F7573F57-1DF4-472D-BB22-132DF7D64104}" dt="2023-10-05T23:53:34.501" v="760" actId="1076"/>
          <ac:picMkLst>
            <pc:docMk/>
            <pc:sldMk cId="3633460533" sldId="1283"/>
            <ac:picMk id="12" creationId="{6F23587C-4E5B-1C15-E7B2-DC8B1F9C4976}"/>
          </ac:picMkLst>
        </pc:picChg>
      </pc:sldChg>
      <pc:sldMasterChg chg="del delSldLayout">
        <pc:chgData name="rezi sandani" userId="e102bc56b85d3ce2" providerId="LiveId" clId="{F7573F57-1DF4-472D-BB22-132DF7D64104}" dt="2023-10-05T23:39:52.421" v="706" actId="47"/>
        <pc:sldMasterMkLst>
          <pc:docMk/>
          <pc:sldMasterMk cId="2094210921" sldId="2147483648"/>
        </pc:sldMasterMkLst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595839767" sldId="2147483649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2279670944" sldId="2147483650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622235062" sldId="2147483651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3439540928" sldId="2147483652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3870547754" sldId="2147483653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2516731703" sldId="2147483654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182490870" sldId="2147483655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3872713091" sldId="2147483656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1907522186" sldId="2147483657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366910782" sldId="2147483658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231158102" sldId="2147483659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1905106627" sldId="2147483660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215155520" sldId="2147483661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66489605" sldId="2147483662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2836705959" sldId="2147483663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2371714906" sldId="2147483664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373716963" sldId="2147483665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3956031941" sldId="2147483666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1262441754" sldId="2147483667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3894249016" sldId="2147483668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488870177" sldId="2147483669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4222870718" sldId="2147483670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2469333033" sldId="2147483672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2556258759" sldId="2147483673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2311686999" sldId="2147483674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2254640184" sldId="2147483675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3937145047" sldId="2147483676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314164053" sldId="2147483680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3047042981" sldId="2147483681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2111981895" sldId="2147483686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3944379470" sldId="2147483688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428946376" sldId="2147483689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3531926579" sldId="2147483690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1188944498" sldId="2147483691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2080957417" sldId="2147483692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1631151636" sldId="2147483693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2397308413" sldId="2147483694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1859508749" sldId="2147483695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2067405112" sldId="2147483696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2524451835" sldId="2147483700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3676422482" sldId="2147483701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191760551" sldId="2147483702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2460451551" sldId="2147483703"/>
          </pc:sldLayoutMkLst>
        </pc:sldLayoutChg>
        <pc:sldLayoutChg chg="del">
          <pc:chgData name="rezi sandani" userId="e102bc56b85d3ce2" providerId="LiveId" clId="{F7573F57-1DF4-472D-BB22-132DF7D64104}" dt="2023-10-05T23:39:52.421" v="706" actId="47"/>
          <pc:sldLayoutMkLst>
            <pc:docMk/>
            <pc:sldMasterMk cId="2094210921" sldId="2147483648"/>
            <pc:sldLayoutMk cId="1338315369" sldId="2147483704"/>
          </pc:sldLayoutMkLst>
        </pc:sldLayoutChg>
      </pc:sldMasterChg>
      <pc:sldMasterChg chg="del delSldLayout">
        <pc:chgData name="rezi sandani" userId="e102bc56b85d3ce2" providerId="LiveId" clId="{F7573F57-1DF4-472D-BB22-132DF7D64104}" dt="2023-10-05T23:39:46.791" v="700" actId="47"/>
        <pc:sldMasterMkLst>
          <pc:docMk/>
          <pc:sldMasterMk cId="1410380589" sldId="2147483804"/>
        </pc:sldMasterMkLst>
        <pc:sldLayoutChg chg="del">
          <pc:chgData name="rezi sandani" userId="e102bc56b85d3ce2" providerId="LiveId" clId="{F7573F57-1DF4-472D-BB22-132DF7D64104}" dt="2023-10-05T23:39:46.791" v="700" actId="47"/>
          <pc:sldLayoutMkLst>
            <pc:docMk/>
            <pc:sldMasterMk cId="1410380589" sldId="2147483804"/>
            <pc:sldLayoutMk cId="140841292" sldId="2147483805"/>
          </pc:sldLayoutMkLst>
        </pc:sldLayoutChg>
      </pc:sldMasterChg>
      <pc:sldMasterChg chg="del delSldLayout">
        <pc:chgData name="rezi sandani" userId="e102bc56b85d3ce2" providerId="LiveId" clId="{F7573F57-1DF4-472D-BB22-132DF7D64104}" dt="2023-10-05T23:39:51.790" v="705" actId="47"/>
        <pc:sldMasterMkLst>
          <pc:docMk/>
          <pc:sldMasterMk cId="274884869" sldId="2147483863"/>
        </pc:sldMasterMkLst>
        <pc:sldLayoutChg chg="del">
          <pc:chgData name="rezi sandani" userId="e102bc56b85d3ce2" providerId="LiveId" clId="{F7573F57-1DF4-472D-BB22-132DF7D64104}" dt="2023-10-05T23:39:51.790" v="705" actId="47"/>
          <pc:sldLayoutMkLst>
            <pc:docMk/>
            <pc:sldMasterMk cId="274884869" sldId="2147483863"/>
            <pc:sldLayoutMk cId="600076701" sldId="2147483697"/>
          </pc:sldLayoutMkLst>
        </pc:sldLayoutChg>
        <pc:sldLayoutChg chg="del">
          <pc:chgData name="rezi sandani" userId="e102bc56b85d3ce2" providerId="LiveId" clId="{F7573F57-1DF4-472D-BB22-132DF7D64104}" dt="2023-10-05T23:39:51.790" v="705" actId="47"/>
          <pc:sldLayoutMkLst>
            <pc:docMk/>
            <pc:sldMasterMk cId="274884869" sldId="2147483863"/>
            <pc:sldLayoutMk cId="1746053634" sldId="2147483825"/>
          </pc:sldLayoutMkLst>
        </pc:sldLayoutChg>
        <pc:sldLayoutChg chg="del">
          <pc:chgData name="rezi sandani" userId="e102bc56b85d3ce2" providerId="LiveId" clId="{F7573F57-1DF4-472D-BB22-132DF7D64104}" dt="2023-10-05T23:39:51.790" v="705" actId="47"/>
          <pc:sldLayoutMkLst>
            <pc:docMk/>
            <pc:sldMasterMk cId="274884869" sldId="2147483863"/>
            <pc:sldLayoutMk cId="2069867065" sldId="2147483831"/>
          </pc:sldLayoutMkLst>
        </pc:sldLayoutChg>
        <pc:sldLayoutChg chg="del">
          <pc:chgData name="rezi sandani" userId="e102bc56b85d3ce2" providerId="LiveId" clId="{F7573F57-1DF4-472D-BB22-132DF7D64104}" dt="2023-10-05T23:39:47.579" v="701" actId="47"/>
          <pc:sldLayoutMkLst>
            <pc:docMk/>
            <pc:sldMasterMk cId="274884869" sldId="2147483863"/>
            <pc:sldLayoutMk cId="3534222913" sldId="2147483853"/>
          </pc:sldLayoutMkLst>
        </pc:sldLayoutChg>
      </pc:sldMasterChg>
    </pc:docChg>
  </pc:docChgLst>
  <pc:docChgLst>
    <pc:chgData name="rezi sandani" userId="e102bc56b85d3ce2" providerId="LiveId" clId="{424904CB-B8A8-4B5C-8F35-DE9936F1BE58}"/>
    <pc:docChg chg="undo redo custSel addSld delSld modSld sldOrd addMainMaster delMainMaster modMainMaster">
      <pc:chgData name="rezi sandani" userId="e102bc56b85d3ce2" providerId="LiveId" clId="{424904CB-B8A8-4B5C-8F35-DE9936F1BE58}" dt="2023-06-12T17:01:27.761" v="1224" actId="14100"/>
      <pc:docMkLst>
        <pc:docMk/>
      </pc:docMkLst>
      <pc:sldChg chg="add">
        <pc:chgData name="rezi sandani" userId="e102bc56b85d3ce2" providerId="LiveId" clId="{424904CB-B8A8-4B5C-8F35-DE9936F1BE58}" dt="2023-06-12T15:20:55.174" v="531"/>
        <pc:sldMkLst>
          <pc:docMk/>
          <pc:sldMk cId="2547753827" sldId="263"/>
        </pc:sldMkLst>
      </pc:sldChg>
      <pc:sldChg chg="delSp modSp mod">
        <pc:chgData name="rezi sandani" userId="e102bc56b85d3ce2" providerId="LiveId" clId="{424904CB-B8A8-4B5C-8F35-DE9936F1BE58}" dt="2023-06-12T14:05:14.189" v="43" actId="1076"/>
        <pc:sldMkLst>
          <pc:docMk/>
          <pc:sldMk cId="445076379" sldId="283"/>
        </pc:sldMkLst>
        <pc:spChg chg="mod">
          <ac:chgData name="rezi sandani" userId="e102bc56b85d3ce2" providerId="LiveId" clId="{424904CB-B8A8-4B5C-8F35-DE9936F1BE58}" dt="2023-06-12T14:04:43.388" v="35" actId="1076"/>
          <ac:spMkLst>
            <pc:docMk/>
            <pc:sldMk cId="445076379" sldId="283"/>
            <ac:spMk id="2" creationId="{A9696249-5684-484A-8793-E8291F6A9B2D}"/>
          </ac:spMkLst>
        </pc:spChg>
        <pc:spChg chg="mod">
          <ac:chgData name="rezi sandani" userId="e102bc56b85d3ce2" providerId="LiveId" clId="{424904CB-B8A8-4B5C-8F35-DE9936F1BE58}" dt="2023-06-12T14:05:14.189" v="43" actId="1076"/>
          <ac:spMkLst>
            <pc:docMk/>
            <pc:sldMk cId="445076379" sldId="283"/>
            <ac:spMk id="6" creationId="{D0722678-5DF4-4DEB-A98F-8CC2644861D3}"/>
          </ac:spMkLst>
        </pc:spChg>
        <pc:spChg chg="del">
          <ac:chgData name="rezi sandani" userId="e102bc56b85d3ce2" providerId="LiveId" clId="{424904CB-B8A8-4B5C-8F35-DE9936F1BE58}" dt="2023-06-12T14:03:53.117" v="29" actId="478"/>
          <ac:spMkLst>
            <pc:docMk/>
            <pc:sldMk cId="445076379" sldId="283"/>
            <ac:spMk id="30" creationId="{68916D57-75C3-4037-A7B1-DC21DBA876C7}"/>
          </ac:spMkLst>
        </pc:spChg>
        <pc:spChg chg="mod">
          <ac:chgData name="rezi sandani" userId="e102bc56b85d3ce2" providerId="LiveId" clId="{424904CB-B8A8-4B5C-8F35-DE9936F1BE58}" dt="2023-06-12T14:03:17.658" v="15" actId="20577"/>
          <ac:spMkLst>
            <pc:docMk/>
            <pc:sldMk cId="445076379" sldId="283"/>
            <ac:spMk id="42" creationId="{AC02711B-D617-4ED0-87E5-7D53548645D2}"/>
          </ac:spMkLst>
        </pc:spChg>
        <pc:spChg chg="mod">
          <ac:chgData name="rezi sandani" userId="e102bc56b85d3ce2" providerId="LiveId" clId="{424904CB-B8A8-4B5C-8F35-DE9936F1BE58}" dt="2023-06-12T14:03:33.458" v="28" actId="20577"/>
          <ac:spMkLst>
            <pc:docMk/>
            <pc:sldMk cId="445076379" sldId="283"/>
            <ac:spMk id="43" creationId="{E30C44D6-1179-4C24-963A-AB68596D05E6}"/>
          </ac:spMkLst>
        </pc:spChg>
        <pc:grpChg chg="mod">
          <ac:chgData name="rezi sandani" userId="e102bc56b85d3ce2" providerId="LiveId" clId="{424904CB-B8A8-4B5C-8F35-DE9936F1BE58}" dt="2023-06-12T14:05:03.808" v="41" actId="1076"/>
          <ac:grpSpMkLst>
            <pc:docMk/>
            <pc:sldMk cId="445076379" sldId="283"/>
            <ac:grpSpMk id="14" creationId="{BB02E965-17E2-49EF-9341-FFB5CED06E08}"/>
          </ac:grpSpMkLst>
        </pc:grpChg>
        <pc:grpChg chg="del">
          <ac:chgData name="rezi sandani" userId="e102bc56b85d3ce2" providerId="LiveId" clId="{424904CB-B8A8-4B5C-8F35-DE9936F1BE58}" dt="2023-06-12T14:03:53.117" v="29" actId="478"/>
          <ac:grpSpMkLst>
            <pc:docMk/>
            <pc:sldMk cId="445076379" sldId="283"/>
            <ac:grpSpMk id="28" creationId="{7AA85448-2CBB-4D23-A2C4-799F1BE468B7}"/>
          </ac:grpSpMkLst>
        </pc:grpChg>
        <pc:picChg chg="mod">
          <ac:chgData name="rezi sandani" userId="e102bc56b85d3ce2" providerId="LiveId" clId="{424904CB-B8A8-4B5C-8F35-DE9936F1BE58}" dt="2023-06-12T14:04:49.317" v="37" actId="1076"/>
          <ac:picMkLst>
            <pc:docMk/>
            <pc:sldMk cId="445076379" sldId="283"/>
            <ac:picMk id="63" creationId="{00000000-0000-0000-0000-000000000000}"/>
          </ac:picMkLst>
        </pc:picChg>
      </pc:sldChg>
      <pc:sldChg chg="modSp add mod">
        <pc:chgData name="rezi sandani" userId="e102bc56b85d3ce2" providerId="LiveId" clId="{424904CB-B8A8-4B5C-8F35-DE9936F1BE58}" dt="2023-06-12T16:53:26.546" v="1145" actId="1076"/>
        <pc:sldMkLst>
          <pc:docMk/>
          <pc:sldMk cId="964372653" sldId="284"/>
        </pc:sldMkLst>
        <pc:grpChg chg="mod">
          <ac:chgData name="rezi sandani" userId="e102bc56b85d3ce2" providerId="LiveId" clId="{424904CB-B8A8-4B5C-8F35-DE9936F1BE58}" dt="2023-06-12T16:53:26.546" v="1145" actId="1076"/>
          <ac:grpSpMkLst>
            <pc:docMk/>
            <pc:sldMk cId="964372653" sldId="284"/>
            <ac:grpSpMk id="137" creationId="{72CDEEFE-DA3B-4250-AEFF-F32EC83BBB18}"/>
          </ac:grpSpMkLst>
        </pc:grpChg>
      </pc:sldChg>
      <pc:sldChg chg="add">
        <pc:chgData name="rezi sandani" userId="e102bc56b85d3ce2" providerId="LiveId" clId="{424904CB-B8A8-4B5C-8F35-DE9936F1BE58}" dt="2023-06-12T15:19:49.068" v="529"/>
        <pc:sldMkLst>
          <pc:docMk/>
          <pc:sldMk cId="4256615263" sldId="293"/>
        </pc:sldMkLst>
      </pc:sldChg>
      <pc:sldChg chg="add">
        <pc:chgData name="rezi sandani" userId="e102bc56b85d3ce2" providerId="LiveId" clId="{424904CB-B8A8-4B5C-8F35-DE9936F1BE58}" dt="2023-06-12T14:21:00.123" v="53"/>
        <pc:sldMkLst>
          <pc:docMk/>
          <pc:sldMk cId="3743488657" sldId="313"/>
        </pc:sldMkLst>
      </pc:sldChg>
      <pc:sldChg chg="addSp delSp modSp add mod ord modTransition">
        <pc:chgData name="rezi sandani" userId="e102bc56b85d3ce2" providerId="LiveId" clId="{424904CB-B8A8-4B5C-8F35-DE9936F1BE58}" dt="2023-06-12T15:07:44.272" v="429"/>
        <pc:sldMkLst>
          <pc:docMk/>
          <pc:sldMk cId="1493918224" sldId="319"/>
        </pc:sldMkLst>
        <pc:spChg chg="add del mod">
          <ac:chgData name="rezi sandani" userId="e102bc56b85d3ce2" providerId="LiveId" clId="{424904CB-B8A8-4B5C-8F35-DE9936F1BE58}" dt="2023-06-12T14:37:29.963" v="178" actId="931"/>
          <ac:spMkLst>
            <pc:docMk/>
            <pc:sldMk cId="1493918224" sldId="319"/>
            <ac:spMk id="3" creationId="{61569EEB-8D7D-B24E-F7FC-74A952F83E4D}"/>
          </ac:spMkLst>
        </pc:spChg>
        <pc:spChg chg="add mod">
          <ac:chgData name="rezi sandani" userId="e102bc56b85d3ce2" providerId="LiveId" clId="{424904CB-B8A8-4B5C-8F35-DE9936F1BE58}" dt="2023-06-12T15:07:22.215" v="427" actId="1076"/>
          <ac:spMkLst>
            <pc:docMk/>
            <pc:sldMk cId="1493918224" sldId="319"/>
            <ac:spMk id="8" creationId="{2DDEA956-AE2E-1288-4DA5-8E8EB83014FF}"/>
          </ac:spMkLst>
        </pc:spChg>
        <pc:spChg chg="add del mod">
          <ac:chgData name="rezi sandani" userId="e102bc56b85d3ce2" providerId="LiveId" clId="{424904CB-B8A8-4B5C-8F35-DE9936F1BE58}" dt="2023-06-12T14:41:34.497" v="213" actId="931"/>
          <ac:spMkLst>
            <pc:docMk/>
            <pc:sldMk cId="1493918224" sldId="319"/>
            <ac:spMk id="11" creationId="{C811F2C3-F8ED-40AF-1B8B-693BC0A152F3}"/>
          </ac:spMkLst>
        </pc:spChg>
        <pc:spChg chg="add mod">
          <ac:chgData name="rezi sandani" userId="e102bc56b85d3ce2" providerId="LiveId" clId="{424904CB-B8A8-4B5C-8F35-DE9936F1BE58}" dt="2023-06-12T15:07:30.603" v="428" actId="1076"/>
          <ac:spMkLst>
            <pc:docMk/>
            <pc:sldMk cId="1493918224" sldId="319"/>
            <ac:spMk id="12" creationId="{0FDA16C5-48F2-6650-2D3C-BD2B59C9D77D}"/>
          </ac:spMkLst>
        </pc:spChg>
        <pc:spChg chg="del mod">
          <ac:chgData name="rezi sandani" userId="e102bc56b85d3ce2" providerId="LiveId" clId="{424904CB-B8A8-4B5C-8F35-DE9936F1BE58}" dt="2023-06-12T14:37:44.972" v="182" actId="478"/>
          <ac:spMkLst>
            <pc:docMk/>
            <pc:sldMk cId="1493918224" sldId="319"/>
            <ac:spMk id="17" creationId="{69D33E65-53B0-43E1-8ACA-C568F211D98E}"/>
          </ac:spMkLst>
        </pc:spChg>
        <pc:spChg chg="del">
          <ac:chgData name="rezi sandani" userId="e102bc56b85d3ce2" providerId="LiveId" clId="{424904CB-B8A8-4B5C-8F35-DE9936F1BE58}" dt="2023-06-12T14:38:20.412" v="192" actId="478"/>
          <ac:spMkLst>
            <pc:docMk/>
            <pc:sldMk cId="1493918224" sldId="319"/>
            <ac:spMk id="20" creationId="{4693433A-440F-4F4B-99D7-3CDFAE87B672}"/>
          </ac:spMkLst>
        </pc:spChg>
        <pc:spChg chg="del">
          <ac:chgData name="rezi sandani" userId="e102bc56b85d3ce2" providerId="LiveId" clId="{424904CB-B8A8-4B5C-8F35-DE9936F1BE58}" dt="2023-06-12T14:38:17.421" v="190" actId="478"/>
          <ac:spMkLst>
            <pc:docMk/>
            <pc:sldMk cId="1493918224" sldId="319"/>
            <ac:spMk id="21" creationId="{0F2CEC99-4FD9-4C58-9BB5-EF74D13979BB}"/>
          </ac:spMkLst>
        </pc:spChg>
        <pc:spChg chg="del">
          <ac:chgData name="rezi sandani" userId="e102bc56b85d3ce2" providerId="LiveId" clId="{424904CB-B8A8-4B5C-8F35-DE9936F1BE58}" dt="2023-06-12T14:38:18.970" v="191" actId="478"/>
          <ac:spMkLst>
            <pc:docMk/>
            <pc:sldMk cId="1493918224" sldId="319"/>
            <ac:spMk id="30" creationId="{DEF1743B-4AE7-4BB7-96A5-F6DEADF7D50D}"/>
          </ac:spMkLst>
        </pc:spChg>
        <pc:picChg chg="del mod">
          <ac:chgData name="rezi sandani" userId="e102bc56b85d3ce2" providerId="LiveId" clId="{424904CB-B8A8-4B5C-8F35-DE9936F1BE58}" dt="2023-06-12T14:38:00.906" v="187" actId="478"/>
          <ac:picMkLst>
            <pc:docMk/>
            <pc:sldMk cId="1493918224" sldId="319"/>
            <ac:picMk id="5" creationId="{AC3D0165-5431-488D-879F-005713573414}"/>
          </ac:picMkLst>
        </pc:picChg>
        <pc:picChg chg="add mod">
          <ac:chgData name="rezi sandani" userId="e102bc56b85d3ce2" providerId="LiveId" clId="{424904CB-B8A8-4B5C-8F35-DE9936F1BE58}" dt="2023-06-12T14:39:34.764" v="210" actId="1076"/>
          <ac:picMkLst>
            <pc:docMk/>
            <pc:sldMk cId="1493918224" sldId="319"/>
            <ac:picMk id="7" creationId="{C14EBD9D-3A1A-2B1F-3CD6-35C4DE1F36C1}"/>
          </ac:picMkLst>
        </pc:picChg>
        <pc:picChg chg="add del mod">
          <ac:chgData name="rezi sandani" userId="e102bc56b85d3ce2" providerId="LiveId" clId="{424904CB-B8A8-4B5C-8F35-DE9936F1BE58}" dt="2023-06-12T14:38:35.204" v="195" actId="478"/>
          <ac:picMkLst>
            <pc:docMk/>
            <pc:sldMk cId="1493918224" sldId="319"/>
            <ac:picMk id="9" creationId="{22B9F1BE-5C3D-1179-D502-BD77B048A650}"/>
          </ac:picMkLst>
        </pc:picChg>
        <pc:picChg chg="add mod">
          <ac:chgData name="rezi sandani" userId="e102bc56b85d3ce2" providerId="LiveId" clId="{424904CB-B8A8-4B5C-8F35-DE9936F1BE58}" dt="2023-06-12T14:41:34.497" v="213" actId="931"/>
          <ac:picMkLst>
            <pc:docMk/>
            <pc:sldMk cId="1493918224" sldId="319"/>
            <ac:picMk id="14" creationId="{73550478-7766-B7F1-3A30-B2268A4D873B}"/>
          </ac:picMkLst>
        </pc:picChg>
        <pc:picChg chg="del">
          <ac:chgData name="rezi sandani" userId="e102bc56b85d3ce2" providerId="LiveId" clId="{424904CB-B8A8-4B5C-8F35-DE9936F1BE58}" dt="2023-06-12T14:37:22.782" v="177" actId="478"/>
          <ac:picMkLst>
            <pc:docMk/>
            <pc:sldMk cId="1493918224" sldId="319"/>
            <ac:picMk id="16" creationId="{CC2734A8-208E-47F2-8397-0B113CBC96CF}"/>
          </ac:picMkLst>
        </pc:picChg>
        <pc:picChg chg="add mod">
          <ac:chgData name="rezi sandani" userId="e102bc56b85d3ce2" providerId="LiveId" clId="{424904CB-B8A8-4B5C-8F35-DE9936F1BE58}" dt="2023-06-12T14:43:23.368" v="241" actId="1076"/>
          <ac:picMkLst>
            <pc:docMk/>
            <pc:sldMk cId="1493918224" sldId="319"/>
            <ac:picMk id="18" creationId="{52978B7E-4483-2FBD-153E-31AFBCF65A55}"/>
          </ac:picMkLst>
        </pc:picChg>
        <pc:picChg chg="add mod">
          <ac:chgData name="rezi sandani" userId="e102bc56b85d3ce2" providerId="LiveId" clId="{424904CB-B8A8-4B5C-8F35-DE9936F1BE58}" dt="2023-06-12T14:43:28.570" v="244" actId="14100"/>
          <ac:picMkLst>
            <pc:docMk/>
            <pc:sldMk cId="1493918224" sldId="319"/>
            <ac:picMk id="22" creationId="{1731025C-2D9D-C5D9-6CE9-3E9DF0A65082}"/>
          </ac:picMkLst>
        </pc:picChg>
        <pc:picChg chg="add mod">
          <ac:chgData name="rezi sandani" userId="e102bc56b85d3ce2" providerId="LiveId" clId="{424904CB-B8A8-4B5C-8F35-DE9936F1BE58}" dt="2023-06-12T14:43:34.749" v="246" actId="1076"/>
          <ac:picMkLst>
            <pc:docMk/>
            <pc:sldMk cId="1493918224" sldId="319"/>
            <ac:picMk id="24" creationId="{842727E7-3E3B-A5AC-6F66-5ABA14510FE4}"/>
          </ac:picMkLst>
        </pc:picChg>
      </pc:sldChg>
      <pc:sldChg chg="add del">
        <pc:chgData name="rezi sandani" userId="e102bc56b85d3ce2" providerId="LiveId" clId="{424904CB-B8A8-4B5C-8F35-DE9936F1BE58}" dt="2023-06-12T14:31:51.697" v="163" actId="47"/>
        <pc:sldMkLst>
          <pc:docMk/>
          <pc:sldMk cId="1665165212" sldId="354"/>
        </pc:sldMkLst>
      </pc:sldChg>
      <pc:sldChg chg="addSp delSp modSp add mod ord delAnim">
        <pc:chgData name="rezi sandani" userId="e102bc56b85d3ce2" providerId="LiveId" clId="{424904CB-B8A8-4B5C-8F35-DE9936F1BE58}" dt="2023-06-12T15:49:15.339" v="815" actId="1076"/>
        <pc:sldMkLst>
          <pc:docMk/>
          <pc:sldMk cId="1490523172" sldId="380"/>
        </pc:sldMkLst>
        <pc:spChg chg="del topLvl">
          <ac:chgData name="rezi sandani" userId="e102bc56b85d3ce2" providerId="LiveId" clId="{424904CB-B8A8-4B5C-8F35-DE9936F1BE58}" dt="2023-06-12T14:48:03.623" v="277" actId="478"/>
          <ac:spMkLst>
            <pc:docMk/>
            <pc:sldMk cId="1490523172" sldId="380"/>
            <ac:spMk id="5" creationId="{45CED907-30F8-4F31-A486-EC2C1BCFE34F}"/>
          </ac:spMkLst>
        </pc:spChg>
        <pc:spChg chg="del topLvl">
          <ac:chgData name="rezi sandani" userId="e102bc56b85d3ce2" providerId="LiveId" clId="{424904CB-B8A8-4B5C-8F35-DE9936F1BE58}" dt="2023-06-12T14:48:00.774" v="276" actId="478"/>
          <ac:spMkLst>
            <pc:docMk/>
            <pc:sldMk cId="1490523172" sldId="380"/>
            <ac:spMk id="6" creationId="{A8FFAB83-07D3-449A-B112-CC9BE3E3D94A}"/>
          </ac:spMkLst>
        </pc:spChg>
        <pc:spChg chg="add del mod">
          <ac:chgData name="rezi sandani" userId="e102bc56b85d3ce2" providerId="LiveId" clId="{424904CB-B8A8-4B5C-8F35-DE9936F1BE58}" dt="2023-06-12T15:21:36.126" v="534" actId="478"/>
          <ac:spMkLst>
            <pc:docMk/>
            <pc:sldMk cId="1490523172" sldId="380"/>
            <ac:spMk id="10" creationId="{580DD9BE-B45E-6ED7-3746-AC61FDE97066}"/>
          </ac:spMkLst>
        </pc:spChg>
        <pc:spChg chg="add del mod">
          <ac:chgData name="rezi sandani" userId="e102bc56b85d3ce2" providerId="LiveId" clId="{424904CB-B8A8-4B5C-8F35-DE9936F1BE58}" dt="2023-06-12T15:17:00.790" v="493" actId="931"/>
          <ac:spMkLst>
            <pc:docMk/>
            <pc:sldMk cId="1490523172" sldId="380"/>
            <ac:spMk id="12" creationId="{8F25CCA5-318C-2B45-B548-71FCE5304290}"/>
          </ac:spMkLst>
        </pc:spChg>
        <pc:spChg chg="add mod">
          <ac:chgData name="rezi sandani" userId="e102bc56b85d3ce2" providerId="LiveId" clId="{424904CB-B8A8-4B5C-8F35-DE9936F1BE58}" dt="2023-06-12T15:18:31.365" v="528" actId="1076"/>
          <ac:spMkLst>
            <pc:docMk/>
            <pc:sldMk cId="1490523172" sldId="380"/>
            <ac:spMk id="17" creationId="{338CBA7E-0DB7-70F4-E001-9CB59B802FBD}"/>
          </ac:spMkLst>
        </pc:spChg>
        <pc:spChg chg="mod">
          <ac:chgData name="rezi sandani" userId="e102bc56b85d3ce2" providerId="LiveId" clId="{424904CB-B8A8-4B5C-8F35-DE9936F1BE58}" dt="2023-06-12T15:24:21.166" v="574" actId="14100"/>
          <ac:spMkLst>
            <pc:docMk/>
            <pc:sldMk cId="1490523172" sldId="380"/>
            <ac:spMk id="19" creationId="{F1339C67-7454-2A15-45B5-06616F4F7014}"/>
          </ac:spMkLst>
        </pc:spChg>
        <pc:spChg chg="mod">
          <ac:chgData name="rezi sandani" userId="e102bc56b85d3ce2" providerId="LiveId" clId="{424904CB-B8A8-4B5C-8F35-DE9936F1BE58}" dt="2023-06-12T15:24:25.031" v="581" actId="1076"/>
          <ac:spMkLst>
            <pc:docMk/>
            <pc:sldMk cId="1490523172" sldId="380"/>
            <ac:spMk id="21" creationId="{D2DCC81A-8C3E-198C-B18D-5BA312CF5E81}"/>
          </ac:spMkLst>
        </pc:spChg>
        <pc:spChg chg="mod">
          <ac:chgData name="rezi sandani" userId="e102bc56b85d3ce2" providerId="LiveId" clId="{424904CB-B8A8-4B5C-8F35-DE9936F1BE58}" dt="2023-06-12T15:49:15.339" v="815" actId="1076"/>
          <ac:spMkLst>
            <pc:docMk/>
            <pc:sldMk cId="1490523172" sldId="380"/>
            <ac:spMk id="23" creationId="{96FB8127-41F1-4A07-9344-DE73551C413E}"/>
          </ac:spMkLst>
        </pc:spChg>
        <pc:spChg chg="mod">
          <ac:chgData name="rezi sandani" userId="e102bc56b85d3ce2" providerId="LiveId" clId="{424904CB-B8A8-4B5C-8F35-DE9936F1BE58}" dt="2023-06-12T15:24:21.368" v="575" actId="1076"/>
          <ac:spMkLst>
            <pc:docMk/>
            <pc:sldMk cId="1490523172" sldId="380"/>
            <ac:spMk id="24" creationId="{7843BFB7-5E1D-9E01-07C7-A991A169C781}"/>
          </ac:spMkLst>
        </pc:spChg>
        <pc:spChg chg="del mod">
          <ac:chgData name="rezi sandani" userId="e102bc56b85d3ce2" providerId="LiveId" clId="{424904CB-B8A8-4B5C-8F35-DE9936F1BE58}" dt="2023-06-12T15:17:55.247" v="507" actId="478"/>
          <ac:spMkLst>
            <pc:docMk/>
            <pc:sldMk cId="1490523172" sldId="380"/>
            <ac:spMk id="27" creationId="{A55565FD-01D4-4037-AE4D-DC4963905E24}"/>
          </ac:spMkLst>
        </pc:spChg>
        <pc:spChg chg="del topLvl">
          <ac:chgData name="rezi sandani" userId="e102bc56b85d3ce2" providerId="LiveId" clId="{424904CB-B8A8-4B5C-8F35-DE9936F1BE58}" dt="2023-06-12T14:48:07.449" v="279" actId="478"/>
          <ac:spMkLst>
            <pc:docMk/>
            <pc:sldMk cId="1490523172" sldId="380"/>
            <ac:spMk id="29" creationId="{76DE5920-EFD2-4293-B4D1-DD846FE85724}"/>
          </ac:spMkLst>
        </pc:spChg>
        <pc:spChg chg="del topLvl">
          <ac:chgData name="rezi sandani" userId="e102bc56b85d3ce2" providerId="LiveId" clId="{424904CB-B8A8-4B5C-8F35-DE9936F1BE58}" dt="2023-06-12T14:48:05.463" v="278" actId="478"/>
          <ac:spMkLst>
            <pc:docMk/>
            <pc:sldMk cId="1490523172" sldId="380"/>
            <ac:spMk id="30" creationId="{7EC8AC8E-8D39-421D-A453-057A4BF970F1}"/>
          </ac:spMkLst>
        </pc:spChg>
        <pc:spChg chg="mod">
          <ac:chgData name="rezi sandani" userId="e102bc56b85d3ce2" providerId="LiveId" clId="{424904CB-B8A8-4B5C-8F35-DE9936F1BE58}" dt="2023-06-12T15:21:37.778" v="535"/>
          <ac:spMkLst>
            <pc:docMk/>
            <pc:sldMk cId="1490523172" sldId="380"/>
            <ac:spMk id="34" creationId="{8383C965-6D46-F89B-11AF-72D5FC1B7CDF}"/>
          </ac:spMkLst>
        </pc:spChg>
        <pc:spChg chg="mod">
          <ac:chgData name="rezi sandani" userId="e102bc56b85d3ce2" providerId="LiveId" clId="{424904CB-B8A8-4B5C-8F35-DE9936F1BE58}" dt="2023-06-12T15:21:37.778" v="535"/>
          <ac:spMkLst>
            <pc:docMk/>
            <pc:sldMk cId="1490523172" sldId="380"/>
            <ac:spMk id="36" creationId="{95B42D36-B37E-25CC-CC5D-F3771EE290D1}"/>
          </ac:spMkLst>
        </pc:spChg>
        <pc:spChg chg="mod">
          <ac:chgData name="rezi sandani" userId="e102bc56b85d3ce2" providerId="LiveId" clId="{424904CB-B8A8-4B5C-8F35-DE9936F1BE58}" dt="2023-06-12T15:21:37.778" v="535"/>
          <ac:spMkLst>
            <pc:docMk/>
            <pc:sldMk cId="1490523172" sldId="380"/>
            <ac:spMk id="37" creationId="{936FD6D5-7DB8-3481-C6BE-688E2D0E6D65}"/>
          </ac:spMkLst>
        </pc:spChg>
        <pc:spChg chg="mod">
          <ac:chgData name="rezi sandani" userId="e102bc56b85d3ce2" providerId="LiveId" clId="{424904CB-B8A8-4B5C-8F35-DE9936F1BE58}" dt="2023-06-12T15:21:37.778" v="535"/>
          <ac:spMkLst>
            <pc:docMk/>
            <pc:sldMk cId="1490523172" sldId="380"/>
            <ac:spMk id="38" creationId="{AA8070C7-8CA8-242F-0C56-F9A179A40C87}"/>
          </ac:spMkLst>
        </pc:spChg>
        <pc:spChg chg="mod">
          <ac:chgData name="rezi sandani" userId="e102bc56b85d3ce2" providerId="LiveId" clId="{424904CB-B8A8-4B5C-8F35-DE9936F1BE58}" dt="2023-06-12T15:22:47.579" v="547" actId="1076"/>
          <ac:spMkLst>
            <pc:docMk/>
            <pc:sldMk cId="1490523172" sldId="380"/>
            <ac:spMk id="40" creationId="{94F965A4-FFE8-E4F0-4E57-45ED955EABC9}"/>
          </ac:spMkLst>
        </pc:spChg>
        <pc:spChg chg="del topLvl">
          <ac:chgData name="rezi sandani" userId="e102bc56b85d3ce2" providerId="LiveId" clId="{424904CB-B8A8-4B5C-8F35-DE9936F1BE58}" dt="2023-06-12T14:48:14.268" v="281" actId="478"/>
          <ac:spMkLst>
            <pc:docMk/>
            <pc:sldMk cId="1490523172" sldId="380"/>
            <ac:spMk id="41" creationId="{CA6C7A22-2832-4596-BF6F-38DB8571F22D}"/>
          </ac:spMkLst>
        </pc:spChg>
        <pc:spChg chg="del topLvl">
          <ac:chgData name="rezi sandani" userId="e102bc56b85d3ce2" providerId="LiveId" clId="{424904CB-B8A8-4B5C-8F35-DE9936F1BE58}" dt="2023-06-12T14:48:16.616" v="282" actId="478"/>
          <ac:spMkLst>
            <pc:docMk/>
            <pc:sldMk cId="1490523172" sldId="380"/>
            <ac:spMk id="42" creationId="{F96E33B6-AECE-4737-A1E0-3C3C4AC4BB70}"/>
          </ac:spMkLst>
        </pc:spChg>
        <pc:spChg chg="del topLvl">
          <ac:chgData name="rezi sandani" userId="e102bc56b85d3ce2" providerId="LiveId" clId="{424904CB-B8A8-4B5C-8F35-DE9936F1BE58}" dt="2023-06-12T14:48:23.822" v="284" actId="478"/>
          <ac:spMkLst>
            <pc:docMk/>
            <pc:sldMk cId="1490523172" sldId="380"/>
            <ac:spMk id="47" creationId="{EA3ABCF6-6AF1-4017-B5F3-D0AD917A6E05}"/>
          </ac:spMkLst>
        </pc:spChg>
        <pc:spChg chg="del topLvl">
          <ac:chgData name="rezi sandani" userId="e102bc56b85d3ce2" providerId="LiveId" clId="{424904CB-B8A8-4B5C-8F35-DE9936F1BE58}" dt="2023-06-12T14:48:26.318" v="285" actId="478"/>
          <ac:spMkLst>
            <pc:docMk/>
            <pc:sldMk cId="1490523172" sldId="380"/>
            <ac:spMk id="48" creationId="{A9B08F58-151A-4245-A556-8C8AE32AD23D}"/>
          </ac:spMkLst>
        </pc:spChg>
        <pc:spChg chg="mod">
          <ac:chgData name="rezi sandani" userId="e102bc56b85d3ce2" providerId="LiveId" clId="{424904CB-B8A8-4B5C-8F35-DE9936F1BE58}" dt="2023-06-12T15:22:08.508" v="537"/>
          <ac:spMkLst>
            <pc:docMk/>
            <pc:sldMk cId="1490523172" sldId="380"/>
            <ac:spMk id="50" creationId="{0FE606F7-F56D-05B9-1BC9-605F2A7014F9}"/>
          </ac:spMkLst>
        </pc:spChg>
        <pc:spChg chg="mod">
          <ac:chgData name="rezi sandani" userId="e102bc56b85d3ce2" providerId="LiveId" clId="{424904CB-B8A8-4B5C-8F35-DE9936F1BE58}" dt="2023-06-12T15:22:08.508" v="537"/>
          <ac:spMkLst>
            <pc:docMk/>
            <pc:sldMk cId="1490523172" sldId="380"/>
            <ac:spMk id="51" creationId="{09D7C98E-16D4-16E8-CD06-86D1DDE8F599}"/>
          </ac:spMkLst>
        </pc:spChg>
        <pc:spChg chg="mod">
          <ac:chgData name="rezi sandani" userId="e102bc56b85d3ce2" providerId="LiveId" clId="{424904CB-B8A8-4B5C-8F35-DE9936F1BE58}" dt="2023-06-12T15:22:08.508" v="537"/>
          <ac:spMkLst>
            <pc:docMk/>
            <pc:sldMk cId="1490523172" sldId="380"/>
            <ac:spMk id="53" creationId="{5BFF5902-F7E8-3222-4D98-ED63236F4109}"/>
          </ac:spMkLst>
        </pc:spChg>
        <pc:spChg chg="mod">
          <ac:chgData name="rezi sandani" userId="e102bc56b85d3ce2" providerId="LiveId" clId="{424904CB-B8A8-4B5C-8F35-DE9936F1BE58}" dt="2023-06-12T15:22:08.508" v="537"/>
          <ac:spMkLst>
            <pc:docMk/>
            <pc:sldMk cId="1490523172" sldId="380"/>
            <ac:spMk id="55" creationId="{0B4216F8-9C7D-5FD3-4BFB-77E8BF4E5100}"/>
          </ac:spMkLst>
        </pc:spChg>
        <pc:spChg chg="mod">
          <ac:chgData name="rezi sandani" userId="e102bc56b85d3ce2" providerId="LiveId" clId="{424904CB-B8A8-4B5C-8F35-DE9936F1BE58}" dt="2023-06-12T15:22:08.508" v="537"/>
          <ac:spMkLst>
            <pc:docMk/>
            <pc:sldMk cId="1490523172" sldId="380"/>
            <ac:spMk id="56" creationId="{F2F771D4-8694-E0D2-E317-269A3DF51DF9}"/>
          </ac:spMkLst>
        </pc:spChg>
        <pc:spChg chg="mod">
          <ac:chgData name="rezi sandani" userId="e102bc56b85d3ce2" providerId="LiveId" clId="{424904CB-B8A8-4B5C-8F35-DE9936F1BE58}" dt="2023-06-12T15:22:08.508" v="537"/>
          <ac:spMkLst>
            <pc:docMk/>
            <pc:sldMk cId="1490523172" sldId="380"/>
            <ac:spMk id="57" creationId="{EB959342-20E6-6FB7-8D55-E1B6D393DEF4}"/>
          </ac:spMkLst>
        </pc:spChg>
        <pc:spChg chg="mod">
          <ac:chgData name="rezi sandani" userId="e102bc56b85d3ce2" providerId="LiveId" clId="{424904CB-B8A8-4B5C-8F35-DE9936F1BE58}" dt="2023-06-12T15:22:35.593" v="543"/>
          <ac:spMkLst>
            <pc:docMk/>
            <pc:sldMk cId="1490523172" sldId="380"/>
            <ac:spMk id="59" creationId="{68472337-24EF-9856-815E-0321070413AB}"/>
          </ac:spMkLst>
        </pc:spChg>
        <pc:spChg chg="mod">
          <ac:chgData name="rezi sandani" userId="e102bc56b85d3ce2" providerId="LiveId" clId="{424904CB-B8A8-4B5C-8F35-DE9936F1BE58}" dt="2023-06-12T15:22:35.593" v="543"/>
          <ac:spMkLst>
            <pc:docMk/>
            <pc:sldMk cId="1490523172" sldId="380"/>
            <ac:spMk id="61" creationId="{055160B5-F514-4D92-7AB4-DFC60547B2C4}"/>
          </ac:spMkLst>
        </pc:spChg>
        <pc:spChg chg="mod">
          <ac:chgData name="rezi sandani" userId="e102bc56b85d3ce2" providerId="LiveId" clId="{424904CB-B8A8-4B5C-8F35-DE9936F1BE58}" dt="2023-06-12T15:22:35.593" v="543"/>
          <ac:spMkLst>
            <pc:docMk/>
            <pc:sldMk cId="1490523172" sldId="380"/>
            <ac:spMk id="62" creationId="{F2DF35F7-1091-52D7-37B9-62690A9702D5}"/>
          </ac:spMkLst>
        </pc:spChg>
        <pc:spChg chg="mod">
          <ac:chgData name="rezi sandani" userId="e102bc56b85d3ce2" providerId="LiveId" clId="{424904CB-B8A8-4B5C-8F35-DE9936F1BE58}" dt="2023-06-12T15:22:35.593" v="543"/>
          <ac:spMkLst>
            <pc:docMk/>
            <pc:sldMk cId="1490523172" sldId="380"/>
            <ac:spMk id="64" creationId="{7A443EFD-8FA6-C600-38BC-36B35AD79728}"/>
          </ac:spMkLst>
        </pc:spChg>
        <pc:spChg chg="mod">
          <ac:chgData name="rezi sandani" userId="e102bc56b85d3ce2" providerId="LiveId" clId="{424904CB-B8A8-4B5C-8F35-DE9936F1BE58}" dt="2023-06-12T15:22:35.593" v="543"/>
          <ac:spMkLst>
            <pc:docMk/>
            <pc:sldMk cId="1490523172" sldId="380"/>
            <ac:spMk id="66" creationId="{8A8670FC-AF8F-C43D-7CE5-26C005B10217}"/>
          </ac:spMkLst>
        </pc:spChg>
        <pc:spChg chg="mod">
          <ac:chgData name="rezi sandani" userId="e102bc56b85d3ce2" providerId="LiveId" clId="{424904CB-B8A8-4B5C-8F35-DE9936F1BE58}" dt="2023-06-12T15:22:35.593" v="543"/>
          <ac:spMkLst>
            <pc:docMk/>
            <pc:sldMk cId="1490523172" sldId="380"/>
            <ac:spMk id="67" creationId="{2D25A04E-DD4A-CC13-589D-C6C08496F77B}"/>
          </ac:spMkLst>
        </pc:spChg>
        <pc:spChg chg="mod">
          <ac:chgData name="rezi sandani" userId="e102bc56b85d3ce2" providerId="LiveId" clId="{424904CB-B8A8-4B5C-8F35-DE9936F1BE58}" dt="2023-06-12T15:22:35.593" v="543"/>
          <ac:spMkLst>
            <pc:docMk/>
            <pc:sldMk cId="1490523172" sldId="380"/>
            <ac:spMk id="68" creationId="{F803A669-BD91-9DE3-BB17-1B947C1660F4}"/>
          </ac:spMkLst>
        </pc:spChg>
        <pc:spChg chg="mod">
          <ac:chgData name="rezi sandani" userId="e102bc56b85d3ce2" providerId="LiveId" clId="{424904CB-B8A8-4B5C-8F35-DE9936F1BE58}" dt="2023-06-12T15:24:35.781" v="584"/>
          <ac:spMkLst>
            <pc:docMk/>
            <pc:sldMk cId="1490523172" sldId="380"/>
            <ac:spMk id="70" creationId="{1CEA6BE0-0789-5851-CC83-DFF7DB702B46}"/>
          </ac:spMkLst>
        </pc:spChg>
        <pc:spChg chg="mod">
          <ac:chgData name="rezi sandani" userId="e102bc56b85d3ce2" providerId="LiveId" clId="{424904CB-B8A8-4B5C-8F35-DE9936F1BE58}" dt="2023-06-12T15:24:35.781" v="584"/>
          <ac:spMkLst>
            <pc:docMk/>
            <pc:sldMk cId="1490523172" sldId="380"/>
            <ac:spMk id="72" creationId="{D8B6D378-206E-23E2-79AE-0D46FC4ED2CF}"/>
          </ac:spMkLst>
        </pc:spChg>
        <pc:spChg chg="mod">
          <ac:chgData name="rezi sandani" userId="e102bc56b85d3ce2" providerId="LiveId" clId="{424904CB-B8A8-4B5C-8F35-DE9936F1BE58}" dt="2023-06-12T15:24:35.781" v="584"/>
          <ac:spMkLst>
            <pc:docMk/>
            <pc:sldMk cId="1490523172" sldId="380"/>
            <ac:spMk id="73" creationId="{636D8279-E2A3-C02B-7875-CB9B8909EFDB}"/>
          </ac:spMkLst>
        </pc:spChg>
        <pc:spChg chg="mod">
          <ac:chgData name="rezi sandani" userId="e102bc56b85d3ce2" providerId="LiveId" clId="{424904CB-B8A8-4B5C-8F35-DE9936F1BE58}" dt="2023-06-12T15:24:35.781" v="584"/>
          <ac:spMkLst>
            <pc:docMk/>
            <pc:sldMk cId="1490523172" sldId="380"/>
            <ac:spMk id="75" creationId="{31184EDF-198A-D6C1-603C-8F9A10E38719}"/>
          </ac:spMkLst>
        </pc:spChg>
        <pc:spChg chg="mod">
          <ac:chgData name="rezi sandani" userId="e102bc56b85d3ce2" providerId="LiveId" clId="{424904CB-B8A8-4B5C-8F35-DE9936F1BE58}" dt="2023-06-12T15:24:35.781" v="584"/>
          <ac:spMkLst>
            <pc:docMk/>
            <pc:sldMk cId="1490523172" sldId="380"/>
            <ac:spMk id="77" creationId="{D92F6F3E-C3D2-C0CA-A5EE-D2326BE32E60}"/>
          </ac:spMkLst>
        </pc:spChg>
        <pc:spChg chg="mod">
          <ac:chgData name="rezi sandani" userId="e102bc56b85d3ce2" providerId="LiveId" clId="{424904CB-B8A8-4B5C-8F35-DE9936F1BE58}" dt="2023-06-12T15:24:35.781" v="584"/>
          <ac:spMkLst>
            <pc:docMk/>
            <pc:sldMk cId="1490523172" sldId="380"/>
            <ac:spMk id="78" creationId="{1FF2B719-0D99-FFEB-926B-DF2EA6B5C934}"/>
          </ac:spMkLst>
        </pc:spChg>
        <pc:spChg chg="mod">
          <ac:chgData name="rezi sandani" userId="e102bc56b85d3ce2" providerId="LiveId" clId="{424904CB-B8A8-4B5C-8F35-DE9936F1BE58}" dt="2023-06-12T15:24:35.781" v="584"/>
          <ac:spMkLst>
            <pc:docMk/>
            <pc:sldMk cId="1490523172" sldId="380"/>
            <ac:spMk id="79" creationId="{18010249-7B16-9BA6-7B5E-F2E577D0D1F0}"/>
          </ac:spMkLst>
        </pc:spChg>
        <pc:spChg chg="add mod">
          <ac:chgData name="rezi sandani" userId="e102bc56b85d3ce2" providerId="LiveId" clId="{424904CB-B8A8-4B5C-8F35-DE9936F1BE58}" dt="2023-06-12T15:40:33.428" v="743" actId="1076"/>
          <ac:spMkLst>
            <pc:docMk/>
            <pc:sldMk cId="1490523172" sldId="380"/>
            <ac:spMk id="80" creationId="{C2EFC409-01CB-7DF9-BA5E-830DB3803862}"/>
          </ac:spMkLst>
        </pc:spChg>
        <pc:spChg chg="add mod">
          <ac:chgData name="rezi sandani" userId="e102bc56b85d3ce2" providerId="LiveId" clId="{424904CB-B8A8-4B5C-8F35-DE9936F1BE58}" dt="2023-06-12T15:40:27.041" v="742" actId="1076"/>
          <ac:spMkLst>
            <pc:docMk/>
            <pc:sldMk cId="1490523172" sldId="380"/>
            <ac:spMk id="81" creationId="{A3F4113C-4534-3365-4FC6-A85C3600D1CF}"/>
          </ac:spMkLst>
        </pc:spChg>
        <pc:spChg chg="add mod">
          <ac:chgData name="rezi sandani" userId="e102bc56b85d3ce2" providerId="LiveId" clId="{424904CB-B8A8-4B5C-8F35-DE9936F1BE58}" dt="2023-06-12T15:41:02.431" v="754" actId="1076"/>
          <ac:spMkLst>
            <pc:docMk/>
            <pc:sldMk cId="1490523172" sldId="380"/>
            <ac:spMk id="82" creationId="{4ABB55CC-F42D-863E-946E-2BE48A218A2B}"/>
          </ac:spMkLst>
        </pc:spChg>
        <pc:spChg chg="add del mod">
          <ac:chgData name="rezi sandani" userId="e102bc56b85d3ce2" providerId="LiveId" clId="{424904CB-B8A8-4B5C-8F35-DE9936F1BE58}" dt="2023-06-12T15:37:15.722" v="684"/>
          <ac:spMkLst>
            <pc:docMk/>
            <pc:sldMk cId="1490523172" sldId="380"/>
            <ac:spMk id="83" creationId="{56A9ADA9-CBBB-7A01-9525-CB5DC68F269A}"/>
          </ac:spMkLst>
        </pc:spChg>
        <pc:spChg chg="add del mod">
          <ac:chgData name="rezi sandani" userId="e102bc56b85d3ce2" providerId="LiveId" clId="{424904CB-B8A8-4B5C-8F35-DE9936F1BE58}" dt="2023-06-12T15:38:19.019" v="701" actId="478"/>
          <ac:spMkLst>
            <pc:docMk/>
            <pc:sldMk cId="1490523172" sldId="380"/>
            <ac:spMk id="84" creationId="{D3CF0CE8-D4CB-2A49-1425-9B5B278FE52F}"/>
          </ac:spMkLst>
        </pc:spChg>
        <pc:spChg chg="add mod">
          <ac:chgData name="rezi sandani" userId="e102bc56b85d3ce2" providerId="LiveId" clId="{424904CB-B8A8-4B5C-8F35-DE9936F1BE58}" dt="2023-06-12T15:40:04.216" v="733" actId="1076"/>
          <ac:spMkLst>
            <pc:docMk/>
            <pc:sldMk cId="1490523172" sldId="380"/>
            <ac:spMk id="85" creationId="{34DB405A-8B80-47B0-20DD-85B38C7A0A3B}"/>
          </ac:spMkLst>
        </pc:spChg>
        <pc:spChg chg="add mod">
          <ac:chgData name="rezi sandani" userId="e102bc56b85d3ce2" providerId="LiveId" clId="{424904CB-B8A8-4B5C-8F35-DE9936F1BE58}" dt="2023-06-12T15:39:55.067" v="728" actId="1076"/>
          <ac:spMkLst>
            <pc:docMk/>
            <pc:sldMk cId="1490523172" sldId="380"/>
            <ac:spMk id="86" creationId="{5D48D902-BD4E-08F8-0F14-664409F68A45}"/>
          </ac:spMkLst>
        </pc:spChg>
        <pc:spChg chg="add del mod">
          <ac:chgData name="rezi sandani" userId="e102bc56b85d3ce2" providerId="LiveId" clId="{424904CB-B8A8-4B5C-8F35-DE9936F1BE58}" dt="2023-06-12T15:39:29.108" v="718" actId="478"/>
          <ac:spMkLst>
            <pc:docMk/>
            <pc:sldMk cId="1490523172" sldId="380"/>
            <ac:spMk id="87" creationId="{9976C05B-3892-0894-7235-0593CC5E9142}"/>
          </ac:spMkLst>
        </pc:spChg>
        <pc:spChg chg="add del mod">
          <ac:chgData name="rezi sandani" userId="e102bc56b85d3ce2" providerId="LiveId" clId="{424904CB-B8A8-4B5C-8F35-DE9936F1BE58}" dt="2023-06-12T15:38:46.966" v="706" actId="478"/>
          <ac:spMkLst>
            <pc:docMk/>
            <pc:sldMk cId="1490523172" sldId="380"/>
            <ac:spMk id="88" creationId="{304A79CE-3160-12C9-A921-12C8490B6BF8}"/>
          </ac:spMkLst>
        </pc:spChg>
        <pc:spChg chg="add mod">
          <ac:chgData name="rezi sandani" userId="e102bc56b85d3ce2" providerId="LiveId" clId="{424904CB-B8A8-4B5C-8F35-DE9936F1BE58}" dt="2023-06-12T15:43:06.682" v="777" actId="255"/>
          <ac:spMkLst>
            <pc:docMk/>
            <pc:sldMk cId="1490523172" sldId="380"/>
            <ac:spMk id="89" creationId="{0EED2069-ACE7-8873-2EB8-2BF6305EA696}"/>
          </ac:spMkLst>
        </pc:spChg>
        <pc:spChg chg="add del mod">
          <ac:chgData name="rezi sandani" userId="e102bc56b85d3ce2" providerId="LiveId" clId="{424904CB-B8A8-4B5C-8F35-DE9936F1BE58}" dt="2023-06-12T15:39:14.277" v="711"/>
          <ac:spMkLst>
            <pc:docMk/>
            <pc:sldMk cId="1490523172" sldId="380"/>
            <ac:spMk id="90" creationId="{B6E140A1-4205-7FAF-7146-CF185AD01E4C}"/>
          </ac:spMkLst>
        </pc:spChg>
        <pc:spChg chg="add mod">
          <ac:chgData name="rezi sandani" userId="e102bc56b85d3ce2" providerId="LiveId" clId="{424904CB-B8A8-4B5C-8F35-DE9936F1BE58}" dt="2023-06-12T15:40:07.668" v="734" actId="1076"/>
          <ac:spMkLst>
            <pc:docMk/>
            <pc:sldMk cId="1490523172" sldId="380"/>
            <ac:spMk id="91" creationId="{3D07DC45-8606-3716-2189-3955F2279B4B}"/>
          </ac:spMkLst>
        </pc:spChg>
        <pc:spChg chg="add mod">
          <ac:chgData name="rezi sandani" userId="e102bc56b85d3ce2" providerId="LiveId" clId="{424904CB-B8A8-4B5C-8F35-DE9936F1BE58}" dt="2023-06-12T15:41:15.004" v="759" actId="1076"/>
          <ac:spMkLst>
            <pc:docMk/>
            <pc:sldMk cId="1490523172" sldId="380"/>
            <ac:spMk id="92" creationId="{AF84FB3C-3E13-BB1C-6D6D-D7E090C38CE1}"/>
          </ac:spMkLst>
        </pc:spChg>
        <pc:spChg chg="add mod">
          <ac:chgData name="rezi sandani" userId="e102bc56b85d3ce2" providerId="LiveId" clId="{424904CB-B8A8-4B5C-8F35-DE9936F1BE58}" dt="2023-06-12T15:41:05.659" v="756" actId="20577"/>
          <ac:spMkLst>
            <pc:docMk/>
            <pc:sldMk cId="1490523172" sldId="380"/>
            <ac:spMk id="93" creationId="{ED098BAA-F069-D523-3707-27EC5473B04B}"/>
          </ac:spMkLst>
        </pc:spChg>
        <pc:spChg chg="add mod">
          <ac:chgData name="rezi sandani" userId="e102bc56b85d3ce2" providerId="LiveId" clId="{424904CB-B8A8-4B5C-8F35-DE9936F1BE58}" dt="2023-06-12T15:43:36.996" v="781" actId="1076"/>
          <ac:spMkLst>
            <pc:docMk/>
            <pc:sldMk cId="1490523172" sldId="380"/>
            <ac:spMk id="94" creationId="{CFFBF7F0-D0FC-7EE2-5736-BF7C7FC8C5B7}"/>
          </ac:spMkLst>
        </pc:spChg>
        <pc:spChg chg="add mod">
          <ac:chgData name="rezi sandani" userId="e102bc56b85d3ce2" providerId="LiveId" clId="{424904CB-B8A8-4B5C-8F35-DE9936F1BE58}" dt="2023-06-12T15:44:28.035" v="790" actId="1076"/>
          <ac:spMkLst>
            <pc:docMk/>
            <pc:sldMk cId="1490523172" sldId="380"/>
            <ac:spMk id="95" creationId="{87BD4D44-0F75-1CA7-DCB8-9E2A0EC59E7E}"/>
          </ac:spMkLst>
        </pc:spChg>
        <pc:spChg chg="add mod">
          <ac:chgData name="rezi sandani" userId="e102bc56b85d3ce2" providerId="LiveId" clId="{424904CB-B8A8-4B5C-8F35-DE9936F1BE58}" dt="2023-06-12T15:44:20.186" v="789" actId="1076"/>
          <ac:spMkLst>
            <pc:docMk/>
            <pc:sldMk cId="1490523172" sldId="380"/>
            <ac:spMk id="96" creationId="{02039B5A-07B5-E4DE-64A5-B16C2AF2264F}"/>
          </ac:spMkLst>
        </pc:spChg>
        <pc:spChg chg="add del mod">
          <ac:chgData name="rezi sandani" userId="e102bc56b85d3ce2" providerId="LiveId" clId="{424904CB-B8A8-4B5C-8F35-DE9936F1BE58}" dt="2023-06-12T15:42:00.794" v="767"/>
          <ac:spMkLst>
            <pc:docMk/>
            <pc:sldMk cId="1490523172" sldId="380"/>
            <ac:spMk id="97" creationId="{0B439E49-6E78-5F48-0D07-4E688FD43D3A}"/>
          </ac:spMkLst>
        </pc:spChg>
        <pc:spChg chg="add del mod">
          <ac:chgData name="rezi sandani" userId="e102bc56b85d3ce2" providerId="LiveId" clId="{424904CB-B8A8-4B5C-8F35-DE9936F1BE58}" dt="2023-06-12T15:46:46.983" v="802" actId="931"/>
          <ac:spMkLst>
            <pc:docMk/>
            <pc:sldMk cId="1490523172" sldId="380"/>
            <ac:spMk id="99" creationId="{67724501-FEF3-4DE9-5E07-9D9BDDF5240C}"/>
          </ac:spMkLst>
        </pc:spChg>
        <pc:grpChg chg="del">
          <ac:chgData name="rezi sandani" userId="e102bc56b85d3ce2" providerId="LiveId" clId="{424904CB-B8A8-4B5C-8F35-DE9936F1BE58}" dt="2023-06-12T14:48:14.268" v="281" actId="478"/>
          <ac:grpSpMkLst>
            <pc:docMk/>
            <pc:sldMk cId="1490523172" sldId="380"/>
            <ac:grpSpMk id="2" creationId="{D21DE3C8-CED1-4D67-AC93-4487BD5B3703}"/>
          </ac:grpSpMkLst>
        </pc:grpChg>
        <pc:grpChg chg="del">
          <ac:chgData name="rezi sandani" userId="e102bc56b85d3ce2" providerId="LiveId" clId="{424904CB-B8A8-4B5C-8F35-DE9936F1BE58}" dt="2023-06-12T14:48:00.774" v="276" actId="478"/>
          <ac:grpSpMkLst>
            <pc:docMk/>
            <pc:sldMk cId="1490523172" sldId="380"/>
            <ac:grpSpMk id="3" creationId="{44359D0B-6D5D-414D-9505-63F4C3945D72}"/>
          </ac:grpSpMkLst>
        </pc:grpChg>
        <pc:grpChg chg="add del mod">
          <ac:chgData name="rezi sandani" userId="e102bc56b85d3ce2" providerId="LiveId" clId="{424904CB-B8A8-4B5C-8F35-DE9936F1BE58}" dt="2023-06-12T15:36:16.745" v="670" actId="478"/>
          <ac:grpSpMkLst>
            <pc:docMk/>
            <pc:sldMk cId="1490523172" sldId="380"/>
            <ac:grpSpMk id="18" creationId="{E213F046-896D-93F6-8910-229316D9504C}"/>
          </ac:grpSpMkLst>
        </pc:grpChg>
        <pc:grpChg chg="mod">
          <ac:chgData name="rezi sandani" userId="e102bc56b85d3ce2" providerId="LiveId" clId="{424904CB-B8A8-4B5C-8F35-DE9936F1BE58}" dt="2023-06-12T15:21:37.778" v="535"/>
          <ac:grpSpMkLst>
            <pc:docMk/>
            <pc:sldMk cId="1490523172" sldId="380"/>
            <ac:grpSpMk id="20" creationId="{A0016F9E-80B7-B827-FA9B-DB387D4BF9BE}"/>
          </ac:grpSpMkLst>
        </pc:grpChg>
        <pc:grpChg chg="mod">
          <ac:chgData name="rezi sandani" userId="e102bc56b85d3ce2" providerId="LiveId" clId="{424904CB-B8A8-4B5C-8F35-DE9936F1BE58}" dt="2023-06-12T15:21:37.778" v="535"/>
          <ac:grpSpMkLst>
            <pc:docMk/>
            <pc:sldMk cId="1490523172" sldId="380"/>
            <ac:grpSpMk id="25" creationId="{2E25E3ED-6380-E020-5BEB-BF9F9879FD86}"/>
          </ac:grpSpMkLst>
        </pc:grpChg>
        <pc:grpChg chg="del">
          <ac:chgData name="rezi sandani" userId="e102bc56b85d3ce2" providerId="LiveId" clId="{424904CB-B8A8-4B5C-8F35-DE9936F1BE58}" dt="2023-06-12T14:48:05.463" v="278" actId="478"/>
          <ac:grpSpMkLst>
            <pc:docMk/>
            <pc:sldMk cId="1490523172" sldId="380"/>
            <ac:grpSpMk id="28" creationId="{F157398B-F8D0-4419-B84E-71BEE70D5CF0}"/>
          </ac:grpSpMkLst>
        </pc:grpChg>
        <pc:grpChg chg="del">
          <ac:chgData name="rezi sandani" userId="e102bc56b85d3ce2" providerId="LiveId" clId="{424904CB-B8A8-4B5C-8F35-DE9936F1BE58}" dt="2023-06-12T14:48:11.429" v="280" actId="478"/>
          <ac:grpSpMkLst>
            <pc:docMk/>
            <pc:sldMk cId="1490523172" sldId="380"/>
            <ac:grpSpMk id="31" creationId="{681CC391-3E29-4024-BEB1-36B51C66D85A}"/>
          </ac:grpSpMkLst>
        </pc:grpChg>
        <pc:grpChg chg="mod">
          <ac:chgData name="rezi sandani" userId="e102bc56b85d3ce2" providerId="LiveId" clId="{424904CB-B8A8-4B5C-8F35-DE9936F1BE58}" dt="2023-06-12T15:21:37.778" v="535"/>
          <ac:grpSpMkLst>
            <pc:docMk/>
            <pc:sldMk cId="1490523172" sldId="380"/>
            <ac:grpSpMk id="35" creationId="{0231EEEF-A87C-A644-33A7-0A9EEA5723D6}"/>
          </ac:grpSpMkLst>
        </pc:grpChg>
        <pc:grpChg chg="add del mod">
          <ac:chgData name="rezi sandani" userId="e102bc56b85d3ce2" providerId="LiveId" clId="{424904CB-B8A8-4B5C-8F35-DE9936F1BE58}" dt="2023-06-12T15:24:30.186" v="583" actId="478"/>
          <ac:grpSpMkLst>
            <pc:docMk/>
            <pc:sldMk cId="1490523172" sldId="380"/>
            <ac:grpSpMk id="39" creationId="{71CD4535-7733-DA6D-C0A4-9091FA6C3B9D}"/>
          </ac:grpSpMkLst>
        </pc:grpChg>
        <pc:grpChg chg="del">
          <ac:chgData name="rezi sandani" userId="e102bc56b85d3ce2" providerId="LiveId" clId="{424904CB-B8A8-4B5C-8F35-DE9936F1BE58}" dt="2023-06-12T14:48:21.483" v="283" actId="478"/>
          <ac:grpSpMkLst>
            <pc:docMk/>
            <pc:sldMk cId="1490523172" sldId="380"/>
            <ac:grpSpMk id="43" creationId="{AC36D846-C24A-43FA-AB15-5EDA00C38B65}"/>
          </ac:grpSpMkLst>
        </pc:grpChg>
        <pc:grpChg chg="del">
          <ac:chgData name="rezi sandani" userId="e102bc56b85d3ce2" providerId="LiveId" clId="{424904CB-B8A8-4B5C-8F35-DE9936F1BE58}" dt="2023-06-12T14:48:23.822" v="284" actId="478"/>
          <ac:grpSpMkLst>
            <pc:docMk/>
            <pc:sldMk cId="1490523172" sldId="380"/>
            <ac:grpSpMk id="46" creationId="{9823BF80-D9C7-4A3A-A77C-670B42E55045}"/>
          </ac:grpSpMkLst>
        </pc:grpChg>
        <pc:grpChg chg="mod">
          <ac:chgData name="rezi sandani" userId="e102bc56b85d3ce2" providerId="LiveId" clId="{424904CB-B8A8-4B5C-8F35-DE9936F1BE58}" dt="2023-06-12T15:22:08.508" v="537"/>
          <ac:grpSpMkLst>
            <pc:docMk/>
            <pc:sldMk cId="1490523172" sldId="380"/>
            <ac:grpSpMk id="49" creationId="{1BB6056F-2E67-12BF-7016-2222214C6857}"/>
          </ac:grpSpMkLst>
        </pc:grpChg>
        <pc:grpChg chg="mod">
          <ac:chgData name="rezi sandani" userId="e102bc56b85d3ce2" providerId="LiveId" clId="{424904CB-B8A8-4B5C-8F35-DE9936F1BE58}" dt="2023-06-12T15:22:08.508" v="537"/>
          <ac:grpSpMkLst>
            <pc:docMk/>
            <pc:sldMk cId="1490523172" sldId="380"/>
            <ac:grpSpMk id="52" creationId="{0F56388B-11A7-3943-19BD-57470E0D1CB7}"/>
          </ac:grpSpMkLst>
        </pc:grpChg>
        <pc:grpChg chg="mod">
          <ac:chgData name="rezi sandani" userId="e102bc56b85d3ce2" providerId="LiveId" clId="{424904CB-B8A8-4B5C-8F35-DE9936F1BE58}" dt="2023-06-12T15:22:08.508" v="537"/>
          <ac:grpSpMkLst>
            <pc:docMk/>
            <pc:sldMk cId="1490523172" sldId="380"/>
            <ac:grpSpMk id="54" creationId="{FB036307-8A93-68D2-9091-45ABACC614EA}"/>
          </ac:grpSpMkLst>
        </pc:grpChg>
        <pc:grpChg chg="add del mod">
          <ac:chgData name="rezi sandani" userId="e102bc56b85d3ce2" providerId="LiveId" clId="{424904CB-B8A8-4B5C-8F35-DE9936F1BE58}" dt="2023-06-12T15:36:59.724" v="680" actId="478"/>
          <ac:grpSpMkLst>
            <pc:docMk/>
            <pc:sldMk cId="1490523172" sldId="380"/>
            <ac:grpSpMk id="58" creationId="{C4EA6108-7F5A-4760-5E33-1E7BF111C1EF}"/>
          </ac:grpSpMkLst>
        </pc:grpChg>
        <pc:grpChg chg="mod">
          <ac:chgData name="rezi sandani" userId="e102bc56b85d3ce2" providerId="LiveId" clId="{424904CB-B8A8-4B5C-8F35-DE9936F1BE58}" dt="2023-06-12T15:22:35.593" v="543"/>
          <ac:grpSpMkLst>
            <pc:docMk/>
            <pc:sldMk cId="1490523172" sldId="380"/>
            <ac:grpSpMk id="60" creationId="{37C4C1B5-6E8C-43A0-90BB-BD6FF496F917}"/>
          </ac:grpSpMkLst>
        </pc:grpChg>
        <pc:grpChg chg="mod">
          <ac:chgData name="rezi sandani" userId="e102bc56b85d3ce2" providerId="LiveId" clId="{424904CB-B8A8-4B5C-8F35-DE9936F1BE58}" dt="2023-06-12T15:22:35.593" v="543"/>
          <ac:grpSpMkLst>
            <pc:docMk/>
            <pc:sldMk cId="1490523172" sldId="380"/>
            <ac:grpSpMk id="63" creationId="{EAAC4788-C4AC-411F-D1E7-E528E7E3BB90}"/>
          </ac:grpSpMkLst>
        </pc:grpChg>
        <pc:grpChg chg="mod">
          <ac:chgData name="rezi sandani" userId="e102bc56b85d3ce2" providerId="LiveId" clId="{424904CB-B8A8-4B5C-8F35-DE9936F1BE58}" dt="2023-06-12T15:22:35.593" v="543"/>
          <ac:grpSpMkLst>
            <pc:docMk/>
            <pc:sldMk cId="1490523172" sldId="380"/>
            <ac:grpSpMk id="65" creationId="{8ED6160B-EDFE-1FE9-3633-04C7171BABD2}"/>
          </ac:grpSpMkLst>
        </pc:grpChg>
        <pc:grpChg chg="add del mod">
          <ac:chgData name="rezi sandani" userId="e102bc56b85d3ce2" providerId="LiveId" clId="{424904CB-B8A8-4B5C-8F35-DE9936F1BE58}" dt="2023-06-12T15:36:55.554" v="679" actId="478"/>
          <ac:grpSpMkLst>
            <pc:docMk/>
            <pc:sldMk cId="1490523172" sldId="380"/>
            <ac:grpSpMk id="69" creationId="{C4966442-EF8A-C76F-4D1A-DE5089ECE13F}"/>
          </ac:grpSpMkLst>
        </pc:grpChg>
        <pc:grpChg chg="mod">
          <ac:chgData name="rezi sandani" userId="e102bc56b85d3ce2" providerId="LiveId" clId="{424904CB-B8A8-4B5C-8F35-DE9936F1BE58}" dt="2023-06-12T15:24:35.781" v="584"/>
          <ac:grpSpMkLst>
            <pc:docMk/>
            <pc:sldMk cId="1490523172" sldId="380"/>
            <ac:grpSpMk id="71" creationId="{986839BA-40C3-CB55-5B9A-12B4A24EACA5}"/>
          </ac:grpSpMkLst>
        </pc:grpChg>
        <pc:grpChg chg="mod">
          <ac:chgData name="rezi sandani" userId="e102bc56b85d3ce2" providerId="LiveId" clId="{424904CB-B8A8-4B5C-8F35-DE9936F1BE58}" dt="2023-06-12T15:24:35.781" v="584"/>
          <ac:grpSpMkLst>
            <pc:docMk/>
            <pc:sldMk cId="1490523172" sldId="380"/>
            <ac:grpSpMk id="74" creationId="{B2696CEF-B64B-F443-4656-EE62DC0881D0}"/>
          </ac:grpSpMkLst>
        </pc:grpChg>
        <pc:grpChg chg="mod">
          <ac:chgData name="rezi sandani" userId="e102bc56b85d3ce2" providerId="LiveId" clId="{424904CB-B8A8-4B5C-8F35-DE9936F1BE58}" dt="2023-06-12T15:24:35.781" v="584"/>
          <ac:grpSpMkLst>
            <pc:docMk/>
            <pc:sldMk cId="1490523172" sldId="380"/>
            <ac:grpSpMk id="76" creationId="{D67BB8C5-CC59-F21C-518C-4D2455B57EBB}"/>
          </ac:grpSpMkLst>
        </pc:grpChg>
        <pc:picChg chg="add mod">
          <ac:chgData name="rezi sandani" userId="e102bc56b85d3ce2" providerId="LiveId" clId="{424904CB-B8A8-4B5C-8F35-DE9936F1BE58}" dt="2023-06-12T14:48:38.344" v="288" actId="1076"/>
          <ac:picMkLst>
            <pc:docMk/>
            <pc:sldMk cId="1490523172" sldId="380"/>
            <ac:picMk id="7" creationId="{2F62ABDA-4366-1A47-2E7A-9D5128432C61}"/>
          </ac:picMkLst>
        </pc:picChg>
        <pc:picChg chg="del mod">
          <ac:chgData name="rezi sandani" userId="e102bc56b85d3ce2" providerId="LiveId" clId="{424904CB-B8A8-4B5C-8F35-DE9936F1BE58}" dt="2023-06-12T15:16:04.612" v="486" actId="478"/>
          <ac:picMkLst>
            <pc:docMk/>
            <pc:sldMk cId="1490523172" sldId="380"/>
            <ac:picMk id="9" creationId="{106A89E6-1FE3-4934-9474-EF28233F800C}"/>
          </ac:picMkLst>
        </pc:picChg>
        <pc:picChg chg="add del mod">
          <ac:chgData name="rezi sandani" userId="e102bc56b85d3ce2" providerId="LiveId" clId="{424904CB-B8A8-4B5C-8F35-DE9936F1BE58}" dt="2023-06-12T15:16:16.902" v="492" actId="931"/>
          <ac:picMkLst>
            <pc:docMk/>
            <pc:sldMk cId="1490523172" sldId="380"/>
            <ac:picMk id="14" creationId="{2CBFE2B3-2564-AFBB-5744-ED91BA940E9E}"/>
          </ac:picMkLst>
        </pc:picChg>
        <pc:picChg chg="add del mod">
          <ac:chgData name="rezi sandani" userId="e102bc56b85d3ce2" providerId="LiveId" clId="{424904CB-B8A8-4B5C-8F35-DE9936F1BE58}" dt="2023-06-12T15:46:43.407" v="801" actId="478"/>
          <ac:picMkLst>
            <pc:docMk/>
            <pc:sldMk cId="1490523172" sldId="380"/>
            <ac:picMk id="16" creationId="{8CDE3AEA-E74F-F593-340A-3906ADE5C54F}"/>
          </ac:picMkLst>
        </pc:picChg>
        <pc:picChg chg="add mod">
          <ac:chgData name="rezi sandani" userId="e102bc56b85d3ce2" providerId="LiveId" clId="{424904CB-B8A8-4B5C-8F35-DE9936F1BE58}" dt="2023-06-12T15:48:33.782" v="811" actId="1076"/>
          <ac:picMkLst>
            <pc:docMk/>
            <pc:sldMk cId="1490523172" sldId="380"/>
            <ac:picMk id="101" creationId="{BED954AA-C627-64B8-2E97-D14E198B7B31}"/>
          </ac:picMkLst>
        </pc:picChg>
        <pc:picChg chg="add mod">
          <ac:chgData name="rezi sandani" userId="e102bc56b85d3ce2" providerId="LiveId" clId="{424904CB-B8A8-4B5C-8F35-DE9936F1BE58}" dt="2023-06-12T15:48:10.026" v="807" actId="1076"/>
          <ac:picMkLst>
            <pc:docMk/>
            <pc:sldMk cId="1490523172" sldId="380"/>
            <ac:picMk id="103" creationId="{42381073-8152-E011-8921-B63B35ECC7CA}"/>
          </ac:picMkLst>
        </pc:picChg>
        <pc:picChg chg="add mod">
          <ac:chgData name="rezi sandani" userId="e102bc56b85d3ce2" providerId="LiveId" clId="{424904CB-B8A8-4B5C-8F35-DE9936F1BE58}" dt="2023-06-12T15:48:14.766" v="809" actId="1076"/>
          <ac:picMkLst>
            <pc:docMk/>
            <pc:sldMk cId="1490523172" sldId="380"/>
            <ac:picMk id="105" creationId="{87A835F2-2DA7-F0C0-DBCC-ABA5F5D22171}"/>
          </ac:picMkLst>
        </pc:picChg>
      </pc:sldChg>
      <pc:sldChg chg="add">
        <pc:chgData name="rezi sandani" userId="e102bc56b85d3ce2" providerId="LiveId" clId="{424904CB-B8A8-4B5C-8F35-DE9936F1BE58}" dt="2023-06-12T14:20:26.762" v="52"/>
        <pc:sldMkLst>
          <pc:docMk/>
          <pc:sldMk cId="1538590594" sldId="586"/>
        </pc:sldMkLst>
      </pc:sldChg>
      <pc:sldChg chg="add">
        <pc:chgData name="rezi sandani" userId="e102bc56b85d3ce2" providerId="LiveId" clId="{424904CB-B8A8-4B5C-8F35-DE9936F1BE58}" dt="2023-06-12T14:20:13.464" v="51"/>
        <pc:sldMkLst>
          <pc:docMk/>
          <pc:sldMk cId="2053823327" sldId="625"/>
        </pc:sldMkLst>
      </pc:sldChg>
      <pc:sldChg chg="del ord">
        <pc:chgData name="rezi sandani" userId="e102bc56b85d3ce2" providerId="LiveId" clId="{424904CB-B8A8-4B5C-8F35-DE9936F1BE58}" dt="2023-06-12T14:46:21.279" v="258" actId="47"/>
        <pc:sldMkLst>
          <pc:docMk/>
          <pc:sldMk cId="2479852106" sldId="883"/>
        </pc:sldMkLst>
      </pc:sldChg>
      <pc:sldChg chg="modSp add del mod">
        <pc:chgData name="rezi sandani" userId="e102bc56b85d3ce2" providerId="LiveId" clId="{424904CB-B8A8-4B5C-8F35-DE9936F1BE58}" dt="2023-06-12T14:30:15.873" v="151" actId="47"/>
        <pc:sldMkLst>
          <pc:docMk/>
          <pc:sldMk cId="1770558341" sldId="898"/>
        </pc:sldMkLst>
        <pc:picChg chg="mod">
          <ac:chgData name="rezi sandani" userId="e102bc56b85d3ce2" providerId="LiveId" clId="{424904CB-B8A8-4B5C-8F35-DE9936F1BE58}" dt="2023-06-12T14:05:41.572" v="46" actId="1076"/>
          <ac:picMkLst>
            <pc:docMk/>
            <pc:sldMk cId="1770558341" sldId="898"/>
            <ac:picMk id="16" creationId="{5B19C624-8313-4D7F-9EB4-FF7B875A1F55}"/>
          </ac:picMkLst>
        </pc:picChg>
      </pc:sldChg>
      <pc:sldChg chg="add ord">
        <pc:chgData name="rezi sandani" userId="e102bc56b85d3ce2" providerId="LiveId" clId="{424904CB-B8A8-4B5C-8F35-DE9936F1BE58}" dt="2023-06-12T14:33:03.738" v="167"/>
        <pc:sldMkLst>
          <pc:docMk/>
          <pc:sldMk cId="2448555964" sldId="899"/>
        </pc:sldMkLst>
      </pc:sldChg>
      <pc:sldChg chg="add">
        <pc:chgData name="rezi sandani" userId="e102bc56b85d3ce2" providerId="LiveId" clId="{424904CB-B8A8-4B5C-8F35-DE9936F1BE58}" dt="2023-06-12T14:18:50.797" v="48"/>
        <pc:sldMkLst>
          <pc:docMk/>
          <pc:sldMk cId="4023728250" sldId="976"/>
        </pc:sldMkLst>
      </pc:sldChg>
      <pc:sldChg chg="addSp add mod">
        <pc:chgData name="rezi sandani" userId="e102bc56b85d3ce2" providerId="LiveId" clId="{424904CB-B8A8-4B5C-8F35-DE9936F1BE58}" dt="2023-06-12T15:10:08.537" v="431" actId="22"/>
        <pc:sldMkLst>
          <pc:docMk/>
          <pc:sldMk cId="2768807803" sldId="993"/>
        </pc:sldMkLst>
        <pc:picChg chg="add">
          <ac:chgData name="rezi sandani" userId="e102bc56b85d3ce2" providerId="LiveId" clId="{424904CB-B8A8-4B5C-8F35-DE9936F1BE58}" dt="2023-06-12T15:10:08.537" v="431" actId="22"/>
          <ac:picMkLst>
            <pc:docMk/>
            <pc:sldMk cId="2768807803" sldId="993"/>
            <ac:picMk id="41" creationId="{C4F52527-6650-86AD-723E-B195CD246306}"/>
          </ac:picMkLst>
        </pc:picChg>
      </pc:sldChg>
      <pc:sldChg chg="add">
        <pc:chgData name="rezi sandani" userId="e102bc56b85d3ce2" providerId="LiveId" clId="{424904CB-B8A8-4B5C-8F35-DE9936F1BE58}" dt="2023-06-12T14:19:08.169" v="50"/>
        <pc:sldMkLst>
          <pc:docMk/>
          <pc:sldMk cId="3336371550" sldId="1020"/>
        </pc:sldMkLst>
      </pc:sldChg>
      <pc:sldChg chg="addSp delSp modSp add mod ord modTransition">
        <pc:chgData name="rezi sandani" userId="e102bc56b85d3ce2" providerId="LiveId" clId="{424904CB-B8A8-4B5C-8F35-DE9936F1BE58}" dt="2023-06-12T14:43:45.661" v="250" actId="1076"/>
        <pc:sldMkLst>
          <pc:docMk/>
          <pc:sldMk cId="2736970175" sldId="1021"/>
        </pc:sldMkLst>
        <pc:spChg chg="del">
          <ac:chgData name="rezi sandani" userId="e102bc56b85d3ce2" providerId="LiveId" clId="{424904CB-B8A8-4B5C-8F35-DE9936F1BE58}" dt="2023-06-12T14:24:04.969" v="98" actId="478"/>
          <ac:spMkLst>
            <pc:docMk/>
            <pc:sldMk cId="2736970175" sldId="1021"/>
            <ac:spMk id="5" creationId="{80063F5C-26F6-426E-A380-7ADF7524A0C5}"/>
          </ac:spMkLst>
        </pc:spChg>
        <pc:spChg chg="del">
          <ac:chgData name="rezi sandani" userId="e102bc56b85d3ce2" providerId="LiveId" clId="{424904CB-B8A8-4B5C-8F35-DE9936F1BE58}" dt="2023-06-12T14:24:16.776" v="101" actId="478"/>
          <ac:spMkLst>
            <pc:docMk/>
            <pc:sldMk cId="2736970175" sldId="1021"/>
            <ac:spMk id="8" creationId="{737BA12A-49C4-4EFA-996B-EF2EE55C5B2A}"/>
          </ac:spMkLst>
        </pc:spChg>
        <pc:spChg chg="add mod">
          <ac:chgData name="rezi sandani" userId="e102bc56b85d3ce2" providerId="LiveId" clId="{424904CB-B8A8-4B5C-8F35-DE9936F1BE58}" dt="2023-06-12T14:24:10.780" v="100" actId="1076"/>
          <ac:spMkLst>
            <pc:docMk/>
            <pc:sldMk cId="2736970175" sldId="1021"/>
            <ac:spMk id="15" creationId="{59E27267-B7EF-A610-5151-918F61913260}"/>
          </ac:spMkLst>
        </pc:spChg>
        <pc:spChg chg="add mod">
          <ac:chgData name="rezi sandani" userId="e102bc56b85d3ce2" providerId="LiveId" clId="{424904CB-B8A8-4B5C-8F35-DE9936F1BE58}" dt="2023-06-12T14:24:24.133" v="103" actId="1076"/>
          <ac:spMkLst>
            <pc:docMk/>
            <pc:sldMk cId="2736970175" sldId="1021"/>
            <ac:spMk id="16" creationId="{9F204945-F864-4FB5-0F4C-9CD774F241B7}"/>
          </ac:spMkLst>
        </pc:spChg>
        <pc:spChg chg="mod">
          <ac:chgData name="rezi sandani" userId="e102bc56b85d3ce2" providerId="LiveId" clId="{424904CB-B8A8-4B5C-8F35-DE9936F1BE58}" dt="2023-06-12T14:27:59.855" v="139" actId="2711"/>
          <ac:spMkLst>
            <pc:docMk/>
            <pc:sldMk cId="2736970175" sldId="1021"/>
            <ac:spMk id="24" creationId="{20FD44F7-26A2-4B83-B973-CBBAE4852327}"/>
          </ac:spMkLst>
        </pc:spChg>
        <pc:spChg chg="del">
          <ac:chgData name="rezi sandani" userId="e102bc56b85d3ce2" providerId="LiveId" clId="{424904CB-B8A8-4B5C-8F35-DE9936F1BE58}" dt="2023-06-12T14:29:47.757" v="145" actId="478"/>
          <ac:spMkLst>
            <pc:docMk/>
            <pc:sldMk cId="2736970175" sldId="1021"/>
            <ac:spMk id="25" creationId="{D7DEE736-4C4E-4E61-8B7F-7BF06C887D64}"/>
          </ac:spMkLst>
        </pc:spChg>
        <pc:spChg chg="mod">
          <ac:chgData name="rezi sandani" userId="e102bc56b85d3ce2" providerId="LiveId" clId="{424904CB-B8A8-4B5C-8F35-DE9936F1BE58}" dt="2023-06-12T14:26:53.898" v="121" actId="2711"/>
          <ac:spMkLst>
            <pc:docMk/>
            <pc:sldMk cId="2736970175" sldId="1021"/>
            <ac:spMk id="32" creationId="{C54BE0F9-46F1-41A0-8DFE-C8A89679B643}"/>
          </ac:spMkLst>
        </pc:spChg>
        <pc:spChg chg="del">
          <ac:chgData name="rezi sandani" userId="e102bc56b85d3ce2" providerId="LiveId" clId="{424904CB-B8A8-4B5C-8F35-DE9936F1BE58}" dt="2023-06-12T14:29:27.621" v="142" actId="478"/>
          <ac:spMkLst>
            <pc:docMk/>
            <pc:sldMk cId="2736970175" sldId="1021"/>
            <ac:spMk id="33" creationId="{31333178-9E33-42A7-92E4-1A41E2E9BA41}"/>
          </ac:spMkLst>
        </pc:spChg>
        <pc:spChg chg="mod">
          <ac:chgData name="rezi sandani" userId="e102bc56b85d3ce2" providerId="LiveId" clId="{424904CB-B8A8-4B5C-8F35-DE9936F1BE58}" dt="2023-06-12T14:27:00.638" v="122" actId="2711"/>
          <ac:spMkLst>
            <pc:docMk/>
            <pc:sldMk cId="2736970175" sldId="1021"/>
            <ac:spMk id="37" creationId="{9701DB36-A5D8-471A-9835-507033B80CC2}"/>
          </ac:spMkLst>
        </pc:spChg>
        <pc:spChg chg="del">
          <ac:chgData name="rezi sandani" userId="e102bc56b85d3ce2" providerId="LiveId" clId="{424904CB-B8A8-4B5C-8F35-DE9936F1BE58}" dt="2023-06-12T14:29:42.094" v="143" actId="478"/>
          <ac:spMkLst>
            <pc:docMk/>
            <pc:sldMk cId="2736970175" sldId="1021"/>
            <ac:spMk id="38" creationId="{AB73B306-BB85-47C5-87C3-25AB608D472E}"/>
          </ac:spMkLst>
        </pc:spChg>
        <pc:spChg chg="mod">
          <ac:chgData name="rezi sandani" userId="e102bc56b85d3ce2" providerId="LiveId" clId="{424904CB-B8A8-4B5C-8F35-DE9936F1BE58}" dt="2023-06-12T14:27:54.088" v="138" actId="2711"/>
          <ac:spMkLst>
            <pc:docMk/>
            <pc:sldMk cId="2736970175" sldId="1021"/>
            <ac:spMk id="42" creationId="{366EF4FC-C10B-4936-B51B-A63DF20B1739}"/>
          </ac:spMkLst>
        </pc:spChg>
        <pc:spChg chg="del">
          <ac:chgData name="rezi sandani" userId="e102bc56b85d3ce2" providerId="LiveId" clId="{424904CB-B8A8-4B5C-8F35-DE9936F1BE58}" dt="2023-06-12T14:29:44.804" v="144" actId="478"/>
          <ac:spMkLst>
            <pc:docMk/>
            <pc:sldMk cId="2736970175" sldId="1021"/>
            <ac:spMk id="43" creationId="{B8A2FE4A-ED80-4E7A-A3DE-A264BC45569A}"/>
          </ac:spMkLst>
        </pc:spChg>
        <pc:spChg chg="mod">
          <ac:chgData name="rezi sandani" userId="e102bc56b85d3ce2" providerId="LiveId" clId="{424904CB-B8A8-4B5C-8F35-DE9936F1BE58}" dt="2023-06-12T14:28:57.140" v="141"/>
          <ac:spMkLst>
            <pc:docMk/>
            <pc:sldMk cId="2736970175" sldId="1021"/>
            <ac:spMk id="47" creationId="{99BDA390-C1D7-4AD8-A5EF-F898DBB0DB9A}"/>
          </ac:spMkLst>
        </pc:spChg>
        <pc:spChg chg="del">
          <ac:chgData name="rezi sandani" userId="e102bc56b85d3ce2" providerId="LiveId" clId="{424904CB-B8A8-4B5C-8F35-DE9936F1BE58}" dt="2023-06-12T14:29:49.884" v="146" actId="478"/>
          <ac:spMkLst>
            <pc:docMk/>
            <pc:sldMk cId="2736970175" sldId="1021"/>
            <ac:spMk id="48" creationId="{6488A636-F691-4E27-AC5C-A72B4591B09A}"/>
          </ac:spMkLst>
        </pc:spChg>
        <pc:spChg chg="mod">
          <ac:chgData name="rezi sandani" userId="e102bc56b85d3ce2" providerId="LiveId" clId="{424904CB-B8A8-4B5C-8F35-DE9936F1BE58}" dt="2023-06-12T14:21:44.908" v="55"/>
          <ac:spMkLst>
            <pc:docMk/>
            <pc:sldMk cId="2736970175" sldId="1021"/>
            <ac:spMk id="50" creationId="{951684B0-7E7F-48BD-863D-AD0C306E02FF}"/>
          </ac:spMkLst>
        </pc:spChg>
        <pc:grpChg chg="del">
          <ac:chgData name="rezi sandani" userId="e102bc56b85d3ce2" providerId="LiveId" clId="{424904CB-B8A8-4B5C-8F35-DE9936F1BE58}" dt="2023-06-12T14:29:47.757" v="145" actId="478"/>
          <ac:grpSpMkLst>
            <pc:docMk/>
            <pc:sldMk cId="2736970175" sldId="1021"/>
            <ac:grpSpMk id="27" creationId="{B004CFB1-20BD-4972-AE07-2A7F92982B33}"/>
          </ac:grpSpMkLst>
        </pc:grpChg>
        <pc:grpChg chg="del">
          <ac:chgData name="rezi sandani" userId="e102bc56b85d3ce2" providerId="LiveId" clId="{424904CB-B8A8-4B5C-8F35-DE9936F1BE58}" dt="2023-06-12T14:29:27.621" v="142" actId="478"/>
          <ac:grpSpMkLst>
            <pc:docMk/>
            <pc:sldMk cId="2736970175" sldId="1021"/>
            <ac:grpSpMk id="30" creationId="{269F5CFC-FDE3-4542-B6BF-BC0ACB7C1634}"/>
          </ac:grpSpMkLst>
        </pc:grpChg>
        <pc:grpChg chg="del">
          <ac:chgData name="rezi sandani" userId="e102bc56b85d3ce2" providerId="LiveId" clId="{424904CB-B8A8-4B5C-8F35-DE9936F1BE58}" dt="2023-06-12T14:29:42.094" v="143" actId="478"/>
          <ac:grpSpMkLst>
            <pc:docMk/>
            <pc:sldMk cId="2736970175" sldId="1021"/>
            <ac:grpSpMk id="35" creationId="{2B034740-AC60-4FF8-AC36-BFC6E509E7EE}"/>
          </ac:grpSpMkLst>
        </pc:grpChg>
        <pc:grpChg chg="del">
          <ac:chgData name="rezi sandani" userId="e102bc56b85d3ce2" providerId="LiveId" clId="{424904CB-B8A8-4B5C-8F35-DE9936F1BE58}" dt="2023-06-12T14:29:44.804" v="144" actId="478"/>
          <ac:grpSpMkLst>
            <pc:docMk/>
            <pc:sldMk cId="2736970175" sldId="1021"/>
            <ac:grpSpMk id="40" creationId="{C1F06F9E-D9F4-481B-AB1E-CBA2FBFA1B04}"/>
          </ac:grpSpMkLst>
        </pc:grpChg>
        <pc:grpChg chg="del">
          <ac:chgData name="rezi sandani" userId="e102bc56b85d3ce2" providerId="LiveId" clId="{424904CB-B8A8-4B5C-8F35-DE9936F1BE58}" dt="2023-06-12T14:29:49.884" v="146" actId="478"/>
          <ac:grpSpMkLst>
            <pc:docMk/>
            <pc:sldMk cId="2736970175" sldId="1021"/>
            <ac:grpSpMk id="45" creationId="{48520C02-6C52-4334-91EC-939A6C3BA7E5}"/>
          </ac:grpSpMkLst>
        </pc:grpChg>
        <pc:grpChg chg="mod">
          <ac:chgData name="rezi sandani" userId="e102bc56b85d3ce2" providerId="LiveId" clId="{424904CB-B8A8-4B5C-8F35-DE9936F1BE58}" dt="2023-06-12T14:22:35.121" v="97" actId="1076"/>
          <ac:grpSpMkLst>
            <pc:docMk/>
            <pc:sldMk cId="2736970175" sldId="1021"/>
            <ac:grpSpMk id="49" creationId="{9278990A-7111-4BEB-9A14-FE2C64A75EF3}"/>
          </ac:grpSpMkLst>
        </pc:grpChg>
        <pc:picChg chg="add mod">
          <ac:chgData name="rezi sandani" userId="e102bc56b85d3ce2" providerId="LiveId" clId="{424904CB-B8A8-4B5C-8F35-DE9936F1BE58}" dt="2023-06-12T14:43:41.494" v="248" actId="1076"/>
          <ac:picMkLst>
            <pc:docMk/>
            <pc:sldMk cId="2736970175" sldId="1021"/>
            <ac:picMk id="18" creationId="{8B2983EB-0D20-9117-E199-80C817D7F7ED}"/>
          </ac:picMkLst>
        </pc:picChg>
        <pc:picChg chg="add mod">
          <ac:chgData name="rezi sandani" userId="e102bc56b85d3ce2" providerId="LiveId" clId="{424904CB-B8A8-4B5C-8F35-DE9936F1BE58}" dt="2023-06-12T14:43:45.661" v="250" actId="1076"/>
          <ac:picMkLst>
            <pc:docMk/>
            <pc:sldMk cId="2736970175" sldId="1021"/>
            <ac:picMk id="20" creationId="{A58FE790-BE13-2C8E-F5FB-4CD53312221C}"/>
          </ac:picMkLst>
        </pc:picChg>
      </pc:sldChg>
      <pc:sldChg chg="modSp add mod">
        <pc:chgData name="rezi sandani" userId="e102bc56b85d3ce2" providerId="LiveId" clId="{424904CB-B8A8-4B5C-8F35-DE9936F1BE58}" dt="2023-06-12T15:27:42.284" v="616" actId="1076"/>
        <pc:sldMkLst>
          <pc:docMk/>
          <pc:sldMk cId="1625735608" sldId="1045"/>
        </pc:sldMkLst>
        <pc:spChg chg="mod">
          <ac:chgData name="rezi sandani" userId="e102bc56b85d3ce2" providerId="LiveId" clId="{424904CB-B8A8-4B5C-8F35-DE9936F1BE58}" dt="2023-06-12T15:27:41.790" v="615" actId="1076"/>
          <ac:spMkLst>
            <pc:docMk/>
            <pc:sldMk cId="1625735608" sldId="1045"/>
            <ac:spMk id="73" creationId="{CC2AA58D-321D-4F65-BD8B-EC2295B654FF}"/>
          </ac:spMkLst>
        </pc:spChg>
        <pc:spChg chg="mod">
          <ac:chgData name="rezi sandani" userId="e102bc56b85d3ce2" providerId="LiveId" clId="{424904CB-B8A8-4B5C-8F35-DE9936F1BE58}" dt="2023-06-12T15:27:39.202" v="611" actId="1076"/>
          <ac:spMkLst>
            <pc:docMk/>
            <pc:sldMk cId="1625735608" sldId="1045"/>
            <ac:spMk id="117" creationId="{58CF620F-3DE4-4901-8262-BCF5D3C77BC9}"/>
          </ac:spMkLst>
        </pc:spChg>
        <pc:grpChg chg="mod">
          <ac:chgData name="rezi sandani" userId="e102bc56b85d3ce2" providerId="LiveId" clId="{424904CB-B8A8-4B5C-8F35-DE9936F1BE58}" dt="2023-06-12T15:27:40.564" v="613" actId="1076"/>
          <ac:grpSpMkLst>
            <pc:docMk/>
            <pc:sldMk cId="1625735608" sldId="1045"/>
            <ac:grpSpMk id="153" creationId="{93F87A05-BC78-4236-8E7D-79512749E9E9}"/>
          </ac:grpSpMkLst>
        </pc:grpChg>
        <pc:grpChg chg="mod">
          <ac:chgData name="rezi sandani" userId="e102bc56b85d3ce2" providerId="LiveId" clId="{424904CB-B8A8-4B5C-8F35-DE9936F1BE58}" dt="2023-06-12T15:27:42.284" v="616" actId="1076"/>
          <ac:grpSpMkLst>
            <pc:docMk/>
            <pc:sldMk cId="1625735608" sldId="1045"/>
            <ac:grpSpMk id="154" creationId="{DE6232D2-034B-4F7C-9A24-E451A7DFCE2F}"/>
          </ac:grpSpMkLst>
        </pc:grpChg>
      </pc:sldChg>
      <pc:sldChg chg="addSp delSp modSp add mod ord modTransition">
        <pc:chgData name="rezi sandani" userId="e102bc56b85d3ce2" providerId="LiveId" clId="{424904CB-B8A8-4B5C-8F35-DE9936F1BE58}" dt="2023-06-12T15:45:26.993" v="800" actId="1076"/>
        <pc:sldMkLst>
          <pc:docMk/>
          <pc:sldMk cId="1018253256" sldId="1072"/>
        </pc:sldMkLst>
        <pc:spChg chg="mod">
          <ac:chgData name="rezi sandani" userId="e102bc56b85d3ce2" providerId="LiveId" clId="{424904CB-B8A8-4B5C-8F35-DE9936F1BE58}" dt="2023-06-12T15:28:59.886" v="632" actId="1076"/>
          <ac:spMkLst>
            <pc:docMk/>
            <pc:sldMk cId="1018253256" sldId="1072"/>
            <ac:spMk id="19" creationId="{0577FAB6-A6B6-4C3E-A48C-4E82180B932B}"/>
          </ac:spMkLst>
        </pc:spChg>
        <pc:spChg chg="del mod">
          <ac:chgData name="rezi sandani" userId="e102bc56b85d3ce2" providerId="LiveId" clId="{424904CB-B8A8-4B5C-8F35-DE9936F1BE58}" dt="2023-06-12T15:25:44.233" v="590" actId="478"/>
          <ac:spMkLst>
            <pc:docMk/>
            <pc:sldMk cId="1018253256" sldId="1072"/>
            <ac:spMk id="20" creationId="{EF7B3443-A2EB-4501-A66D-BDCA3D45D732}"/>
          </ac:spMkLst>
        </pc:spChg>
        <pc:spChg chg="mod">
          <ac:chgData name="rezi sandani" userId="e102bc56b85d3ce2" providerId="LiveId" clId="{424904CB-B8A8-4B5C-8F35-DE9936F1BE58}" dt="2023-06-12T15:02:09.939" v="375" actId="1076"/>
          <ac:spMkLst>
            <pc:docMk/>
            <pc:sldMk cId="1018253256" sldId="1072"/>
            <ac:spMk id="21" creationId="{94B20F3A-398F-4812-8026-0391D0DF84FE}"/>
          </ac:spMkLst>
        </pc:spChg>
        <pc:spChg chg="mod">
          <ac:chgData name="rezi sandani" userId="e102bc56b85d3ce2" providerId="LiveId" clId="{424904CB-B8A8-4B5C-8F35-DE9936F1BE58}" dt="2023-06-12T15:25:41.534" v="589" actId="1076"/>
          <ac:spMkLst>
            <pc:docMk/>
            <pc:sldMk cId="1018253256" sldId="1072"/>
            <ac:spMk id="22" creationId="{FD2E5E8D-1E93-4F04-95B7-9B6629BCC32C}"/>
          </ac:spMkLst>
        </pc:spChg>
        <pc:spChg chg="mod">
          <ac:chgData name="rezi sandani" userId="e102bc56b85d3ce2" providerId="LiveId" clId="{424904CB-B8A8-4B5C-8F35-DE9936F1BE58}" dt="2023-06-12T15:03:55.244" v="400" actId="1076"/>
          <ac:spMkLst>
            <pc:docMk/>
            <pc:sldMk cId="1018253256" sldId="1072"/>
            <ac:spMk id="23" creationId="{B5D881D0-1F3F-4F5C-B2F0-545CD5F613C2}"/>
          </ac:spMkLst>
        </pc:spChg>
        <pc:spChg chg="mod">
          <ac:chgData name="rezi sandani" userId="e102bc56b85d3ce2" providerId="LiveId" clId="{424904CB-B8A8-4B5C-8F35-DE9936F1BE58}" dt="2023-06-12T15:03:16.249" v="389" actId="1076"/>
          <ac:spMkLst>
            <pc:docMk/>
            <pc:sldMk cId="1018253256" sldId="1072"/>
            <ac:spMk id="24" creationId="{2FE9FBCD-AFD4-405E-AF36-6044FA458C32}"/>
          </ac:spMkLst>
        </pc:spChg>
        <pc:spChg chg="mod">
          <ac:chgData name="rezi sandani" userId="e102bc56b85d3ce2" providerId="LiveId" clId="{424904CB-B8A8-4B5C-8F35-DE9936F1BE58}" dt="2023-06-12T15:03:33.960" v="393" actId="1076"/>
          <ac:spMkLst>
            <pc:docMk/>
            <pc:sldMk cId="1018253256" sldId="1072"/>
            <ac:spMk id="25" creationId="{C2D3FE5F-C80D-4009-8EAC-0A9D9BC72CD2}"/>
          </ac:spMkLst>
        </pc:spChg>
        <pc:spChg chg="mod">
          <ac:chgData name="rezi sandani" userId="e102bc56b85d3ce2" providerId="LiveId" clId="{424904CB-B8A8-4B5C-8F35-DE9936F1BE58}" dt="2023-06-12T15:02:58.610" v="387" actId="1076"/>
          <ac:spMkLst>
            <pc:docMk/>
            <pc:sldMk cId="1018253256" sldId="1072"/>
            <ac:spMk id="26" creationId="{1B614EF0-630C-434F-9E35-96BB5F1E630B}"/>
          </ac:spMkLst>
        </pc:spChg>
        <pc:spChg chg="add mod">
          <ac:chgData name="rezi sandani" userId="e102bc56b85d3ce2" providerId="LiveId" clId="{424904CB-B8A8-4B5C-8F35-DE9936F1BE58}" dt="2023-06-12T15:04:31.834" v="409" actId="1076"/>
          <ac:spMkLst>
            <pc:docMk/>
            <pc:sldMk cId="1018253256" sldId="1072"/>
            <ac:spMk id="27" creationId="{087D9373-6C47-0324-434F-DFD6F4EEC33E}"/>
          </ac:spMkLst>
        </pc:spChg>
        <pc:spChg chg="add mod">
          <ac:chgData name="rezi sandani" userId="e102bc56b85d3ce2" providerId="LiveId" clId="{424904CB-B8A8-4B5C-8F35-DE9936F1BE58}" dt="2023-06-12T15:04:14.322" v="406" actId="1076"/>
          <ac:spMkLst>
            <pc:docMk/>
            <pc:sldMk cId="1018253256" sldId="1072"/>
            <ac:spMk id="28" creationId="{A69FFAE6-4768-BD33-215B-E0E2139A92DB}"/>
          </ac:spMkLst>
        </pc:spChg>
        <pc:spChg chg="add del mod">
          <ac:chgData name="rezi sandani" userId="e102bc56b85d3ce2" providerId="LiveId" clId="{424904CB-B8A8-4B5C-8F35-DE9936F1BE58}" dt="2023-06-12T15:04:02.067" v="403"/>
          <ac:spMkLst>
            <pc:docMk/>
            <pc:sldMk cId="1018253256" sldId="1072"/>
            <ac:spMk id="29" creationId="{9ED9D2AB-DA92-291D-A72A-0780DE717DA9}"/>
          </ac:spMkLst>
        </pc:spChg>
        <pc:spChg chg="mod">
          <ac:chgData name="rezi sandani" userId="e102bc56b85d3ce2" providerId="LiveId" clId="{424904CB-B8A8-4B5C-8F35-DE9936F1BE58}" dt="2023-06-12T15:01:27.203" v="362" actId="1076"/>
          <ac:spMkLst>
            <pc:docMk/>
            <pc:sldMk cId="1018253256" sldId="1072"/>
            <ac:spMk id="30" creationId="{D31C575E-7CC3-485B-A741-D2CF947D376B}"/>
          </ac:spMkLst>
        </pc:spChg>
        <pc:spChg chg="add mod">
          <ac:chgData name="rezi sandani" userId="e102bc56b85d3ce2" providerId="LiveId" clId="{424904CB-B8A8-4B5C-8F35-DE9936F1BE58}" dt="2023-06-12T15:04:18.302" v="408" actId="20577"/>
          <ac:spMkLst>
            <pc:docMk/>
            <pc:sldMk cId="1018253256" sldId="1072"/>
            <ac:spMk id="31" creationId="{C67D757E-7A94-9417-EFBC-B0D555E80DE1}"/>
          </ac:spMkLst>
        </pc:spChg>
        <pc:spChg chg="add mod">
          <ac:chgData name="rezi sandani" userId="e102bc56b85d3ce2" providerId="LiveId" clId="{424904CB-B8A8-4B5C-8F35-DE9936F1BE58}" dt="2023-06-12T15:05:20.295" v="415" actId="1076"/>
          <ac:spMkLst>
            <pc:docMk/>
            <pc:sldMk cId="1018253256" sldId="1072"/>
            <ac:spMk id="32" creationId="{E9041134-85D1-CB2A-55E9-39428E852961}"/>
          </ac:spMkLst>
        </pc:spChg>
        <pc:spChg chg="mod">
          <ac:chgData name="rezi sandani" userId="e102bc56b85d3ce2" providerId="LiveId" clId="{424904CB-B8A8-4B5C-8F35-DE9936F1BE58}" dt="2023-06-12T15:36:23.459" v="672" actId="1076"/>
          <ac:spMkLst>
            <pc:docMk/>
            <pc:sldMk cId="1018253256" sldId="1072"/>
            <ac:spMk id="34" creationId="{57E18C0A-F80B-4DEC-A759-6F0DA0ED970E}"/>
          </ac:spMkLst>
        </pc:spChg>
        <pc:spChg chg="mod">
          <ac:chgData name="rezi sandani" userId="e102bc56b85d3ce2" providerId="LiveId" clId="{424904CB-B8A8-4B5C-8F35-DE9936F1BE58}" dt="2023-06-12T15:03:57.349" v="401" actId="1076"/>
          <ac:spMkLst>
            <pc:docMk/>
            <pc:sldMk cId="1018253256" sldId="1072"/>
            <ac:spMk id="38" creationId="{793A5A9D-9847-4425-85D1-FC7515D46E82}"/>
          </ac:spMkLst>
        </pc:spChg>
        <pc:spChg chg="add del mod">
          <ac:chgData name="rezi sandani" userId="e102bc56b85d3ce2" providerId="LiveId" clId="{424904CB-B8A8-4B5C-8F35-DE9936F1BE58}" dt="2023-06-12T15:28:06.833" v="627" actId="478"/>
          <ac:spMkLst>
            <pc:docMk/>
            <pc:sldMk cId="1018253256" sldId="1072"/>
            <ac:spMk id="39" creationId="{EBD1AE22-65D5-080C-EE27-CE6F462EDA23}"/>
          </ac:spMkLst>
        </pc:spChg>
        <pc:spChg chg="add mod">
          <ac:chgData name="rezi sandani" userId="e102bc56b85d3ce2" providerId="LiveId" clId="{424904CB-B8A8-4B5C-8F35-DE9936F1BE58}" dt="2023-06-12T15:27:53.095" v="624" actId="1076"/>
          <ac:spMkLst>
            <pc:docMk/>
            <pc:sldMk cId="1018253256" sldId="1072"/>
            <ac:spMk id="40" creationId="{EC981587-0E6C-0CD5-0B9D-3B7194C5C4A7}"/>
          </ac:spMkLst>
        </pc:spChg>
        <pc:spChg chg="add del mod">
          <ac:chgData name="rezi sandani" userId="e102bc56b85d3ce2" providerId="LiveId" clId="{424904CB-B8A8-4B5C-8F35-DE9936F1BE58}" dt="2023-06-12T15:27:35.464" v="610"/>
          <ac:spMkLst>
            <pc:docMk/>
            <pc:sldMk cId="1018253256" sldId="1072"/>
            <ac:spMk id="41" creationId="{5405BA30-9339-F153-AD37-6BA448E73B0E}"/>
          </ac:spMkLst>
        </pc:spChg>
        <pc:spChg chg="mod">
          <ac:chgData name="rezi sandani" userId="e102bc56b85d3ce2" providerId="LiveId" clId="{424904CB-B8A8-4B5C-8F35-DE9936F1BE58}" dt="2023-06-12T15:03:38.252" v="394" actId="1076"/>
          <ac:spMkLst>
            <pc:docMk/>
            <pc:sldMk cId="1018253256" sldId="1072"/>
            <ac:spMk id="42" creationId="{206A6DEC-B2C9-4932-A500-533B394037CA}"/>
          </ac:spMkLst>
        </pc:spChg>
        <pc:spChg chg="mod">
          <ac:chgData name="rezi sandani" userId="e102bc56b85d3ce2" providerId="LiveId" clId="{424904CB-B8A8-4B5C-8F35-DE9936F1BE58}" dt="2023-06-12T15:03:24.772" v="391" actId="1076"/>
          <ac:spMkLst>
            <pc:docMk/>
            <pc:sldMk cId="1018253256" sldId="1072"/>
            <ac:spMk id="43" creationId="{863A9293-9197-4FF9-A1F7-5221C9F83655}"/>
          </ac:spMkLst>
        </pc:spChg>
        <pc:spChg chg="mod">
          <ac:chgData name="rezi sandani" userId="e102bc56b85d3ce2" providerId="LiveId" clId="{424904CB-B8A8-4B5C-8F35-DE9936F1BE58}" dt="2023-06-12T15:06:21.030" v="422" actId="1076"/>
          <ac:spMkLst>
            <pc:docMk/>
            <pc:sldMk cId="1018253256" sldId="1072"/>
            <ac:spMk id="44" creationId="{A9BD3D55-664E-4594-B228-8C0701885C09}"/>
          </ac:spMkLst>
        </pc:spChg>
        <pc:spChg chg="mod">
          <ac:chgData name="rezi sandani" userId="e102bc56b85d3ce2" providerId="LiveId" clId="{424904CB-B8A8-4B5C-8F35-DE9936F1BE58}" dt="2023-06-12T15:06:28.433" v="423" actId="1076"/>
          <ac:spMkLst>
            <pc:docMk/>
            <pc:sldMk cId="1018253256" sldId="1072"/>
            <ac:spMk id="45" creationId="{4CB91B77-4DCC-408F-B42E-C687A40F16F4}"/>
          </ac:spMkLst>
        </pc:spChg>
        <pc:spChg chg="mod">
          <ac:chgData name="rezi sandani" userId="e102bc56b85d3ce2" providerId="LiveId" clId="{424904CB-B8A8-4B5C-8F35-DE9936F1BE58}" dt="2023-06-12T15:06:32.055" v="424" actId="1076"/>
          <ac:spMkLst>
            <pc:docMk/>
            <pc:sldMk cId="1018253256" sldId="1072"/>
            <ac:spMk id="46" creationId="{D294253C-9570-43E2-BCAB-FC773BA6C8DA}"/>
          </ac:spMkLst>
        </pc:spChg>
        <pc:spChg chg="mod">
          <ac:chgData name="rezi sandani" userId="e102bc56b85d3ce2" providerId="LiveId" clId="{424904CB-B8A8-4B5C-8F35-DE9936F1BE58}" dt="2023-06-12T15:00:57.035" v="355" actId="1076"/>
          <ac:spMkLst>
            <pc:docMk/>
            <pc:sldMk cId="1018253256" sldId="1072"/>
            <ac:spMk id="47" creationId="{7766972A-7444-43D5-BB69-5E7718475BE4}"/>
          </ac:spMkLst>
        </pc:spChg>
        <pc:spChg chg="add mod">
          <ac:chgData name="rezi sandani" userId="e102bc56b85d3ce2" providerId="LiveId" clId="{424904CB-B8A8-4B5C-8F35-DE9936F1BE58}" dt="2023-06-12T15:29:03.211" v="633" actId="1076"/>
          <ac:spMkLst>
            <pc:docMk/>
            <pc:sldMk cId="1018253256" sldId="1072"/>
            <ac:spMk id="48" creationId="{2861327E-4AA1-5FFA-5671-452105ACDC0C}"/>
          </ac:spMkLst>
        </pc:spChg>
        <pc:spChg chg="add mod">
          <ac:chgData name="rezi sandani" userId="e102bc56b85d3ce2" providerId="LiveId" clId="{424904CB-B8A8-4B5C-8F35-DE9936F1BE58}" dt="2023-06-12T15:28:33.268" v="630"/>
          <ac:spMkLst>
            <pc:docMk/>
            <pc:sldMk cId="1018253256" sldId="1072"/>
            <ac:spMk id="49" creationId="{32C7C4CB-0FBA-D957-E0DF-038E19DDED08}"/>
          </ac:spMkLst>
        </pc:spChg>
        <pc:spChg chg="add del mod">
          <ac:chgData name="rezi sandani" userId="e102bc56b85d3ce2" providerId="LiveId" clId="{424904CB-B8A8-4B5C-8F35-DE9936F1BE58}" dt="2023-06-12T15:36:45.347" v="675"/>
          <ac:spMkLst>
            <pc:docMk/>
            <pc:sldMk cId="1018253256" sldId="1072"/>
            <ac:spMk id="57" creationId="{7BC29438-C412-9B87-F588-2D54D2E64CBA}"/>
          </ac:spMkLst>
        </pc:spChg>
        <pc:grpChg chg="del">
          <ac:chgData name="rezi sandani" userId="e102bc56b85d3ce2" providerId="LiveId" clId="{424904CB-B8A8-4B5C-8F35-DE9936F1BE58}" dt="2023-06-12T15:33:15.290" v="656" actId="478"/>
          <ac:grpSpMkLst>
            <pc:docMk/>
            <pc:sldMk cId="1018253256" sldId="1072"/>
            <ac:grpSpMk id="2" creationId="{83FD2435-0C17-4055-B578-7A53680DBE97}"/>
          </ac:grpSpMkLst>
        </pc:grpChg>
        <pc:picChg chg="add del mod">
          <ac:chgData name="rezi sandani" userId="e102bc56b85d3ce2" providerId="LiveId" clId="{424904CB-B8A8-4B5C-8F35-DE9936F1BE58}" dt="2023-06-12T15:05:42.568" v="418" actId="478"/>
          <ac:picMkLst>
            <pc:docMk/>
            <pc:sldMk cId="1018253256" sldId="1072"/>
            <ac:picMk id="35" creationId="{6DABC0E4-6059-7DE8-198C-D3B12127FB0B}"/>
          </ac:picMkLst>
        </pc:picChg>
        <pc:picChg chg="add mod">
          <ac:chgData name="rezi sandani" userId="e102bc56b85d3ce2" providerId="LiveId" clId="{424904CB-B8A8-4B5C-8F35-DE9936F1BE58}" dt="2023-06-12T15:30:19.534" v="653" actId="1076"/>
          <ac:picMkLst>
            <pc:docMk/>
            <pc:sldMk cId="1018253256" sldId="1072"/>
            <ac:picMk id="37" creationId="{E914CC5A-2200-EDE6-3749-50D48784AF6F}"/>
          </ac:picMkLst>
        </pc:picChg>
        <pc:picChg chg="add mod">
          <ac:chgData name="rezi sandani" userId="e102bc56b85d3ce2" providerId="LiveId" clId="{424904CB-B8A8-4B5C-8F35-DE9936F1BE58}" dt="2023-06-12T15:29:39.322" v="641" actId="14100"/>
          <ac:picMkLst>
            <pc:docMk/>
            <pc:sldMk cId="1018253256" sldId="1072"/>
            <ac:picMk id="50" creationId="{02A7B502-5A65-FB72-A858-ADC878DD4B86}"/>
          </ac:picMkLst>
        </pc:picChg>
        <pc:picChg chg="add mod">
          <ac:chgData name="rezi sandani" userId="e102bc56b85d3ce2" providerId="LiveId" clId="{424904CB-B8A8-4B5C-8F35-DE9936F1BE58}" dt="2023-06-12T15:30:15.550" v="652" actId="1076"/>
          <ac:picMkLst>
            <pc:docMk/>
            <pc:sldMk cId="1018253256" sldId="1072"/>
            <ac:picMk id="51" creationId="{FAE7C38B-260E-77EC-5AF3-68317B6D8319}"/>
          </ac:picMkLst>
        </pc:picChg>
        <pc:picChg chg="add mod">
          <ac:chgData name="rezi sandani" userId="e102bc56b85d3ce2" providerId="LiveId" clId="{424904CB-B8A8-4B5C-8F35-DE9936F1BE58}" dt="2023-06-12T15:30:25.485" v="655" actId="1076"/>
          <ac:picMkLst>
            <pc:docMk/>
            <pc:sldMk cId="1018253256" sldId="1072"/>
            <ac:picMk id="52" creationId="{E101991C-2FBA-2640-D443-1C6061801961}"/>
          </ac:picMkLst>
        </pc:picChg>
        <pc:picChg chg="add del mod">
          <ac:chgData name="rezi sandani" userId="e102bc56b85d3ce2" providerId="LiveId" clId="{424904CB-B8A8-4B5C-8F35-DE9936F1BE58}" dt="2023-06-12T15:35:40.725" v="663" actId="478"/>
          <ac:picMkLst>
            <pc:docMk/>
            <pc:sldMk cId="1018253256" sldId="1072"/>
            <ac:picMk id="54" creationId="{17472499-1272-A968-CE80-27B96808590F}"/>
          </ac:picMkLst>
        </pc:picChg>
        <pc:picChg chg="add mod">
          <ac:chgData name="rezi sandani" userId="e102bc56b85d3ce2" providerId="LiveId" clId="{424904CB-B8A8-4B5C-8F35-DE9936F1BE58}" dt="2023-06-12T15:45:26.993" v="800" actId="1076"/>
          <ac:picMkLst>
            <pc:docMk/>
            <pc:sldMk cId="1018253256" sldId="1072"/>
            <ac:picMk id="56" creationId="{6EA9E38E-4F57-C824-42EA-987214DB3318}"/>
          </ac:picMkLst>
        </pc:picChg>
      </pc:sldChg>
      <pc:sldChg chg="add">
        <pc:chgData name="rezi sandani" userId="e102bc56b85d3ce2" providerId="LiveId" clId="{424904CB-B8A8-4B5C-8F35-DE9936F1BE58}" dt="2023-06-12T14:33:48.106" v="168"/>
        <pc:sldMkLst>
          <pc:docMk/>
          <pc:sldMk cId="1138545842" sldId="1167"/>
        </pc:sldMkLst>
      </pc:sldChg>
      <pc:sldChg chg="add del">
        <pc:chgData name="rezi sandani" userId="e102bc56b85d3ce2" providerId="LiveId" clId="{424904CB-B8A8-4B5C-8F35-DE9936F1BE58}" dt="2023-06-12T14:44:20.432" v="255" actId="47"/>
        <pc:sldMkLst>
          <pc:docMk/>
          <pc:sldMk cId="818514523" sldId="1256"/>
        </pc:sldMkLst>
      </pc:sldChg>
      <pc:sldChg chg="add">
        <pc:chgData name="rezi sandani" userId="e102bc56b85d3ce2" providerId="LiveId" clId="{424904CB-B8A8-4B5C-8F35-DE9936F1BE58}" dt="2023-06-12T14:33:48.106" v="168"/>
        <pc:sldMkLst>
          <pc:docMk/>
          <pc:sldMk cId="179683110" sldId="1262"/>
        </pc:sldMkLst>
      </pc:sldChg>
      <pc:sldChg chg="addSp delSp modSp add mod ord">
        <pc:chgData name="rezi sandani" userId="e102bc56b85d3ce2" providerId="LiveId" clId="{424904CB-B8A8-4B5C-8F35-DE9936F1BE58}" dt="2023-06-12T16:35:26.829" v="1025" actId="1076"/>
        <pc:sldMkLst>
          <pc:docMk/>
          <pc:sldMk cId="609383875" sldId="1263"/>
        </pc:sldMkLst>
        <pc:spChg chg="del">
          <ac:chgData name="rezi sandani" userId="e102bc56b85d3ce2" providerId="LiveId" clId="{424904CB-B8A8-4B5C-8F35-DE9936F1BE58}" dt="2023-06-12T15:11:42.214" v="463" actId="478"/>
          <ac:spMkLst>
            <pc:docMk/>
            <pc:sldMk cId="609383875" sldId="1263"/>
            <ac:spMk id="39" creationId="{0A8F653B-EA14-42DC-BED9-4FDBED7E9D9E}"/>
          </ac:spMkLst>
        </pc:spChg>
        <pc:spChg chg="mod">
          <ac:chgData name="rezi sandani" userId="e102bc56b85d3ce2" providerId="LiveId" clId="{424904CB-B8A8-4B5C-8F35-DE9936F1BE58}" dt="2023-06-12T15:12:17.780" v="474" actId="1076"/>
          <ac:spMkLst>
            <pc:docMk/>
            <pc:sldMk cId="609383875" sldId="1263"/>
            <ac:spMk id="43" creationId="{A827C469-F53A-497A-87F9-258516BAAEF5}"/>
          </ac:spMkLst>
        </pc:spChg>
        <pc:spChg chg="mod">
          <ac:chgData name="rezi sandani" userId="e102bc56b85d3ce2" providerId="LiveId" clId="{424904CB-B8A8-4B5C-8F35-DE9936F1BE58}" dt="2023-06-12T15:13:21.457" v="485" actId="1076"/>
          <ac:spMkLst>
            <pc:docMk/>
            <pc:sldMk cId="609383875" sldId="1263"/>
            <ac:spMk id="55" creationId="{77AC6698-4141-44DA-A827-83CB0D66550C}"/>
          </ac:spMkLst>
        </pc:spChg>
        <pc:spChg chg="mod">
          <ac:chgData name="rezi sandani" userId="e102bc56b85d3ce2" providerId="LiveId" clId="{424904CB-B8A8-4B5C-8F35-DE9936F1BE58}" dt="2023-06-12T15:11:18.888" v="452" actId="14100"/>
          <ac:spMkLst>
            <pc:docMk/>
            <pc:sldMk cId="609383875" sldId="1263"/>
            <ac:spMk id="59" creationId="{039AD731-EF5A-4EFD-BCC4-83D5B5CC3FF2}"/>
          </ac:spMkLst>
        </pc:spChg>
        <pc:spChg chg="del">
          <ac:chgData name="rezi sandani" userId="e102bc56b85d3ce2" providerId="LiveId" clId="{424904CB-B8A8-4B5C-8F35-DE9936F1BE58}" dt="2023-06-12T15:12:36.965" v="479" actId="478"/>
          <ac:spMkLst>
            <pc:docMk/>
            <pc:sldMk cId="609383875" sldId="1263"/>
            <ac:spMk id="62" creationId="{3F046116-84AD-40EE-8FA9-3C78553D5D20}"/>
          </ac:spMkLst>
        </pc:spChg>
        <pc:spChg chg="del mod">
          <ac:chgData name="rezi sandani" userId="e102bc56b85d3ce2" providerId="LiveId" clId="{424904CB-B8A8-4B5C-8F35-DE9936F1BE58}" dt="2023-06-12T15:12:31.420" v="477" actId="478"/>
          <ac:spMkLst>
            <pc:docMk/>
            <pc:sldMk cId="609383875" sldId="1263"/>
            <ac:spMk id="64" creationId="{5201E6F3-DDE5-467F-9FBE-860839B8BC68}"/>
          </ac:spMkLst>
        </pc:spChg>
        <pc:spChg chg="mod">
          <ac:chgData name="rezi sandani" userId="e102bc56b85d3ce2" providerId="LiveId" clId="{424904CB-B8A8-4B5C-8F35-DE9936F1BE58}" dt="2023-06-12T15:12:34.617" v="478" actId="1076"/>
          <ac:spMkLst>
            <pc:docMk/>
            <pc:sldMk cId="609383875" sldId="1263"/>
            <ac:spMk id="65" creationId="{5A85CD4A-9AEE-40C4-8D19-743EC3922F7F}"/>
          </ac:spMkLst>
        </pc:spChg>
        <pc:spChg chg="del">
          <ac:chgData name="rezi sandani" userId="e102bc56b85d3ce2" providerId="LiveId" clId="{424904CB-B8A8-4B5C-8F35-DE9936F1BE58}" dt="2023-06-12T15:11:38.101" v="462" actId="478"/>
          <ac:spMkLst>
            <pc:docMk/>
            <pc:sldMk cId="609383875" sldId="1263"/>
            <ac:spMk id="71" creationId="{61974336-14F7-4401-BF9B-053F77AFA335}"/>
          </ac:spMkLst>
        </pc:spChg>
        <pc:spChg chg="del mod">
          <ac:chgData name="rezi sandani" userId="e102bc56b85d3ce2" providerId="LiveId" clId="{424904CB-B8A8-4B5C-8F35-DE9936F1BE58}" dt="2023-06-12T15:11:33.078" v="460" actId="478"/>
          <ac:spMkLst>
            <pc:docMk/>
            <pc:sldMk cId="609383875" sldId="1263"/>
            <ac:spMk id="73" creationId="{0188C30D-DBDF-4D0A-BC79-C9A41BEEF48B}"/>
          </ac:spMkLst>
        </pc:spChg>
        <pc:spChg chg="del mod">
          <ac:chgData name="rezi sandani" userId="e102bc56b85d3ce2" providerId="LiveId" clId="{424904CB-B8A8-4B5C-8F35-DE9936F1BE58}" dt="2023-06-12T15:11:35.033" v="461" actId="478"/>
          <ac:spMkLst>
            <pc:docMk/>
            <pc:sldMk cId="609383875" sldId="1263"/>
            <ac:spMk id="74" creationId="{8D2EF9D1-8A5A-4DB7-8AE5-B6E5118DE006}"/>
          </ac:spMkLst>
        </pc:spChg>
        <pc:spChg chg="del">
          <ac:chgData name="rezi sandani" userId="e102bc56b85d3ce2" providerId="LiveId" clId="{424904CB-B8A8-4B5C-8F35-DE9936F1BE58}" dt="2023-06-12T15:11:22.096" v="453" actId="478"/>
          <ac:spMkLst>
            <pc:docMk/>
            <pc:sldMk cId="609383875" sldId="1263"/>
            <ac:spMk id="75" creationId="{7C6D175E-04EB-449E-8D3D-956E38CA32F6}"/>
          </ac:spMkLst>
        </pc:spChg>
        <pc:spChg chg="del">
          <ac:chgData name="rezi sandani" userId="e102bc56b85d3ce2" providerId="LiveId" clId="{424904CB-B8A8-4B5C-8F35-DE9936F1BE58}" dt="2023-06-12T15:11:27.565" v="455" actId="478"/>
          <ac:spMkLst>
            <pc:docMk/>
            <pc:sldMk cId="609383875" sldId="1263"/>
            <ac:spMk id="77" creationId="{16F9AB78-6363-496A-8841-44D97059BE92}"/>
          </ac:spMkLst>
        </pc:spChg>
        <pc:spChg chg="del">
          <ac:chgData name="rezi sandani" userId="e102bc56b85d3ce2" providerId="LiveId" clId="{424904CB-B8A8-4B5C-8F35-DE9936F1BE58}" dt="2023-06-12T15:11:25.320" v="454" actId="478"/>
          <ac:spMkLst>
            <pc:docMk/>
            <pc:sldMk cId="609383875" sldId="1263"/>
            <ac:spMk id="78" creationId="{6DCA1BCB-6756-4D0B-AB0D-6CCEBA4558A4}"/>
          </ac:spMkLst>
        </pc:spChg>
        <pc:spChg chg="mod">
          <ac:chgData name="rezi sandani" userId="e102bc56b85d3ce2" providerId="LiveId" clId="{424904CB-B8A8-4B5C-8F35-DE9936F1BE58}" dt="2023-06-12T15:12:07.194" v="471" actId="1076"/>
          <ac:spMkLst>
            <pc:docMk/>
            <pc:sldMk cId="609383875" sldId="1263"/>
            <ac:spMk id="80" creationId="{17BD9423-F9EC-4141-A8FA-9B9ED4E48726}"/>
          </ac:spMkLst>
        </pc:spChg>
        <pc:spChg chg="del">
          <ac:chgData name="rezi sandani" userId="e102bc56b85d3ce2" providerId="LiveId" clId="{424904CB-B8A8-4B5C-8F35-DE9936F1BE58}" dt="2023-06-12T15:12:49.471" v="481" actId="478"/>
          <ac:spMkLst>
            <pc:docMk/>
            <pc:sldMk cId="609383875" sldId="1263"/>
            <ac:spMk id="83" creationId="{1E8E8FD5-61E2-4E5D-B150-2FC360DA110D}"/>
          </ac:spMkLst>
        </pc:spChg>
        <pc:spChg chg="del">
          <ac:chgData name="rezi sandani" userId="e102bc56b85d3ce2" providerId="LiveId" clId="{424904CB-B8A8-4B5C-8F35-DE9936F1BE58}" dt="2023-06-12T15:12:46.163" v="480" actId="478"/>
          <ac:spMkLst>
            <pc:docMk/>
            <pc:sldMk cId="609383875" sldId="1263"/>
            <ac:spMk id="85" creationId="{DA946758-1406-4DCD-8235-1145513310CF}"/>
          </ac:spMkLst>
        </pc:spChg>
        <pc:spChg chg="mod">
          <ac:chgData name="rezi sandani" userId="e102bc56b85d3ce2" providerId="LiveId" clId="{424904CB-B8A8-4B5C-8F35-DE9936F1BE58}" dt="2023-06-12T15:13:11.644" v="484" actId="1076"/>
          <ac:spMkLst>
            <pc:docMk/>
            <pc:sldMk cId="609383875" sldId="1263"/>
            <ac:spMk id="86" creationId="{8DC9F541-9836-4D33-AE96-872D796E351C}"/>
          </ac:spMkLst>
        </pc:spChg>
        <pc:grpChg chg="del">
          <ac:chgData name="rezi sandani" userId="e102bc56b85d3ce2" providerId="LiveId" clId="{424904CB-B8A8-4B5C-8F35-DE9936F1BE58}" dt="2023-06-12T15:12:36.965" v="479" actId="478"/>
          <ac:grpSpMkLst>
            <pc:docMk/>
            <pc:sldMk cId="609383875" sldId="1263"/>
            <ac:grpSpMk id="61" creationId="{0084D671-028A-4549-B707-32C38C1668B0}"/>
          </ac:grpSpMkLst>
        </pc:grpChg>
        <pc:grpChg chg="del">
          <ac:chgData name="rezi sandani" userId="e102bc56b85d3ce2" providerId="LiveId" clId="{424904CB-B8A8-4B5C-8F35-DE9936F1BE58}" dt="2023-06-12T15:12:31.420" v="477" actId="478"/>
          <ac:grpSpMkLst>
            <pc:docMk/>
            <pc:sldMk cId="609383875" sldId="1263"/>
            <ac:grpSpMk id="63" creationId="{26717657-BBC8-4E49-AE74-74C4F18F9F15}"/>
          </ac:grpSpMkLst>
        </pc:grpChg>
        <pc:grpChg chg="del">
          <ac:chgData name="rezi sandani" userId="e102bc56b85d3ce2" providerId="LiveId" clId="{424904CB-B8A8-4B5C-8F35-DE9936F1BE58}" dt="2023-06-12T15:11:27.565" v="455" actId="478"/>
          <ac:grpSpMkLst>
            <pc:docMk/>
            <pc:sldMk cId="609383875" sldId="1263"/>
            <ac:grpSpMk id="68" creationId="{43B1F2AB-C336-4B70-9C44-A39BF6848B29}"/>
          </ac:grpSpMkLst>
        </pc:grpChg>
        <pc:grpChg chg="del">
          <ac:chgData name="rezi sandani" userId="e102bc56b85d3ce2" providerId="LiveId" clId="{424904CB-B8A8-4B5C-8F35-DE9936F1BE58}" dt="2023-06-12T15:11:22.096" v="453" actId="478"/>
          <ac:grpSpMkLst>
            <pc:docMk/>
            <pc:sldMk cId="609383875" sldId="1263"/>
            <ac:grpSpMk id="69" creationId="{FD464832-4B7C-420C-B6C0-C77F04F141CC}"/>
          </ac:grpSpMkLst>
        </pc:grpChg>
        <pc:grpChg chg="del">
          <ac:chgData name="rezi sandani" userId="e102bc56b85d3ce2" providerId="LiveId" clId="{424904CB-B8A8-4B5C-8F35-DE9936F1BE58}" dt="2023-06-12T15:11:35.033" v="461" actId="478"/>
          <ac:grpSpMkLst>
            <pc:docMk/>
            <pc:sldMk cId="609383875" sldId="1263"/>
            <ac:grpSpMk id="70" creationId="{BBC981EE-2F72-424B-81B6-32BF8863FA4F}"/>
          </ac:grpSpMkLst>
        </pc:grpChg>
        <pc:grpChg chg="del">
          <ac:chgData name="rezi sandani" userId="e102bc56b85d3ce2" providerId="LiveId" clId="{424904CB-B8A8-4B5C-8F35-DE9936F1BE58}" dt="2023-06-12T15:11:33.078" v="460" actId="478"/>
          <ac:grpSpMkLst>
            <pc:docMk/>
            <pc:sldMk cId="609383875" sldId="1263"/>
            <ac:grpSpMk id="72" creationId="{6290C0BF-A8FC-42C0-8376-7F66EED9354A}"/>
          </ac:grpSpMkLst>
        </pc:grpChg>
        <pc:grpChg chg="del">
          <ac:chgData name="rezi sandani" userId="e102bc56b85d3ce2" providerId="LiveId" clId="{424904CB-B8A8-4B5C-8F35-DE9936F1BE58}" dt="2023-06-12T15:11:25.320" v="454" actId="478"/>
          <ac:grpSpMkLst>
            <pc:docMk/>
            <pc:sldMk cId="609383875" sldId="1263"/>
            <ac:grpSpMk id="76" creationId="{14EA53C7-776E-47F0-A683-0CC1641CCFAA}"/>
          </ac:grpSpMkLst>
        </pc:grpChg>
        <pc:grpChg chg="del">
          <ac:chgData name="rezi sandani" userId="e102bc56b85d3ce2" providerId="LiveId" clId="{424904CB-B8A8-4B5C-8F35-DE9936F1BE58}" dt="2023-06-12T15:12:49.471" v="481" actId="478"/>
          <ac:grpSpMkLst>
            <pc:docMk/>
            <pc:sldMk cId="609383875" sldId="1263"/>
            <ac:grpSpMk id="82" creationId="{DB5E091F-77B8-44E2-88FB-1FABFB7BAFA6}"/>
          </ac:grpSpMkLst>
        </pc:grpChg>
        <pc:grpChg chg="del">
          <ac:chgData name="rezi sandani" userId="e102bc56b85d3ce2" providerId="LiveId" clId="{424904CB-B8A8-4B5C-8F35-DE9936F1BE58}" dt="2023-06-12T15:12:46.163" v="480" actId="478"/>
          <ac:grpSpMkLst>
            <pc:docMk/>
            <pc:sldMk cId="609383875" sldId="1263"/>
            <ac:grpSpMk id="84" creationId="{B48D234F-9BF5-481E-BA4D-C22BE3EF6F31}"/>
          </ac:grpSpMkLst>
        </pc:grpChg>
        <pc:picChg chg="add mod">
          <ac:chgData name="rezi sandani" userId="e102bc56b85d3ce2" providerId="LiveId" clId="{424904CB-B8A8-4B5C-8F35-DE9936F1BE58}" dt="2023-06-12T16:35:22.654" v="1023" actId="1076"/>
          <ac:picMkLst>
            <pc:docMk/>
            <pc:sldMk cId="609383875" sldId="1263"/>
            <ac:picMk id="45" creationId="{0C104DE8-AA19-CB38-7F49-8EBC28036646}"/>
          </ac:picMkLst>
        </pc:picChg>
        <pc:picChg chg="add mod">
          <ac:chgData name="rezi sandani" userId="e102bc56b85d3ce2" providerId="LiveId" clId="{424904CB-B8A8-4B5C-8F35-DE9936F1BE58}" dt="2023-06-12T16:35:26.829" v="1025" actId="1076"/>
          <ac:picMkLst>
            <pc:docMk/>
            <pc:sldMk cId="609383875" sldId="1263"/>
            <ac:picMk id="47" creationId="{7C648EB9-6AF5-B39B-06F2-CD805B658898}"/>
          </ac:picMkLst>
        </pc:picChg>
        <pc:cxnChg chg="del mod">
          <ac:chgData name="rezi sandani" userId="e102bc56b85d3ce2" providerId="LiveId" clId="{424904CB-B8A8-4B5C-8F35-DE9936F1BE58}" dt="2023-06-12T15:11:44.746" v="464" actId="478"/>
          <ac:cxnSpMkLst>
            <pc:docMk/>
            <pc:sldMk cId="609383875" sldId="1263"/>
            <ac:cxnSpMk id="40" creationId="{A17C1071-49B4-4300-992F-9286DDDDC37A}"/>
          </ac:cxnSpMkLst>
        </pc:cxnChg>
        <pc:cxnChg chg="mod">
          <ac:chgData name="rezi sandani" userId="e102bc56b85d3ce2" providerId="LiveId" clId="{424904CB-B8A8-4B5C-8F35-DE9936F1BE58}" dt="2023-06-12T15:12:14.384" v="473" actId="1076"/>
          <ac:cxnSpMkLst>
            <pc:docMk/>
            <pc:sldMk cId="609383875" sldId="1263"/>
            <ac:cxnSpMk id="44" creationId="{987BEAEE-6C20-4AFF-AA74-CAB6E2FE7D9D}"/>
          </ac:cxnSpMkLst>
        </pc:cxnChg>
      </pc:sldChg>
      <pc:sldChg chg="add del">
        <pc:chgData name="rezi sandani" userId="e102bc56b85d3ce2" providerId="LiveId" clId="{424904CB-B8A8-4B5C-8F35-DE9936F1BE58}" dt="2023-06-12T14:44:19.593" v="254" actId="47"/>
        <pc:sldMkLst>
          <pc:docMk/>
          <pc:sldMk cId="1775098016" sldId="1263"/>
        </pc:sldMkLst>
      </pc:sldChg>
      <pc:sldChg chg="addSp delSp modSp add mod ord">
        <pc:chgData name="rezi sandani" userId="e102bc56b85d3ce2" providerId="LiveId" clId="{424904CB-B8A8-4B5C-8F35-DE9936F1BE58}" dt="2023-06-12T15:45:13.438" v="797"/>
        <pc:sldMkLst>
          <pc:docMk/>
          <pc:sldMk cId="1685596303" sldId="1264"/>
        </pc:sldMkLst>
        <pc:spChg chg="add del mod">
          <ac:chgData name="rezi sandani" userId="e102bc56b85d3ce2" providerId="LiveId" clId="{424904CB-B8A8-4B5C-8F35-DE9936F1BE58}" dt="2023-06-12T15:38:25.293" v="703"/>
          <ac:spMkLst>
            <pc:docMk/>
            <pc:sldMk cId="1685596303" sldId="1264"/>
            <ac:spMk id="20" creationId="{A5D4DBA1-9372-6EB3-E894-F3BD6499C398}"/>
          </ac:spMkLst>
        </pc:spChg>
        <pc:spChg chg="mod">
          <ac:chgData name="rezi sandani" userId="e102bc56b85d3ce2" providerId="LiveId" clId="{424904CB-B8A8-4B5C-8F35-DE9936F1BE58}" dt="2023-06-12T15:37:06.957" v="682" actId="1076"/>
          <ac:spMkLst>
            <pc:docMk/>
            <pc:sldMk cId="1685596303" sldId="1264"/>
            <ac:spMk id="22" creationId="{FD2E5E8D-1E93-4F04-95B7-9B6629BCC32C}"/>
          </ac:spMkLst>
        </pc:spChg>
        <pc:spChg chg="mod">
          <ac:chgData name="rezi sandani" userId="e102bc56b85d3ce2" providerId="LiveId" clId="{424904CB-B8A8-4B5C-8F35-DE9936F1BE58}" dt="2023-06-12T15:39:21.317" v="715" actId="1076"/>
          <ac:spMkLst>
            <pc:docMk/>
            <pc:sldMk cId="1685596303" sldId="1264"/>
            <ac:spMk id="28" creationId="{A69FFAE6-4768-BD33-215B-E0E2139A92DB}"/>
          </ac:spMkLst>
        </pc:spChg>
        <pc:spChg chg="add del mod">
          <ac:chgData name="rezi sandani" userId="e102bc56b85d3ce2" providerId="LiveId" clId="{424904CB-B8A8-4B5C-8F35-DE9936F1BE58}" dt="2023-06-12T15:39:21.710" v="716"/>
          <ac:spMkLst>
            <pc:docMk/>
            <pc:sldMk cId="1685596303" sldId="1264"/>
            <ac:spMk id="29" creationId="{A2666203-A1E6-403C-62CD-D0A02D162A36}"/>
          </ac:spMkLst>
        </pc:spChg>
        <pc:spChg chg="mod">
          <ac:chgData name="rezi sandani" userId="e102bc56b85d3ce2" providerId="LiveId" clId="{424904CB-B8A8-4B5C-8F35-DE9936F1BE58}" dt="2023-06-12T15:37:55.032" v="691" actId="1076"/>
          <ac:spMkLst>
            <pc:docMk/>
            <pc:sldMk cId="1685596303" sldId="1264"/>
            <ac:spMk id="32" creationId="{E9041134-85D1-CB2A-55E9-39428E852961}"/>
          </ac:spMkLst>
        </pc:spChg>
        <pc:spChg chg="add del mod">
          <ac:chgData name="rezi sandani" userId="e102bc56b85d3ce2" providerId="LiveId" clId="{424904CB-B8A8-4B5C-8F35-DE9936F1BE58}" dt="2023-06-12T15:39:20.983" v="714"/>
          <ac:spMkLst>
            <pc:docMk/>
            <pc:sldMk cId="1685596303" sldId="1264"/>
            <ac:spMk id="33" creationId="{96FB30DA-8D76-66EA-D0B1-3A799D5701B6}"/>
          </ac:spMkLst>
        </pc:spChg>
        <pc:grpChg chg="mod">
          <ac:chgData name="rezi sandani" userId="e102bc56b85d3ce2" providerId="LiveId" clId="{424904CB-B8A8-4B5C-8F35-DE9936F1BE58}" dt="2023-06-12T15:44:56.343" v="795" actId="1076"/>
          <ac:grpSpMkLst>
            <pc:docMk/>
            <pc:sldMk cId="1685596303" sldId="1264"/>
            <ac:grpSpMk id="2" creationId="{83FD2435-0C17-4055-B578-7A53680DBE97}"/>
          </ac:grpSpMkLst>
        </pc:grpChg>
      </pc:sldChg>
      <pc:sldChg chg="add del">
        <pc:chgData name="rezi sandani" userId="e102bc56b85d3ce2" providerId="LiveId" clId="{424904CB-B8A8-4B5C-8F35-DE9936F1BE58}" dt="2023-06-12T15:27:02.741" v="602"/>
        <pc:sldMkLst>
          <pc:docMk/>
          <pc:sldMk cId="2122867604" sldId="1264"/>
        </pc:sldMkLst>
      </pc:sldChg>
      <pc:sldChg chg="add del">
        <pc:chgData name="rezi sandani" userId="e102bc56b85d3ce2" providerId="LiveId" clId="{424904CB-B8A8-4B5C-8F35-DE9936F1BE58}" dt="2023-06-12T14:44:16.449" v="251" actId="47"/>
        <pc:sldMkLst>
          <pc:docMk/>
          <pc:sldMk cId="2591484866" sldId="1264"/>
        </pc:sldMkLst>
      </pc:sldChg>
      <pc:sldChg chg="modSp add mod ord">
        <pc:chgData name="rezi sandani" userId="e102bc56b85d3ce2" providerId="LiveId" clId="{424904CB-B8A8-4B5C-8F35-DE9936F1BE58}" dt="2023-06-12T15:54:42.096" v="849" actId="20577"/>
        <pc:sldMkLst>
          <pc:docMk/>
          <pc:sldMk cId="3220097434" sldId="1265"/>
        </pc:sldMkLst>
        <pc:spChg chg="mod">
          <ac:chgData name="rezi sandani" userId="e102bc56b85d3ce2" providerId="LiveId" clId="{424904CB-B8A8-4B5C-8F35-DE9936F1BE58}" dt="2023-06-12T15:54:42.096" v="849" actId="20577"/>
          <ac:spMkLst>
            <pc:docMk/>
            <pc:sldMk cId="3220097434" sldId="1265"/>
            <ac:spMk id="73" creationId="{8F4CC41F-45C8-42C9-97EA-5984CBE74EFC}"/>
          </ac:spMkLst>
        </pc:spChg>
      </pc:sldChg>
      <pc:sldChg chg="add del">
        <pc:chgData name="rezi sandani" userId="e102bc56b85d3ce2" providerId="LiveId" clId="{424904CB-B8A8-4B5C-8F35-DE9936F1BE58}" dt="2023-06-12T14:44:17.204" v="252" actId="47"/>
        <pc:sldMkLst>
          <pc:docMk/>
          <pc:sldMk cId="4240031359" sldId="1265"/>
        </pc:sldMkLst>
      </pc:sldChg>
      <pc:sldChg chg="add del">
        <pc:chgData name="rezi sandani" userId="e102bc56b85d3ce2" providerId="LiveId" clId="{424904CB-B8A8-4B5C-8F35-DE9936F1BE58}" dt="2023-06-12T14:44:17.716" v="253" actId="47"/>
        <pc:sldMkLst>
          <pc:docMk/>
          <pc:sldMk cId="93813881" sldId="1266"/>
        </pc:sldMkLst>
      </pc:sldChg>
      <pc:sldChg chg="addSp delSp modSp add mod">
        <pc:chgData name="rezi sandani" userId="e102bc56b85d3ce2" providerId="LiveId" clId="{424904CB-B8A8-4B5C-8F35-DE9936F1BE58}" dt="2023-06-12T16:12:09.248" v="983" actId="478"/>
        <pc:sldMkLst>
          <pc:docMk/>
          <pc:sldMk cId="4069266021" sldId="1266"/>
        </pc:sldMkLst>
        <pc:spChg chg="mod">
          <ac:chgData name="rezi sandani" userId="e102bc56b85d3ce2" providerId="LiveId" clId="{424904CB-B8A8-4B5C-8F35-DE9936F1BE58}" dt="2023-06-12T16:05:01.656" v="901" actId="1076"/>
          <ac:spMkLst>
            <pc:docMk/>
            <pc:sldMk cId="4069266021" sldId="1266"/>
            <ac:spMk id="3" creationId="{B576B8DA-373F-44AD-8ACC-79CD28F95E88}"/>
          </ac:spMkLst>
        </pc:spChg>
        <pc:spChg chg="del mod">
          <ac:chgData name="rezi sandani" userId="e102bc56b85d3ce2" providerId="LiveId" clId="{424904CB-B8A8-4B5C-8F35-DE9936F1BE58}" dt="2023-06-12T16:04:59.542" v="900" actId="478"/>
          <ac:spMkLst>
            <pc:docMk/>
            <pc:sldMk cId="4069266021" sldId="1266"/>
            <ac:spMk id="4" creationId="{66664307-6977-4F24-9150-29003BE304BF}"/>
          </ac:spMkLst>
        </pc:spChg>
        <pc:spChg chg="mod">
          <ac:chgData name="rezi sandani" userId="e102bc56b85d3ce2" providerId="LiveId" clId="{424904CB-B8A8-4B5C-8F35-DE9936F1BE58}" dt="2023-06-12T16:05:01.656" v="901" actId="1076"/>
          <ac:spMkLst>
            <pc:docMk/>
            <pc:sldMk cId="4069266021" sldId="1266"/>
            <ac:spMk id="5" creationId="{F77C88F8-CAD5-4460-A176-1E42022F327F}"/>
          </ac:spMkLst>
        </pc:spChg>
        <pc:spChg chg="mod">
          <ac:chgData name="rezi sandani" userId="e102bc56b85d3ce2" providerId="LiveId" clId="{424904CB-B8A8-4B5C-8F35-DE9936F1BE58}" dt="2023-06-12T16:05:01.656" v="901" actId="1076"/>
          <ac:spMkLst>
            <pc:docMk/>
            <pc:sldMk cId="4069266021" sldId="1266"/>
            <ac:spMk id="6" creationId="{998BCC72-4FE3-4CA7-91F8-4FBB1424862D}"/>
          </ac:spMkLst>
        </pc:spChg>
        <pc:spChg chg="mod">
          <ac:chgData name="rezi sandani" userId="e102bc56b85d3ce2" providerId="LiveId" clId="{424904CB-B8A8-4B5C-8F35-DE9936F1BE58}" dt="2023-06-12T16:05:01.656" v="901" actId="1076"/>
          <ac:spMkLst>
            <pc:docMk/>
            <pc:sldMk cId="4069266021" sldId="1266"/>
            <ac:spMk id="7" creationId="{6904684E-4C21-4548-8438-579E907DE9E5}"/>
          </ac:spMkLst>
        </pc:spChg>
        <pc:spChg chg="mod">
          <ac:chgData name="rezi sandani" userId="e102bc56b85d3ce2" providerId="LiveId" clId="{424904CB-B8A8-4B5C-8F35-DE9936F1BE58}" dt="2023-06-12T16:06:38.606" v="915" actId="1076"/>
          <ac:spMkLst>
            <pc:docMk/>
            <pc:sldMk cId="4069266021" sldId="1266"/>
            <ac:spMk id="9" creationId="{9F5E3C0F-542C-40C4-B0FC-6059B553F0BE}"/>
          </ac:spMkLst>
        </pc:spChg>
        <pc:spChg chg="del mod">
          <ac:chgData name="rezi sandani" userId="e102bc56b85d3ce2" providerId="LiveId" clId="{424904CB-B8A8-4B5C-8F35-DE9936F1BE58}" dt="2023-06-12T16:01:06.256" v="893" actId="478"/>
          <ac:spMkLst>
            <pc:docMk/>
            <pc:sldMk cId="4069266021" sldId="1266"/>
            <ac:spMk id="11" creationId="{A5A7CC76-7611-45C9-85B8-781B0A961570}"/>
          </ac:spMkLst>
        </pc:spChg>
        <pc:spChg chg="del mod">
          <ac:chgData name="rezi sandani" userId="e102bc56b85d3ce2" providerId="LiveId" clId="{424904CB-B8A8-4B5C-8F35-DE9936F1BE58}" dt="2023-06-12T16:00:39.852" v="887" actId="478"/>
          <ac:spMkLst>
            <pc:docMk/>
            <pc:sldMk cId="4069266021" sldId="1266"/>
            <ac:spMk id="12" creationId="{C14F1416-FD4D-4014-88B1-E524CEC67613}"/>
          </ac:spMkLst>
        </pc:spChg>
        <pc:spChg chg="del mod">
          <ac:chgData name="rezi sandani" userId="e102bc56b85d3ce2" providerId="LiveId" clId="{424904CB-B8A8-4B5C-8F35-DE9936F1BE58}" dt="2023-06-12T16:00:13.492" v="880" actId="478"/>
          <ac:spMkLst>
            <pc:docMk/>
            <pc:sldMk cId="4069266021" sldId="1266"/>
            <ac:spMk id="13" creationId="{894ABC5C-6513-4067-9B56-93BAC71514C0}"/>
          </ac:spMkLst>
        </pc:spChg>
        <pc:spChg chg="del mod">
          <ac:chgData name="rezi sandani" userId="e102bc56b85d3ce2" providerId="LiveId" clId="{424904CB-B8A8-4B5C-8F35-DE9936F1BE58}" dt="2023-06-12T16:00:21.248" v="883" actId="478"/>
          <ac:spMkLst>
            <pc:docMk/>
            <pc:sldMk cId="4069266021" sldId="1266"/>
            <ac:spMk id="14" creationId="{1EADFDC2-E863-4C95-A53F-D53E83D00FF6}"/>
          </ac:spMkLst>
        </pc:spChg>
        <pc:spChg chg="mod">
          <ac:chgData name="rezi sandani" userId="e102bc56b85d3ce2" providerId="LiveId" clId="{424904CB-B8A8-4B5C-8F35-DE9936F1BE58}" dt="2023-06-12T16:10:26.831" v="945" actId="20577"/>
          <ac:spMkLst>
            <pc:docMk/>
            <pc:sldMk cId="4069266021" sldId="1266"/>
            <ac:spMk id="16" creationId="{43EA0E6C-6091-4E3E-9085-04358FC09D32}"/>
          </ac:spMkLst>
        </pc:spChg>
        <pc:spChg chg="del mod">
          <ac:chgData name="rezi sandani" userId="e102bc56b85d3ce2" providerId="LiveId" clId="{424904CB-B8A8-4B5C-8F35-DE9936F1BE58}" dt="2023-06-12T16:00:03.423" v="877" actId="478"/>
          <ac:spMkLst>
            <pc:docMk/>
            <pc:sldMk cId="4069266021" sldId="1266"/>
            <ac:spMk id="17" creationId="{DC15771C-6317-4AE4-80AD-EAA2F72A1CA0}"/>
          </ac:spMkLst>
        </pc:spChg>
        <pc:spChg chg="add del mod">
          <ac:chgData name="rezi sandani" userId="e102bc56b85d3ce2" providerId="LiveId" clId="{424904CB-B8A8-4B5C-8F35-DE9936F1BE58}" dt="2023-06-12T16:06:34.703" v="913" actId="1076"/>
          <ac:spMkLst>
            <pc:docMk/>
            <pc:sldMk cId="4069266021" sldId="1266"/>
            <ac:spMk id="19" creationId="{589B1632-B522-4052-9C0F-5C8C6A3916C2}"/>
          </ac:spMkLst>
        </pc:spChg>
        <pc:spChg chg="del">
          <ac:chgData name="rezi sandani" userId="e102bc56b85d3ce2" providerId="LiveId" clId="{424904CB-B8A8-4B5C-8F35-DE9936F1BE58}" dt="2023-06-12T15:57:51.358" v="851" actId="478"/>
          <ac:spMkLst>
            <pc:docMk/>
            <pc:sldMk cId="4069266021" sldId="1266"/>
            <ac:spMk id="21" creationId="{DCD0F56D-148C-4E16-8544-A909B254ABA2}"/>
          </ac:spMkLst>
        </pc:spChg>
        <pc:spChg chg="add del mod">
          <ac:chgData name="rezi sandani" userId="e102bc56b85d3ce2" providerId="LiveId" clId="{424904CB-B8A8-4B5C-8F35-DE9936F1BE58}" dt="2023-06-12T15:58:40.318" v="860" actId="478"/>
          <ac:spMkLst>
            <pc:docMk/>
            <pc:sldMk cId="4069266021" sldId="1266"/>
            <ac:spMk id="22" creationId="{6027DA7F-89B6-4129-9F78-2795B02C15B0}"/>
          </ac:spMkLst>
        </pc:spChg>
        <pc:spChg chg="del">
          <ac:chgData name="rezi sandani" userId="e102bc56b85d3ce2" providerId="LiveId" clId="{424904CB-B8A8-4B5C-8F35-DE9936F1BE58}" dt="2023-06-12T15:57:54.693" v="852" actId="478"/>
          <ac:spMkLst>
            <pc:docMk/>
            <pc:sldMk cId="4069266021" sldId="1266"/>
            <ac:spMk id="23" creationId="{BD9DCEAC-C207-4DEB-AC14-43099899A401}"/>
          </ac:spMkLst>
        </pc:spChg>
        <pc:spChg chg="mod">
          <ac:chgData name="rezi sandani" userId="e102bc56b85d3ce2" providerId="LiveId" clId="{424904CB-B8A8-4B5C-8F35-DE9936F1BE58}" dt="2023-06-12T16:10:31.470" v="947" actId="20577"/>
          <ac:spMkLst>
            <pc:docMk/>
            <pc:sldMk cId="4069266021" sldId="1266"/>
            <ac:spMk id="25" creationId="{DF038AB9-FE05-40E4-B6C9-88EA9AAAC8A3}"/>
          </ac:spMkLst>
        </pc:spChg>
        <pc:spChg chg="del mod">
          <ac:chgData name="rezi sandani" userId="e102bc56b85d3ce2" providerId="LiveId" clId="{424904CB-B8A8-4B5C-8F35-DE9936F1BE58}" dt="2023-06-12T15:59:37.007" v="871" actId="478"/>
          <ac:spMkLst>
            <pc:docMk/>
            <pc:sldMk cId="4069266021" sldId="1266"/>
            <ac:spMk id="27" creationId="{C9614367-CF41-40ED-BB98-240A2B50C13E}"/>
          </ac:spMkLst>
        </pc:spChg>
        <pc:spChg chg="del mod">
          <ac:chgData name="rezi sandani" userId="e102bc56b85d3ce2" providerId="LiveId" clId="{424904CB-B8A8-4B5C-8F35-DE9936F1BE58}" dt="2023-06-12T15:59:41.565" v="872" actId="478"/>
          <ac:spMkLst>
            <pc:docMk/>
            <pc:sldMk cId="4069266021" sldId="1266"/>
            <ac:spMk id="28" creationId="{F961DB6C-6FFA-4F26-B2C7-4801A3A1954D}"/>
          </ac:spMkLst>
        </pc:spChg>
        <pc:spChg chg="add del mod">
          <ac:chgData name="rezi sandani" userId="e102bc56b85d3ce2" providerId="LiveId" clId="{424904CB-B8A8-4B5C-8F35-DE9936F1BE58}" dt="2023-06-12T16:09:30.554" v="939" actId="478"/>
          <ac:spMkLst>
            <pc:docMk/>
            <pc:sldMk cId="4069266021" sldId="1266"/>
            <ac:spMk id="31" creationId="{3812128B-A128-562C-7ABD-B114486939F3}"/>
          </ac:spMkLst>
        </pc:spChg>
        <pc:spChg chg="add mod">
          <ac:chgData name="rezi sandani" userId="e102bc56b85d3ce2" providerId="LiveId" clId="{424904CB-B8A8-4B5C-8F35-DE9936F1BE58}" dt="2023-06-12T16:10:12.574" v="943" actId="1076"/>
          <ac:spMkLst>
            <pc:docMk/>
            <pc:sldMk cId="4069266021" sldId="1266"/>
            <ac:spMk id="32" creationId="{963A5E18-95F2-271A-1A9D-2BC230E6AEF8}"/>
          </ac:spMkLst>
        </pc:spChg>
        <pc:spChg chg="del topLvl">
          <ac:chgData name="rezi sandani" userId="e102bc56b85d3ce2" providerId="LiveId" clId="{424904CB-B8A8-4B5C-8F35-DE9936F1BE58}" dt="2023-06-12T15:59:24.891" v="869" actId="478"/>
          <ac:spMkLst>
            <pc:docMk/>
            <pc:sldMk cId="4069266021" sldId="1266"/>
            <ac:spMk id="42" creationId="{6D656020-4556-4702-BE87-845B40CEB7F3}"/>
          </ac:spMkLst>
        </pc:spChg>
        <pc:spChg chg="add mod">
          <ac:chgData name="rezi sandani" userId="e102bc56b85d3ce2" providerId="LiveId" clId="{424904CB-B8A8-4B5C-8F35-DE9936F1BE58}" dt="2023-06-12T16:11:59.169" v="982" actId="20577"/>
          <ac:spMkLst>
            <pc:docMk/>
            <pc:sldMk cId="4069266021" sldId="1266"/>
            <ac:spMk id="44" creationId="{8215C83F-AF72-5020-BA85-5194559C722C}"/>
          </ac:spMkLst>
        </pc:spChg>
        <pc:spChg chg="mod">
          <ac:chgData name="rezi sandani" userId="e102bc56b85d3ce2" providerId="LiveId" clId="{424904CB-B8A8-4B5C-8F35-DE9936F1BE58}" dt="2023-06-12T16:07:10.216" v="920" actId="1076"/>
          <ac:spMkLst>
            <pc:docMk/>
            <pc:sldMk cId="4069266021" sldId="1266"/>
            <ac:spMk id="45" creationId="{981A8131-8DB2-41D0-9E8B-8C8F41984681}"/>
          </ac:spMkLst>
        </pc:spChg>
        <pc:spChg chg="mod">
          <ac:chgData name="rezi sandani" userId="e102bc56b85d3ce2" providerId="LiveId" clId="{424904CB-B8A8-4B5C-8F35-DE9936F1BE58}" dt="2023-06-12T16:05:03.401" v="902" actId="478"/>
          <ac:spMkLst>
            <pc:docMk/>
            <pc:sldMk cId="4069266021" sldId="1266"/>
            <ac:spMk id="46" creationId="{390CD5EF-E459-4AD4-97BB-44728005A0C9}"/>
          </ac:spMkLst>
        </pc:spChg>
        <pc:spChg chg="mod">
          <ac:chgData name="rezi sandani" userId="e102bc56b85d3ce2" providerId="LiveId" clId="{424904CB-B8A8-4B5C-8F35-DE9936F1BE58}" dt="2023-06-12T16:09:12.517" v="934"/>
          <ac:spMkLst>
            <pc:docMk/>
            <pc:sldMk cId="4069266021" sldId="1266"/>
            <ac:spMk id="48" creationId="{04F62BA3-17AD-45E3-A3C5-E00B8DDFEFB1}"/>
          </ac:spMkLst>
        </pc:spChg>
        <pc:spChg chg="mod">
          <ac:chgData name="rezi sandani" userId="e102bc56b85d3ce2" providerId="LiveId" clId="{424904CB-B8A8-4B5C-8F35-DE9936F1BE58}" dt="2023-06-12T16:05:03.401" v="902" actId="478"/>
          <ac:spMkLst>
            <pc:docMk/>
            <pc:sldMk cId="4069266021" sldId="1266"/>
            <ac:spMk id="49" creationId="{BF39B5C8-C8B6-4562-A094-303AFDCCB1EB}"/>
          </ac:spMkLst>
        </pc:spChg>
        <pc:spChg chg="mod">
          <ac:chgData name="rezi sandani" userId="e102bc56b85d3ce2" providerId="LiveId" clId="{424904CB-B8A8-4B5C-8F35-DE9936F1BE58}" dt="2023-06-12T16:10:06.172" v="942" actId="1076"/>
          <ac:spMkLst>
            <pc:docMk/>
            <pc:sldMk cId="4069266021" sldId="1266"/>
            <ac:spMk id="51" creationId="{4A24EABF-6498-42F0-9F0D-D91B3D686672}"/>
          </ac:spMkLst>
        </pc:spChg>
        <pc:spChg chg="mod">
          <ac:chgData name="rezi sandani" userId="e102bc56b85d3ce2" providerId="LiveId" clId="{424904CB-B8A8-4B5C-8F35-DE9936F1BE58}" dt="2023-06-12T16:06:27.726" v="911" actId="1076"/>
          <ac:spMkLst>
            <pc:docMk/>
            <pc:sldMk cId="4069266021" sldId="1266"/>
            <ac:spMk id="52" creationId="{75C0805D-F26C-418C-AF34-BE10C3425402}"/>
          </ac:spMkLst>
        </pc:spChg>
        <pc:spChg chg="del mod">
          <ac:chgData name="rezi sandani" userId="e102bc56b85d3ce2" providerId="LiveId" clId="{424904CB-B8A8-4B5C-8F35-DE9936F1BE58}" dt="2023-06-12T16:01:20.255" v="895" actId="478"/>
          <ac:spMkLst>
            <pc:docMk/>
            <pc:sldMk cId="4069266021" sldId="1266"/>
            <ac:spMk id="54" creationId="{A244D7BC-C295-4D2B-AC15-E62679EC5449}"/>
          </ac:spMkLst>
        </pc:spChg>
        <pc:spChg chg="mod">
          <ac:chgData name="rezi sandani" userId="e102bc56b85d3ce2" providerId="LiveId" clId="{424904CB-B8A8-4B5C-8F35-DE9936F1BE58}" dt="2023-06-12T16:05:03.401" v="902" actId="478"/>
          <ac:spMkLst>
            <pc:docMk/>
            <pc:sldMk cId="4069266021" sldId="1266"/>
            <ac:spMk id="55" creationId="{7FCD157A-DDA6-4504-96DA-5897A45753B1}"/>
          </ac:spMkLst>
        </pc:spChg>
        <pc:grpChg chg="del mod">
          <ac:chgData name="rezi sandani" userId="e102bc56b85d3ce2" providerId="LiveId" clId="{424904CB-B8A8-4B5C-8F35-DE9936F1BE58}" dt="2023-06-12T16:05:03.401" v="902" actId="478"/>
          <ac:grpSpMkLst>
            <pc:docMk/>
            <pc:sldMk cId="4069266021" sldId="1266"/>
            <ac:grpSpMk id="2" creationId="{932FF34B-905C-40CD-B64A-EFB8BF71DB4C}"/>
          </ac:grpSpMkLst>
        </pc:grpChg>
        <pc:grpChg chg="del mod">
          <ac:chgData name="rezi sandani" userId="e102bc56b85d3ce2" providerId="LiveId" clId="{424904CB-B8A8-4B5C-8F35-DE9936F1BE58}" dt="2023-06-12T16:01:06.256" v="893" actId="478"/>
          <ac:grpSpMkLst>
            <pc:docMk/>
            <pc:sldMk cId="4069266021" sldId="1266"/>
            <ac:grpSpMk id="8" creationId="{9DBE1AC1-3464-4C41-8AC2-573AF2EAB776}"/>
          </ac:grpSpMkLst>
        </pc:grpChg>
        <pc:grpChg chg="del mod">
          <ac:chgData name="rezi sandani" userId="e102bc56b85d3ce2" providerId="LiveId" clId="{424904CB-B8A8-4B5C-8F35-DE9936F1BE58}" dt="2023-06-12T16:00:39.852" v="887" actId="478"/>
          <ac:grpSpMkLst>
            <pc:docMk/>
            <pc:sldMk cId="4069266021" sldId="1266"/>
            <ac:grpSpMk id="10" creationId="{499E0E18-0267-4EBB-868B-E0B18CEA6B15}"/>
          </ac:grpSpMkLst>
        </pc:grpChg>
        <pc:grpChg chg="del mod">
          <ac:chgData name="rezi sandani" userId="e102bc56b85d3ce2" providerId="LiveId" clId="{424904CB-B8A8-4B5C-8F35-DE9936F1BE58}" dt="2023-06-12T16:00:03.423" v="877" actId="478"/>
          <ac:grpSpMkLst>
            <pc:docMk/>
            <pc:sldMk cId="4069266021" sldId="1266"/>
            <ac:grpSpMk id="15" creationId="{E620CE52-EAAA-4A56-A3FF-A0C21A858DCD}"/>
          </ac:grpSpMkLst>
        </pc:grpChg>
        <pc:grpChg chg="add del">
          <ac:chgData name="rezi sandani" userId="e102bc56b85d3ce2" providerId="LiveId" clId="{424904CB-B8A8-4B5C-8F35-DE9936F1BE58}" dt="2023-06-12T15:58:40.318" v="860" actId="478"/>
          <ac:grpSpMkLst>
            <pc:docMk/>
            <pc:sldMk cId="4069266021" sldId="1266"/>
            <ac:grpSpMk id="18" creationId="{62245E9A-16D1-4DC1-BCC4-AC6C614AE213}"/>
          </ac:grpSpMkLst>
        </pc:grpChg>
        <pc:grpChg chg="del">
          <ac:chgData name="rezi sandani" userId="e102bc56b85d3ce2" providerId="LiveId" clId="{424904CB-B8A8-4B5C-8F35-DE9936F1BE58}" dt="2023-06-12T15:57:54.693" v="852" actId="478"/>
          <ac:grpSpMkLst>
            <pc:docMk/>
            <pc:sldMk cId="4069266021" sldId="1266"/>
            <ac:grpSpMk id="20" creationId="{998B05D1-692E-43E8-8548-21F0830B2815}"/>
          </ac:grpSpMkLst>
        </pc:grpChg>
        <pc:grpChg chg="del mod">
          <ac:chgData name="rezi sandani" userId="e102bc56b85d3ce2" providerId="LiveId" clId="{424904CB-B8A8-4B5C-8F35-DE9936F1BE58}" dt="2023-06-12T15:59:37.007" v="871" actId="478"/>
          <ac:grpSpMkLst>
            <pc:docMk/>
            <pc:sldMk cId="4069266021" sldId="1266"/>
            <ac:grpSpMk id="26" creationId="{0011F721-C860-4EDF-B689-D4983BBC2260}"/>
          </ac:grpSpMkLst>
        </pc:grpChg>
        <pc:grpChg chg="del mod">
          <ac:chgData name="rezi sandani" userId="e102bc56b85d3ce2" providerId="LiveId" clId="{424904CB-B8A8-4B5C-8F35-DE9936F1BE58}" dt="2023-06-12T15:59:41.565" v="872" actId="478"/>
          <ac:grpSpMkLst>
            <pc:docMk/>
            <pc:sldMk cId="4069266021" sldId="1266"/>
            <ac:grpSpMk id="41" creationId="{4BFCD28F-8A14-4F29-A89B-89917C8C8520}"/>
          </ac:grpSpMkLst>
        </pc:grpChg>
        <pc:grpChg chg="mod">
          <ac:chgData name="rezi sandani" userId="e102bc56b85d3ce2" providerId="LiveId" clId="{424904CB-B8A8-4B5C-8F35-DE9936F1BE58}" dt="2023-06-12T16:05:03.401" v="902" actId="478"/>
          <ac:grpSpMkLst>
            <pc:docMk/>
            <pc:sldMk cId="4069266021" sldId="1266"/>
            <ac:grpSpMk id="43" creationId="{498B21E8-C5B7-4915-AD76-7B5910627E28}"/>
          </ac:grpSpMkLst>
        </pc:grpChg>
        <pc:grpChg chg="mod">
          <ac:chgData name="rezi sandani" userId="e102bc56b85d3ce2" providerId="LiveId" clId="{424904CB-B8A8-4B5C-8F35-DE9936F1BE58}" dt="2023-06-12T16:05:03.401" v="902" actId="478"/>
          <ac:grpSpMkLst>
            <pc:docMk/>
            <pc:sldMk cId="4069266021" sldId="1266"/>
            <ac:grpSpMk id="47" creationId="{4E4FC6F6-8D97-4317-8870-6C6FD9C2D775}"/>
          </ac:grpSpMkLst>
        </pc:grpChg>
        <pc:grpChg chg="mod">
          <ac:chgData name="rezi sandani" userId="e102bc56b85d3ce2" providerId="LiveId" clId="{424904CB-B8A8-4B5C-8F35-DE9936F1BE58}" dt="2023-06-12T16:05:03.401" v="902" actId="478"/>
          <ac:grpSpMkLst>
            <pc:docMk/>
            <pc:sldMk cId="4069266021" sldId="1266"/>
            <ac:grpSpMk id="50" creationId="{E2DADB7B-1840-4EC4-A7E6-D7C491205541}"/>
          </ac:grpSpMkLst>
        </pc:grpChg>
        <pc:grpChg chg="del mod">
          <ac:chgData name="rezi sandani" userId="e102bc56b85d3ce2" providerId="LiveId" clId="{424904CB-B8A8-4B5C-8F35-DE9936F1BE58}" dt="2023-06-12T16:01:20.255" v="895" actId="478"/>
          <ac:grpSpMkLst>
            <pc:docMk/>
            <pc:sldMk cId="4069266021" sldId="1266"/>
            <ac:grpSpMk id="53" creationId="{4A51BD6A-F2C5-49D7-87FE-9872515EEB94}"/>
          </ac:grpSpMkLst>
        </pc:grpChg>
        <pc:grpChg chg="add del mod topLvl">
          <ac:chgData name="rezi sandani" userId="e102bc56b85d3ce2" providerId="LiveId" clId="{424904CB-B8A8-4B5C-8F35-DE9936F1BE58}" dt="2023-06-12T16:06:15.744" v="906" actId="14100"/>
          <ac:grpSpMkLst>
            <pc:docMk/>
            <pc:sldMk cId="4069266021" sldId="1266"/>
            <ac:grpSpMk id="62" creationId="{99C638B7-48BA-46DE-A6AA-2253C996EC3D}"/>
          </ac:grpSpMkLst>
        </pc:grpChg>
        <pc:grpChg chg="del mod">
          <ac:chgData name="rezi sandani" userId="e102bc56b85d3ce2" providerId="LiveId" clId="{424904CB-B8A8-4B5C-8F35-DE9936F1BE58}" dt="2023-06-12T15:59:24.891" v="869" actId="478"/>
          <ac:grpSpMkLst>
            <pc:docMk/>
            <pc:sldMk cId="4069266021" sldId="1266"/>
            <ac:grpSpMk id="63" creationId="{E2E8D786-D607-4A17-84E9-B651007BC9BA}"/>
          </ac:grpSpMkLst>
        </pc:grpChg>
        <pc:picChg chg="add mod">
          <ac:chgData name="rezi sandani" userId="e102bc56b85d3ce2" providerId="LiveId" clId="{424904CB-B8A8-4B5C-8F35-DE9936F1BE58}" dt="2023-06-12T16:10:47.554" v="950" actId="1076"/>
          <ac:picMkLst>
            <pc:docMk/>
            <pc:sldMk cId="4069266021" sldId="1266"/>
            <ac:picMk id="29" creationId="{415D67D4-41DF-CD6A-7673-4ACF2233B89A}"/>
          </ac:picMkLst>
        </pc:picChg>
        <pc:picChg chg="add del mod">
          <ac:chgData name="rezi sandani" userId="e102bc56b85d3ce2" providerId="LiveId" clId="{424904CB-B8A8-4B5C-8F35-DE9936F1BE58}" dt="2023-06-12T16:12:09.248" v="983" actId="478"/>
          <ac:picMkLst>
            <pc:docMk/>
            <pc:sldMk cId="4069266021" sldId="1266"/>
            <ac:picMk id="34" creationId="{43219647-DA15-DAB6-8166-A9F552CBB9FB}"/>
          </ac:picMkLst>
        </pc:picChg>
        <pc:picChg chg="add mod">
          <ac:chgData name="rezi sandani" userId="e102bc56b85d3ce2" providerId="LiveId" clId="{424904CB-B8A8-4B5C-8F35-DE9936F1BE58}" dt="2023-06-12T16:11:16.373" v="955" actId="1076"/>
          <ac:picMkLst>
            <pc:docMk/>
            <pc:sldMk cId="4069266021" sldId="1266"/>
            <ac:picMk id="36" creationId="{EF9C55F3-E8E0-4ACC-3D5F-C9C1BFB059C2}"/>
          </ac:picMkLst>
        </pc:picChg>
        <pc:picChg chg="add mod">
          <ac:chgData name="rezi sandani" userId="e102bc56b85d3ce2" providerId="LiveId" clId="{424904CB-B8A8-4B5C-8F35-DE9936F1BE58}" dt="2023-06-12T16:11:22.876" v="960" actId="1076"/>
          <ac:picMkLst>
            <pc:docMk/>
            <pc:sldMk cId="4069266021" sldId="1266"/>
            <ac:picMk id="38" creationId="{74F82799-06C5-3D4B-00A5-69BF6E5C1C7C}"/>
          </ac:picMkLst>
        </pc:picChg>
        <pc:picChg chg="add mod">
          <ac:chgData name="rezi sandani" userId="e102bc56b85d3ce2" providerId="LiveId" clId="{424904CB-B8A8-4B5C-8F35-DE9936F1BE58}" dt="2023-06-12T16:11:27.327" v="962" actId="1076"/>
          <ac:picMkLst>
            <pc:docMk/>
            <pc:sldMk cId="4069266021" sldId="1266"/>
            <ac:picMk id="40" creationId="{242C246D-C829-A76A-A432-DF86D0C5EDDA}"/>
          </ac:picMkLst>
        </pc:picChg>
      </pc:sldChg>
      <pc:sldChg chg="add del">
        <pc:chgData name="rezi sandani" userId="e102bc56b85d3ce2" providerId="LiveId" clId="{424904CB-B8A8-4B5C-8F35-DE9936F1BE58}" dt="2023-06-12T14:46:20.428" v="257" actId="47"/>
        <pc:sldMkLst>
          <pc:docMk/>
          <pc:sldMk cId="1008316728" sldId="1267"/>
        </pc:sldMkLst>
      </pc:sldChg>
      <pc:sldChg chg="add del">
        <pc:chgData name="rezi sandani" userId="e102bc56b85d3ce2" providerId="LiveId" clId="{424904CB-B8A8-4B5C-8F35-DE9936F1BE58}" dt="2023-06-12T15:58:25.497" v="857"/>
        <pc:sldMkLst>
          <pc:docMk/>
          <pc:sldMk cId="1799748505" sldId="1267"/>
        </pc:sldMkLst>
      </pc:sldChg>
      <pc:sldChg chg="addSp delSp modSp add mod">
        <pc:chgData name="rezi sandani" userId="e102bc56b85d3ce2" providerId="LiveId" clId="{424904CB-B8A8-4B5C-8F35-DE9936F1BE58}" dt="2023-06-12T16:47:39.093" v="1139" actId="1076"/>
        <pc:sldMkLst>
          <pc:docMk/>
          <pc:sldMk cId="3389902556" sldId="1267"/>
        </pc:sldMkLst>
        <pc:spChg chg="add mod">
          <ac:chgData name="rezi sandani" userId="e102bc56b85d3ce2" providerId="LiveId" clId="{424904CB-B8A8-4B5C-8F35-DE9936F1BE58}" dt="2023-06-12T16:36:25.877" v="1042" actId="14100"/>
          <ac:spMkLst>
            <pc:docMk/>
            <pc:sldMk cId="3389902556" sldId="1267"/>
            <ac:spMk id="49" creationId="{35EF6B88-0DFA-B370-5C71-F93D68CCAACB}"/>
          </ac:spMkLst>
        </pc:spChg>
        <pc:spChg chg="mod">
          <ac:chgData name="rezi sandani" userId="e102bc56b85d3ce2" providerId="LiveId" clId="{424904CB-B8A8-4B5C-8F35-DE9936F1BE58}" dt="2023-06-12T16:35:05.453" v="1021" actId="1076"/>
          <ac:spMkLst>
            <pc:docMk/>
            <pc:sldMk cId="3389902556" sldId="1267"/>
            <ac:spMk id="55" creationId="{77AC6698-4141-44DA-A827-83CB0D66550C}"/>
          </ac:spMkLst>
        </pc:spChg>
        <pc:spChg chg="mod">
          <ac:chgData name="rezi sandani" userId="e102bc56b85d3ce2" providerId="LiveId" clId="{424904CB-B8A8-4B5C-8F35-DE9936F1BE58}" dt="2023-06-12T16:36:45.656" v="1043"/>
          <ac:spMkLst>
            <pc:docMk/>
            <pc:sldMk cId="3389902556" sldId="1267"/>
            <ac:spMk id="65" creationId="{5A85CD4A-9AEE-40C4-8D19-743EC3922F7F}"/>
          </ac:spMkLst>
        </pc:spChg>
        <pc:spChg chg="mod">
          <ac:chgData name="rezi sandani" userId="e102bc56b85d3ce2" providerId="LiveId" clId="{424904CB-B8A8-4B5C-8F35-DE9936F1BE58}" dt="2023-06-12T16:36:53.457" v="1044"/>
          <ac:spMkLst>
            <pc:docMk/>
            <pc:sldMk cId="3389902556" sldId="1267"/>
            <ac:spMk id="86" creationId="{8DC9F541-9836-4D33-AE96-872D796E351C}"/>
          </ac:spMkLst>
        </pc:spChg>
        <pc:picChg chg="add mod">
          <ac:chgData name="rezi sandani" userId="e102bc56b85d3ce2" providerId="LiveId" clId="{424904CB-B8A8-4B5C-8F35-DE9936F1BE58}" dt="2023-06-12T16:35:32.587" v="1028" actId="1076"/>
          <ac:picMkLst>
            <pc:docMk/>
            <pc:sldMk cId="3389902556" sldId="1267"/>
            <ac:picMk id="39" creationId="{BE3E6437-51A2-8D61-88AC-F430A3B697FD}"/>
          </ac:picMkLst>
        </pc:picChg>
        <pc:picChg chg="add mod">
          <ac:chgData name="rezi sandani" userId="e102bc56b85d3ce2" providerId="LiveId" clId="{424904CB-B8A8-4B5C-8F35-DE9936F1BE58}" dt="2023-06-12T16:35:53.859" v="1037" actId="14100"/>
          <ac:picMkLst>
            <pc:docMk/>
            <pc:sldMk cId="3389902556" sldId="1267"/>
            <ac:picMk id="45" creationId="{B4E6CE63-9E32-4651-D6F3-F0C73E464A58}"/>
          </ac:picMkLst>
        </pc:picChg>
        <pc:picChg chg="add mod">
          <ac:chgData name="rezi sandani" userId="e102bc56b85d3ce2" providerId="LiveId" clId="{424904CB-B8A8-4B5C-8F35-DE9936F1BE58}" dt="2023-06-12T16:35:43.049" v="1033" actId="1076"/>
          <ac:picMkLst>
            <pc:docMk/>
            <pc:sldMk cId="3389902556" sldId="1267"/>
            <ac:picMk id="47" creationId="{C3FD1EB7-70D8-E177-A5E4-8D74B158C221}"/>
          </ac:picMkLst>
        </pc:picChg>
        <pc:picChg chg="add del mod">
          <ac:chgData name="rezi sandani" userId="e102bc56b85d3ce2" providerId="LiveId" clId="{424904CB-B8A8-4B5C-8F35-DE9936F1BE58}" dt="2023-06-12T16:38:05.548" v="1052" actId="22"/>
          <ac:picMkLst>
            <pc:docMk/>
            <pc:sldMk cId="3389902556" sldId="1267"/>
            <ac:picMk id="51" creationId="{0D239FB8-2483-93BC-8A1F-002BD17741F3}"/>
          </ac:picMkLst>
        </pc:picChg>
        <pc:picChg chg="add del">
          <ac:chgData name="rezi sandani" userId="e102bc56b85d3ce2" providerId="LiveId" clId="{424904CB-B8A8-4B5C-8F35-DE9936F1BE58}" dt="2023-06-12T16:38:32.154" v="1054" actId="22"/>
          <ac:picMkLst>
            <pc:docMk/>
            <pc:sldMk cId="3389902556" sldId="1267"/>
            <ac:picMk id="53" creationId="{92082C28-3918-A15C-FD7E-6CAA02D4379E}"/>
          </ac:picMkLst>
        </pc:picChg>
        <pc:picChg chg="add del">
          <ac:chgData name="rezi sandani" userId="e102bc56b85d3ce2" providerId="LiveId" clId="{424904CB-B8A8-4B5C-8F35-DE9936F1BE58}" dt="2023-06-12T16:38:41.834" v="1056" actId="22"/>
          <ac:picMkLst>
            <pc:docMk/>
            <pc:sldMk cId="3389902556" sldId="1267"/>
            <ac:picMk id="57" creationId="{B086E369-A156-9F75-E07C-0F66546F725F}"/>
          </ac:picMkLst>
        </pc:picChg>
        <pc:picChg chg="add mod">
          <ac:chgData name="rezi sandani" userId="e102bc56b85d3ce2" providerId="LiveId" clId="{424904CB-B8A8-4B5C-8F35-DE9936F1BE58}" dt="2023-06-12T16:45:40.917" v="1124" actId="1076"/>
          <ac:picMkLst>
            <pc:docMk/>
            <pc:sldMk cId="3389902556" sldId="1267"/>
            <ac:picMk id="62" creationId="{4D340521-29F7-EA29-A547-3F154DB69C8A}"/>
          </ac:picMkLst>
        </pc:picChg>
        <pc:picChg chg="add mod">
          <ac:chgData name="rezi sandani" userId="e102bc56b85d3ce2" providerId="LiveId" clId="{424904CB-B8A8-4B5C-8F35-DE9936F1BE58}" dt="2023-06-12T16:47:39.093" v="1139" actId="1076"/>
          <ac:picMkLst>
            <pc:docMk/>
            <pc:sldMk cId="3389902556" sldId="1267"/>
            <ac:picMk id="64" creationId="{3086DE0E-B2BD-A364-3C06-9FF1D93B29D6}"/>
          </ac:picMkLst>
        </pc:picChg>
      </pc:sldChg>
      <pc:sldChg chg="add del">
        <pc:chgData name="rezi sandani" userId="e102bc56b85d3ce2" providerId="LiveId" clId="{424904CB-B8A8-4B5C-8F35-DE9936F1BE58}" dt="2023-06-12T14:46:26.468" v="259" actId="47"/>
        <pc:sldMkLst>
          <pc:docMk/>
          <pc:sldMk cId="2565233831" sldId="1268"/>
        </pc:sldMkLst>
      </pc:sldChg>
      <pc:sldChg chg="addSp modSp add mod">
        <pc:chgData name="rezi sandani" userId="e102bc56b85d3ce2" providerId="LiveId" clId="{424904CB-B8A8-4B5C-8F35-DE9936F1BE58}" dt="2023-06-12T16:46:12.643" v="1130" actId="1076"/>
        <pc:sldMkLst>
          <pc:docMk/>
          <pc:sldMk cId="2818639238" sldId="1268"/>
        </pc:sldMkLst>
        <pc:spChg chg="mod">
          <ac:chgData name="rezi sandani" userId="e102bc56b85d3ce2" providerId="LiveId" clId="{424904CB-B8A8-4B5C-8F35-DE9936F1BE58}" dt="2023-06-12T16:40:05.678" v="1089" actId="20577"/>
          <ac:spMkLst>
            <pc:docMk/>
            <pc:sldMk cId="2818639238" sldId="1268"/>
            <ac:spMk id="49" creationId="{35EF6B88-0DFA-B370-5C71-F93D68CCAACB}"/>
          </ac:spMkLst>
        </pc:spChg>
        <pc:spChg chg="mod">
          <ac:chgData name="rezi sandani" userId="e102bc56b85d3ce2" providerId="LiveId" clId="{424904CB-B8A8-4B5C-8F35-DE9936F1BE58}" dt="2023-06-12T16:40:26.765" v="1090"/>
          <ac:spMkLst>
            <pc:docMk/>
            <pc:sldMk cId="2818639238" sldId="1268"/>
            <ac:spMk id="65" creationId="{5A85CD4A-9AEE-40C4-8D19-743EC3922F7F}"/>
          </ac:spMkLst>
        </pc:spChg>
        <pc:spChg chg="mod">
          <ac:chgData name="rezi sandani" userId="e102bc56b85d3ce2" providerId="LiveId" clId="{424904CB-B8A8-4B5C-8F35-DE9936F1BE58}" dt="2023-06-12T16:40:35.518" v="1091"/>
          <ac:spMkLst>
            <pc:docMk/>
            <pc:sldMk cId="2818639238" sldId="1268"/>
            <ac:spMk id="86" creationId="{8DC9F541-9836-4D33-AE96-872D796E351C}"/>
          </ac:spMkLst>
        </pc:spChg>
        <pc:picChg chg="add mod">
          <ac:chgData name="rezi sandani" userId="e102bc56b85d3ce2" providerId="LiveId" clId="{424904CB-B8A8-4B5C-8F35-DE9936F1BE58}" dt="2023-06-12T16:46:05.184" v="1129" actId="1076"/>
          <ac:picMkLst>
            <pc:docMk/>
            <pc:sldMk cId="2818639238" sldId="1268"/>
            <ac:picMk id="40" creationId="{C6E6C918-EEEF-5A12-8858-4A731A46003C}"/>
          </ac:picMkLst>
        </pc:picChg>
        <pc:picChg chg="mod">
          <ac:chgData name="rezi sandani" userId="e102bc56b85d3ce2" providerId="LiveId" clId="{424904CB-B8A8-4B5C-8F35-DE9936F1BE58}" dt="2023-06-12T16:46:12.643" v="1130" actId="1076"/>
          <ac:picMkLst>
            <pc:docMk/>
            <pc:sldMk cId="2818639238" sldId="1268"/>
            <ac:picMk id="62" creationId="{4D340521-29F7-EA29-A547-3F154DB69C8A}"/>
          </ac:picMkLst>
        </pc:picChg>
      </pc:sldChg>
      <pc:sldChg chg="addSp modSp add mod">
        <pc:chgData name="rezi sandani" userId="e102bc56b85d3ce2" providerId="LiveId" clId="{424904CB-B8A8-4B5C-8F35-DE9936F1BE58}" dt="2023-06-12T16:46:21.609" v="1134" actId="1076"/>
        <pc:sldMkLst>
          <pc:docMk/>
          <pc:sldMk cId="4182275077" sldId="1269"/>
        </pc:sldMkLst>
        <pc:spChg chg="mod">
          <ac:chgData name="rezi sandani" userId="e102bc56b85d3ce2" providerId="LiveId" clId="{424904CB-B8A8-4B5C-8F35-DE9936F1BE58}" dt="2023-06-12T16:43:27.523" v="1109" actId="1076"/>
          <ac:spMkLst>
            <pc:docMk/>
            <pc:sldMk cId="4182275077" sldId="1269"/>
            <ac:spMk id="49" creationId="{35EF6B88-0DFA-B370-5C71-F93D68CCAACB}"/>
          </ac:spMkLst>
        </pc:spChg>
        <pc:picChg chg="add mod">
          <ac:chgData name="rezi sandani" userId="e102bc56b85d3ce2" providerId="LiveId" clId="{424904CB-B8A8-4B5C-8F35-DE9936F1BE58}" dt="2023-06-12T16:45:56.932" v="1128" actId="1076"/>
          <ac:picMkLst>
            <pc:docMk/>
            <pc:sldMk cId="4182275077" sldId="1269"/>
            <ac:picMk id="40" creationId="{D09480F8-2CB0-5079-6AFD-FD21977ED8E6}"/>
          </ac:picMkLst>
        </pc:picChg>
        <pc:picChg chg="mod">
          <ac:chgData name="rezi sandani" userId="e102bc56b85d3ce2" providerId="LiveId" clId="{424904CB-B8A8-4B5C-8F35-DE9936F1BE58}" dt="2023-06-12T16:46:21.609" v="1134" actId="1076"/>
          <ac:picMkLst>
            <pc:docMk/>
            <pc:sldMk cId="4182275077" sldId="1269"/>
            <ac:picMk id="62" creationId="{4D340521-29F7-EA29-A547-3F154DB69C8A}"/>
          </ac:picMkLst>
        </pc:picChg>
      </pc:sldChg>
      <pc:sldChg chg="add">
        <pc:chgData name="rezi sandani" userId="e102bc56b85d3ce2" providerId="LiveId" clId="{424904CB-B8A8-4B5C-8F35-DE9936F1BE58}" dt="2023-06-12T16:52:28.703" v="1140"/>
        <pc:sldMkLst>
          <pc:docMk/>
          <pc:sldMk cId="2367106024" sldId="1270"/>
        </pc:sldMkLst>
      </pc:sldChg>
      <pc:sldChg chg="addSp delSp modSp add mod ord delAnim modAnim">
        <pc:chgData name="rezi sandani" userId="e102bc56b85d3ce2" providerId="LiveId" clId="{424904CB-B8A8-4B5C-8F35-DE9936F1BE58}" dt="2023-06-12T17:01:27.761" v="1224" actId="14100"/>
        <pc:sldMkLst>
          <pc:docMk/>
          <pc:sldMk cId="191706095" sldId="1271"/>
        </pc:sldMkLst>
        <pc:spChg chg="add mod">
          <ac:chgData name="rezi sandani" userId="e102bc56b85d3ce2" providerId="LiveId" clId="{424904CB-B8A8-4B5C-8F35-DE9936F1BE58}" dt="2023-06-12T16:54:28.477" v="1169" actId="122"/>
          <ac:spMkLst>
            <pc:docMk/>
            <pc:sldMk cId="191706095" sldId="1271"/>
            <ac:spMk id="4" creationId="{275C6191-6E7E-4EE0-CCA7-061EA1AC76B1}"/>
          </ac:spMkLst>
        </pc:spChg>
        <pc:spChg chg="del topLvl">
          <ac:chgData name="rezi sandani" userId="e102bc56b85d3ce2" providerId="LiveId" clId="{424904CB-B8A8-4B5C-8F35-DE9936F1BE58}" dt="2023-06-12T16:55:18.400" v="1174" actId="478"/>
          <ac:spMkLst>
            <pc:docMk/>
            <pc:sldMk cId="191706095" sldId="1271"/>
            <ac:spMk id="5" creationId="{74710D5E-258D-4E78-A26C-0AE62D61B85F}"/>
          </ac:spMkLst>
        </pc:spChg>
        <pc:spChg chg="mod topLvl">
          <ac:chgData name="rezi sandani" userId="e102bc56b85d3ce2" providerId="LiveId" clId="{424904CB-B8A8-4B5C-8F35-DE9936F1BE58}" dt="2023-06-12T17:00:59.701" v="1218" actId="1076"/>
          <ac:spMkLst>
            <pc:docMk/>
            <pc:sldMk cId="191706095" sldId="1271"/>
            <ac:spMk id="6" creationId="{E5370972-4680-4338-82DB-2F2CF23349D4}"/>
          </ac:spMkLst>
        </pc:spChg>
        <pc:spChg chg="mod">
          <ac:chgData name="rezi sandani" userId="e102bc56b85d3ce2" providerId="LiveId" clId="{424904CB-B8A8-4B5C-8F35-DE9936F1BE58}" dt="2023-06-12T17:01:24.908" v="1223" actId="1076"/>
          <ac:spMkLst>
            <pc:docMk/>
            <pc:sldMk cId="191706095" sldId="1271"/>
            <ac:spMk id="7" creationId="{4A51E713-C637-407B-B36E-48BF0131848E}"/>
          </ac:spMkLst>
        </pc:spChg>
        <pc:spChg chg="add mod">
          <ac:chgData name="rezi sandani" userId="e102bc56b85d3ce2" providerId="LiveId" clId="{424904CB-B8A8-4B5C-8F35-DE9936F1BE58}" dt="2023-06-12T17:01:14.525" v="1222" actId="1076"/>
          <ac:spMkLst>
            <pc:docMk/>
            <pc:sldMk cId="191706095" sldId="1271"/>
            <ac:spMk id="9" creationId="{B750CFD6-E4F3-4041-F064-8AF3B11AB12C}"/>
          </ac:spMkLst>
        </pc:spChg>
        <pc:spChg chg="add mod">
          <ac:chgData name="rezi sandani" userId="e102bc56b85d3ce2" providerId="LiveId" clId="{424904CB-B8A8-4B5C-8F35-DE9936F1BE58}" dt="2023-06-12T17:01:27.761" v="1224" actId="14100"/>
          <ac:spMkLst>
            <pc:docMk/>
            <pc:sldMk cId="191706095" sldId="1271"/>
            <ac:spMk id="10" creationId="{FE43AD39-A1AD-51AE-8FF9-CACF5399056A}"/>
          </ac:spMkLst>
        </pc:spChg>
        <pc:spChg chg="add del mod">
          <ac:chgData name="rezi sandani" userId="e102bc56b85d3ce2" providerId="LiveId" clId="{424904CB-B8A8-4B5C-8F35-DE9936F1BE58}" dt="2023-06-12T16:59:16.558" v="1199" actId="478"/>
          <ac:spMkLst>
            <pc:docMk/>
            <pc:sldMk cId="191706095" sldId="1271"/>
            <ac:spMk id="12" creationId="{F342F6A8-A4FF-0B4B-C7B4-1325458A75CE}"/>
          </ac:spMkLst>
        </pc:spChg>
        <pc:spChg chg="del topLvl">
          <ac:chgData name="rezi sandani" userId="e102bc56b85d3ce2" providerId="LiveId" clId="{424904CB-B8A8-4B5C-8F35-DE9936F1BE58}" dt="2023-06-12T16:55:36.608" v="1176" actId="478"/>
          <ac:spMkLst>
            <pc:docMk/>
            <pc:sldMk cId="191706095" sldId="1271"/>
            <ac:spMk id="15" creationId="{A3B5ECF0-2C02-4AEB-96BE-C9570A5A6864}"/>
          </ac:spMkLst>
        </pc:spChg>
        <pc:spChg chg="mod topLvl">
          <ac:chgData name="rezi sandani" userId="e102bc56b85d3ce2" providerId="LiveId" clId="{424904CB-B8A8-4B5C-8F35-DE9936F1BE58}" dt="2023-06-12T17:00:52.574" v="1216" actId="1076"/>
          <ac:spMkLst>
            <pc:docMk/>
            <pc:sldMk cId="191706095" sldId="1271"/>
            <ac:spMk id="16" creationId="{0674E7DA-98E5-4702-A0B4-57F57B155773}"/>
          </ac:spMkLst>
        </pc:spChg>
        <pc:spChg chg="del topLvl">
          <ac:chgData name="rezi sandani" userId="e102bc56b85d3ce2" providerId="LiveId" clId="{424904CB-B8A8-4B5C-8F35-DE9936F1BE58}" dt="2023-06-12T16:56:18.332" v="1182" actId="478"/>
          <ac:spMkLst>
            <pc:docMk/>
            <pc:sldMk cId="191706095" sldId="1271"/>
            <ac:spMk id="18" creationId="{DDD09DCA-ECEA-4755-B591-2D4A889DBCB2}"/>
          </ac:spMkLst>
        </pc:spChg>
        <pc:spChg chg="mod topLvl">
          <ac:chgData name="rezi sandani" userId="e102bc56b85d3ce2" providerId="LiveId" clId="{424904CB-B8A8-4B5C-8F35-DE9936F1BE58}" dt="2023-06-12T17:00:29.156" v="1211" actId="1076"/>
          <ac:spMkLst>
            <pc:docMk/>
            <pc:sldMk cId="191706095" sldId="1271"/>
            <ac:spMk id="19" creationId="{0266B40F-FFEC-416C-BBBB-F577187A7661}"/>
          </ac:spMkLst>
        </pc:spChg>
        <pc:spChg chg="del">
          <ac:chgData name="rezi sandani" userId="e102bc56b85d3ce2" providerId="LiveId" clId="{424904CB-B8A8-4B5C-8F35-DE9936F1BE58}" dt="2023-06-12T16:54:06.380" v="1149" actId="478"/>
          <ac:spMkLst>
            <pc:docMk/>
            <pc:sldMk cId="191706095" sldId="1271"/>
            <ac:spMk id="35" creationId="{45374769-96E5-4EB3-B9F3-EA56826E8D4E}"/>
          </ac:spMkLst>
        </pc:spChg>
        <pc:spChg chg="mod">
          <ac:chgData name="rezi sandani" userId="e102bc56b85d3ce2" providerId="LiveId" clId="{424904CB-B8A8-4B5C-8F35-DE9936F1BE58}" dt="2023-06-12T16:59:18.914" v="1201" actId="1076"/>
          <ac:spMkLst>
            <pc:docMk/>
            <pc:sldMk cId="191706095" sldId="1271"/>
            <ac:spMk id="38" creationId="{B426F8E3-1FDA-4410-BA17-406FEEA81197}"/>
          </ac:spMkLst>
        </pc:spChg>
        <pc:spChg chg="del">
          <ac:chgData name="rezi sandani" userId="e102bc56b85d3ce2" providerId="LiveId" clId="{424904CB-B8A8-4B5C-8F35-DE9936F1BE58}" dt="2023-06-12T16:54:05.315" v="1148" actId="478"/>
          <ac:spMkLst>
            <pc:docMk/>
            <pc:sldMk cId="191706095" sldId="1271"/>
            <ac:spMk id="41" creationId="{C4249BDE-B172-4623-B38D-B4599218B1AD}"/>
          </ac:spMkLst>
        </pc:spChg>
        <pc:spChg chg="mod">
          <ac:chgData name="rezi sandani" userId="e102bc56b85d3ce2" providerId="LiveId" clId="{424904CB-B8A8-4B5C-8F35-DE9936F1BE58}" dt="2023-06-12T17:01:12.857" v="1221" actId="1076"/>
          <ac:spMkLst>
            <pc:docMk/>
            <pc:sldMk cId="191706095" sldId="1271"/>
            <ac:spMk id="67" creationId="{3AE04F83-94C1-4528-B6BD-CBDFBC0E7716}"/>
          </ac:spMkLst>
        </pc:spChg>
        <pc:grpChg chg="del">
          <ac:chgData name="rezi sandani" userId="e102bc56b85d3ce2" providerId="LiveId" clId="{424904CB-B8A8-4B5C-8F35-DE9936F1BE58}" dt="2023-06-12T16:55:18.400" v="1174" actId="478"/>
          <ac:grpSpMkLst>
            <pc:docMk/>
            <pc:sldMk cId="191706095" sldId="1271"/>
            <ac:grpSpMk id="2" creationId="{22952512-9141-42CE-B259-0EEE4DE3898E}"/>
          </ac:grpSpMkLst>
        </pc:grpChg>
        <pc:grpChg chg="del">
          <ac:chgData name="rezi sandani" userId="e102bc56b85d3ce2" providerId="LiveId" clId="{424904CB-B8A8-4B5C-8F35-DE9936F1BE58}" dt="2023-06-12T16:55:36.608" v="1176" actId="478"/>
          <ac:grpSpMkLst>
            <pc:docMk/>
            <pc:sldMk cId="191706095" sldId="1271"/>
            <ac:grpSpMk id="3" creationId="{BFECBAB4-3181-46A1-AEED-36E42A951497}"/>
          </ac:grpSpMkLst>
        </pc:grpChg>
        <pc:grpChg chg="del">
          <ac:chgData name="rezi sandani" userId="e102bc56b85d3ce2" providerId="LiveId" clId="{424904CB-B8A8-4B5C-8F35-DE9936F1BE58}" dt="2023-06-12T16:56:18.332" v="1182" actId="478"/>
          <ac:grpSpMkLst>
            <pc:docMk/>
            <pc:sldMk cId="191706095" sldId="1271"/>
            <ac:grpSpMk id="8" creationId="{175D8531-95CC-4C81-A359-9376621B6300}"/>
          </ac:grpSpMkLst>
        </pc:grpChg>
        <pc:grpChg chg="del mod">
          <ac:chgData name="rezi sandani" userId="e102bc56b85d3ce2" providerId="LiveId" clId="{424904CB-B8A8-4B5C-8F35-DE9936F1BE58}" dt="2023-06-12T16:59:20.801" v="1203" actId="478"/>
          <ac:grpSpMkLst>
            <pc:docMk/>
            <pc:sldMk cId="191706095" sldId="1271"/>
            <ac:grpSpMk id="20" creationId="{8E0825D9-BE51-4816-B25F-141DB230F46C}"/>
          </ac:grpSpMkLst>
        </pc:grpChg>
        <pc:grpChg chg="mod">
          <ac:chgData name="rezi sandani" userId="e102bc56b85d3ce2" providerId="LiveId" clId="{424904CB-B8A8-4B5C-8F35-DE9936F1BE58}" dt="2023-06-12T16:53:59.108" v="1146" actId="1076"/>
          <ac:grpSpMkLst>
            <pc:docMk/>
            <pc:sldMk cId="191706095" sldId="1271"/>
            <ac:grpSpMk id="70" creationId="{2C3D0B9C-A665-4C74-BCA6-80B321E4B5A2}"/>
          </ac:grpSpMkLst>
        </pc:grpChg>
        <pc:grpChg chg="del">
          <ac:chgData name="rezi sandani" userId="e102bc56b85d3ce2" providerId="LiveId" clId="{424904CB-B8A8-4B5C-8F35-DE9936F1BE58}" dt="2023-06-12T16:54:01.968" v="1147" actId="478"/>
          <ac:grpSpMkLst>
            <pc:docMk/>
            <pc:sldMk cId="191706095" sldId="1271"/>
            <ac:grpSpMk id="82" creationId="{D03D29B1-85AC-405D-87A4-F358863853C5}"/>
          </ac:grpSpMkLst>
        </pc:grpChg>
        <pc:picChg chg="add mod">
          <ac:chgData name="rezi sandani" userId="e102bc56b85d3ce2" providerId="LiveId" clId="{424904CB-B8A8-4B5C-8F35-DE9936F1BE58}" dt="2023-06-12T17:00:11.495" v="1209" actId="1076"/>
          <ac:picMkLst>
            <pc:docMk/>
            <pc:sldMk cId="191706095" sldId="1271"/>
            <ac:picMk id="14" creationId="{5AEBCFA9-E097-B243-2A3C-708D21F10A12}"/>
          </ac:picMkLst>
        </pc:picChg>
        <pc:picChg chg="del">
          <ac:chgData name="rezi sandani" userId="e102bc56b85d3ce2" providerId="LiveId" clId="{424904CB-B8A8-4B5C-8F35-DE9936F1BE58}" dt="2023-06-12T16:59:09.877" v="1196" actId="478"/>
          <ac:picMkLst>
            <pc:docMk/>
            <pc:sldMk cId="191706095" sldId="1271"/>
            <ac:picMk id="36" creationId="{2112AD3E-AC24-4E00-8F5A-A0E01C537580}"/>
          </ac:picMkLst>
        </pc:picChg>
        <pc:picChg chg="del">
          <ac:chgData name="rezi sandani" userId="e102bc56b85d3ce2" providerId="LiveId" clId="{424904CB-B8A8-4B5C-8F35-DE9936F1BE58}" dt="2023-06-12T16:54:37.007" v="1171" actId="478"/>
          <ac:picMkLst>
            <pc:docMk/>
            <pc:sldMk cId="191706095" sldId="1271"/>
            <ac:picMk id="68" creationId="{70608EEA-9B59-400E-ACBC-57A75A4C2137}"/>
          </ac:picMkLst>
        </pc:picChg>
        <pc:picChg chg="del">
          <ac:chgData name="rezi sandani" userId="e102bc56b85d3ce2" providerId="LiveId" clId="{424904CB-B8A8-4B5C-8F35-DE9936F1BE58}" dt="2023-06-12T16:54:34.396" v="1170" actId="478"/>
          <ac:picMkLst>
            <pc:docMk/>
            <pc:sldMk cId="191706095" sldId="1271"/>
            <ac:picMk id="69" creationId="{602312FD-8E73-45D7-A8BC-91E37E49050D}"/>
          </ac:picMkLst>
        </pc:picChg>
      </pc:sldChg>
      <pc:sldMasterChg chg="add addSldLayout">
        <pc:chgData name="rezi sandani" userId="e102bc56b85d3ce2" providerId="LiveId" clId="{424904CB-B8A8-4B5C-8F35-DE9936F1BE58}" dt="2023-06-12T16:52:48.049" v="1141"/>
        <pc:sldMasterMkLst>
          <pc:docMk/>
          <pc:sldMasterMk cId="2094210921" sldId="2147483648"/>
        </pc:sldMasterMkLst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595839767" sldId="2147483649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2279670944" sldId="2147483650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622235062" sldId="2147483651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3439540928" sldId="2147483652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3870547754" sldId="2147483653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2516731703" sldId="2147483654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182490870" sldId="2147483655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3872713091" sldId="2147483656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1907522186" sldId="2147483657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366910782" sldId="2147483658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231158102" sldId="2147483659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1905106627" sldId="2147483660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215155520" sldId="2147483661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66489605" sldId="2147483662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2836705959" sldId="2147483663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2371714906" sldId="2147483664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373716963" sldId="2147483665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3956031941" sldId="2147483666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1262441754" sldId="2147483667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3894249016" sldId="2147483668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488870177" sldId="2147483669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4222870718" sldId="2147483670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605810942" sldId="2147483671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2469333033" sldId="2147483672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2556258759" sldId="2147483673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2311686999" sldId="2147483674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2254640184" sldId="2147483675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3937145047" sldId="2147483676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314164053" sldId="2147483680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3047042981" sldId="2147483681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2111981895" sldId="2147483686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3944379470" sldId="2147483688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428946376" sldId="2147483689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3531926579" sldId="2147483690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1188944498" sldId="2147483691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2080957417" sldId="2147483692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1631151636" sldId="2147483693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2397308413" sldId="2147483694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1859508749" sldId="2147483695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2067405112" sldId="2147483696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863642577" sldId="2147483698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2524451835" sldId="2147483700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3676422482" sldId="2147483701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191760551" sldId="2147483702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2460451551" sldId="2147483703"/>
          </pc:sldLayoutMkLst>
        </pc:sldLayoutChg>
        <pc:sldLayoutChg chg="add">
          <pc:chgData name="rezi sandani" userId="e102bc56b85d3ce2" providerId="LiveId" clId="{424904CB-B8A8-4B5C-8F35-DE9936F1BE58}" dt="2023-06-12T16:52:48.049" v="1141"/>
          <pc:sldLayoutMkLst>
            <pc:docMk/>
            <pc:sldMasterMk cId="2094210921" sldId="2147483648"/>
            <pc:sldLayoutMk cId="1338315369" sldId="2147483704"/>
          </pc:sldLayoutMkLst>
        </pc:sldLayoutChg>
      </pc:sldMasterChg>
      <pc:sldMasterChg chg="del delSldLayout">
        <pc:chgData name="rezi sandani" userId="e102bc56b85d3ce2" providerId="LiveId" clId="{424904CB-B8A8-4B5C-8F35-DE9936F1BE58}" dt="2023-06-12T14:31:51.697" v="163" actId="47"/>
        <pc:sldMasterMkLst>
          <pc:docMk/>
          <pc:sldMasterMk cId="2859822890" sldId="2147483693"/>
        </pc:sldMasterMkLst>
        <pc:sldLayoutChg chg="del">
          <pc:chgData name="rezi sandani" userId="e102bc56b85d3ce2" providerId="LiveId" clId="{424904CB-B8A8-4B5C-8F35-DE9936F1BE58}" dt="2023-06-12T14:31:51.697" v="163" actId="47"/>
          <pc:sldLayoutMkLst>
            <pc:docMk/>
            <pc:sldMasterMk cId="2859822890" sldId="2147483693"/>
            <pc:sldLayoutMk cId="688046235" sldId="2147483688"/>
          </pc:sldLayoutMkLst>
        </pc:sldLayoutChg>
      </pc:sldMasterChg>
      <pc:sldMasterChg chg="modSldLayout">
        <pc:chgData name="rezi sandani" userId="e102bc56b85d3ce2" providerId="LiveId" clId="{424904CB-B8A8-4B5C-8F35-DE9936F1BE58}" dt="2023-06-12T16:52:48.049" v="1141"/>
        <pc:sldMasterMkLst>
          <pc:docMk/>
          <pc:sldMasterMk cId="1164410070" sldId="2147483708"/>
        </pc:sldMasterMkLst>
        <pc:sldLayoutChg chg="replId">
          <pc:chgData name="rezi sandani" userId="e102bc56b85d3ce2" providerId="LiveId" clId="{424904CB-B8A8-4B5C-8F35-DE9936F1BE58}" dt="2023-06-12T14:33:48.106" v="168"/>
          <pc:sldLayoutMkLst>
            <pc:docMk/>
            <pc:sldMasterMk cId="1164410070" sldId="2147483708"/>
            <pc:sldLayoutMk cId="2169000871" sldId="2147483814"/>
          </pc:sldLayoutMkLst>
        </pc:sldLayoutChg>
        <pc:sldLayoutChg chg="replId">
          <pc:chgData name="rezi sandani" userId="e102bc56b85d3ce2" providerId="LiveId" clId="{424904CB-B8A8-4B5C-8F35-DE9936F1BE58}" dt="2023-06-12T14:33:48.106" v="168"/>
          <pc:sldLayoutMkLst>
            <pc:docMk/>
            <pc:sldMasterMk cId="1164410070" sldId="2147483708"/>
            <pc:sldLayoutMk cId="3324658918" sldId="2147483815"/>
          </pc:sldLayoutMkLst>
        </pc:sldLayoutChg>
        <pc:sldLayoutChg chg="replId">
          <pc:chgData name="rezi sandani" userId="e102bc56b85d3ce2" providerId="LiveId" clId="{424904CB-B8A8-4B5C-8F35-DE9936F1BE58}" dt="2023-06-12T14:33:48.106" v="168"/>
          <pc:sldLayoutMkLst>
            <pc:docMk/>
            <pc:sldMasterMk cId="1164410070" sldId="2147483708"/>
            <pc:sldLayoutMk cId="1169606556" sldId="2147483817"/>
          </pc:sldLayoutMkLst>
        </pc:sldLayoutChg>
        <pc:sldLayoutChg chg="replId">
          <pc:chgData name="rezi sandani" userId="e102bc56b85d3ce2" providerId="LiveId" clId="{424904CB-B8A8-4B5C-8F35-DE9936F1BE58}" dt="2023-06-12T14:33:48.106" v="168"/>
          <pc:sldLayoutMkLst>
            <pc:docMk/>
            <pc:sldMasterMk cId="1164410070" sldId="2147483708"/>
            <pc:sldLayoutMk cId="147648655" sldId="2147483818"/>
          </pc:sldLayoutMkLst>
        </pc:sldLayoutChg>
        <pc:sldLayoutChg chg="replId">
          <pc:chgData name="rezi sandani" userId="e102bc56b85d3ce2" providerId="LiveId" clId="{424904CB-B8A8-4B5C-8F35-DE9936F1BE58}" dt="2023-06-12T14:33:48.106" v="168"/>
          <pc:sldLayoutMkLst>
            <pc:docMk/>
            <pc:sldMasterMk cId="1164410070" sldId="2147483708"/>
            <pc:sldLayoutMk cId="560049608" sldId="2147483819"/>
          </pc:sldLayoutMkLst>
        </pc:sldLayoutChg>
        <pc:sldLayoutChg chg="replId">
          <pc:chgData name="rezi sandani" userId="e102bc56b85d3ce2" providerId="LiveId" clId="{424904CB-B8A8-4B5C-8F35-DE9936F1BE58}" dt="2023-06-12T14:33:48.106" v="168"/>
          <pc:sldLayoutMkLst>
            <pc:docMk/>
            <pc:sldMasterMk cId="1164410070" sldId="2147483708"/>
            <pc:sldLayoutMk cId="392560211" sldId="2147483820"/>
          </pc:sldLayoutMkLst>
        </pc:sldLayoutChg>
        <pc:sldLayoutChg chg="replId">
          <pc:chgData name="rezi sandani" userId="e102bc56b85d3ce2" providerId="LiveId" clId="{424904CB-B8A8-4B5C-8F35-DE9936F1BE58}" dt="2023-06-12T14:33:48.106" v="168"/>
          <pc:sldLayoutMkLst>
            <pc:docMk/>
            <pc:sldMasterMk cId="1164410070" sldId="2147483708"/>
            <pc:sldLayoutMk cId="592691239" sldId="2147483821"/>
          </pc:sldLayoutMkLst>
        </pc:sldLayoutChg>
        <pc:sldLayoutChg chg="replId">
          <pc:chgData name="rezi sandani" userId="e102bc56b85d3ce2" providerId="LiveId" clId="{424904CB-B8A8-4B5C-8F35-DE9936F1BE58}" dt="2023-06-12T14:33:48.106" v="168"/>
          <pc:sldLayoutMkLst>
            <pc:docMk/>
            <pc:sldMasterMk cId="1164410070" sldId="2147483708"/>
            <pc:sldLayoutMk cId="3834903568" sldId="2147483822"/>
          </pc:sldLayoutMkLst>
        </pc:sldLayoutChg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708"/>
            <pc:sldLayoutMk cId="2469260804" sldId="2147483840"/>
          </pc:sldLayoutMkLst>
        </pc:sldLayoutChg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708"/>
            <pc:sldLayoutMk cId="4054062205" sldId="2147483843"/>
          </pc:sldLayoutMkLst>
        </pc:sldLayoutChg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708"/>
            <pc:sldLayoutMk cId="110041102" sldId="2147483844"/>
          </pc:sldLayoutMkLst>
        </pc:sldLayoutChg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708"/>
            <pc:sldLayoutMk cId="4162497723" sldId="2147483845"/>
          </pc:sldLayoutMkLst>
        </pc:sldLayoutChg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708"/>
            <pc:sldLayoutMk cId="199257868" sldId="2147483847"/>
          </pc:sldLayoutMkLst>
        </pc:sldLayoutChg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708"/>
            <pc:sldLayoutMk cId="2428826375" sldId="2147483855"/>
          </pc:sldLayoutMkLst>
        </pc:sldLayoutChg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708"/>
            <pc:sldLayoutMk cId="1100252362" sldId="2147483856"/>
          </pc:sldLayoutMkLst>
        </pc:sldLayoutChg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708"/>
            <pc:sldLayoutMk cId="3464986582" sldId="2147483858"/>
          </pc:sldLayoutMkLst>
        </pc:sldLayoutChg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708"/>
            <pc:sldLayoutMk cId="1755290506" sldId="2147483860"/>
          </pc:sldLayoutMkLst>
        </pc:sldLayoutChg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708"/>
            <pc:sldLayoutMk cId="46743528" sldId="2147483861"/>
          </pc:sldLayoutMkLst>
        </pc:sldLayoutChg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708"/>
            <pc:sldLayoutMk cId="3679290072" sldId="2147483862"/>
          </pc:sldLayoutMkLst>
        </pc:sldLayoutChg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708"/>
            <pc:sldLayoutMk cId="1828301851" sldId="2147483864"/>
          </pc:sldLayoutMkLst>
        </pc:sldLayoutChg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708"/>
            <pc:sldLayoutMk cId="2707281458" sldId="2147483868"/>
          </pc:sldLayoutMkLst>
        </pc:sldLayoutChg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708"/>
            <pc:sldLayoutMk cId="470669357" sldId="2147483869"/>
          </pc:sldLayoutMkLst>
        </pc:sldLayoutChg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708"/>
            <pc:sldLayoutMk cId="1966756293" sldId="2147483870"/>
          </pc:sldLayoutMkLst>
        </pc:sldLayoutChg>
      </pc:sldMasterChg>
      <pc:sldMasterChg chg="addSldLayout modSldLayout">
        <pc:chgData name="rezi sandani" userId="e102bc56b85d3ce2" providerId="LiveId" clId="{424904CB-B8A8-4B5C-8F35-DE9936F1BE58}" dt="2023-06-12T16:52:48.049" v="1141"/>
        <pc:sldMasterMkLst>
          <pc:docMk/>
          <pc:sldMasterMk cId="3197336266" sldId="2147483712"/>
        </pc:sldMasterMkLst>
        <pc:sldLayoutChg chg="add replId">
          <pc:chgData name="rezi sandani" userId="e102bc56b85d3ce2" providerId="LiveId" clId="{424904CB-B8A8-4B5C-8F35-DE9936F1BE58}" dt="2023-06-12T16:52:48.049" v="1141"/>
          <pc:sldLayoutMkLst>
            <pc:docMk/>
            <pc:sldMasterMk cId="3197336266" sldId="2147483712"/>
            <pc:sldLayoutMk cId="88008790" sldId="2147483865"/>
          </pc:sldLayoutMkLst>
        </pc:sldLayoutChg>
      </pc:sldMasterChg>
      <pc:sldMasterChg chg="modSldLayout">
        <pc:chgData name="rezi sandani" userId="e102bc56b85d3ce2" providerId="LiveId" clId="{424904CB-B8A8-4B5C-8F35-DE9936F1BE58}" dt="2023-06-12T14:06:26.692" v="47"/>
        <pc:sldMasterMkLst>
          <pc:docMk/>
          <pc:sldMasterMk cId="2015928084" sldId="2147483753"/>
        </pc:sldMasterMkLst>
        <pc:sldLayoutChg chg="replId">
          <pc:chgData name="rezi sandani" userId="e102bc56b85d3ce2" providerId="LiveId" clId="{424904CB-B8A8-4B5C-8F35-DE9936F1BE58}" dt="2023-06-12T14:06:26.692" v="47"/>
          <pc:sldLayoutMkLst>
            <pc:docMk/>
            <pc:sldMasterMk cId="2015928084" sldId="2147483753"/>
            <pc:sldLayoutMk cId="1086997560" sldId="2147483798"/>
          </pc:sldLayoutMkLst>
        </pc:sldLayoutChg>
      </pc:sldMasterChg>
      <pc:sldMasterChg chg="modSldLayout">
        <pc:chgData name="rezi sandani" userId="e102bc56b85d3ce2" providerId="LiveId" clId="{424904CB-B8A8-4B5C-8F35-DE9936F1BE58}" dt="2023-06-12T14:06:26.692" v="47"/>
        <pc:sldMasterMkLst>
          <pc:docMk/>
          <pc:sldMasterMk cId="347182952" sldId="2147483755"/>
        </pc:sldMasterMkLst>
        <pc:sldLayoutChg chg="replId">
          <pc:chgData name="rezi sandani" userId="e102bc56b85d3ce2" providerId="LiveId" clId="{424904CB-B8A8-4B5C-8F35-DE9936F1BE58}" dt="2023-06-12T14:06:26.692" v="47"/>
          <pc:sldLayoutMkLst>
            <pc:docMk/>
            <pc:sldMasterMk cId="347182952" sldId="2147483755"/>
            <pc:sldLayoutMk cId="1827023964" sldId="2147483765"/>
          </pc:sldLayoutMkLst>
        </pc:sldLayoutChg>
      </pc:sldMasterChg>
      <pc:sldMasterChg chg="modSldLayout">
        <pc:chgData name="rezi sandani" userId="e102bc56b85d3ce2" providerId="LiveId" clId="{424904CB-B8A8-4B5C-8F35-DE9936F1BE58}" dt="2023-06-12T14:06:26.692" v="47"/>
        <pc:sldMasterMkLst>
          <pc:docMk/>
          <pc:sldMasterMk cId="3214877249" sldId="2147483757"/>
        </pc:sldMasterMkLst>
        <pc:sldLayoutChg chg="replId">
          <pc:chgData name="rezi sandani" userId="e102bc56b85d3ce2" providerId="LiveId" clId="{424904CB-B8A8-4B5C-8F35-DE9936F1BE58}" dt="2023-06-12T14:06:26.692" v="47"/>
          <pc:sldLayoutMkLst>
            <pc:docMk/>
            <pc:sldMasterMk cId="3214877249" sldId="2147483757"/>
            <pc:sldLayoutMk cId="835730666" sldId="2147483774"/>
          </pc:sldLayoutMkLst>
        </pc:sldLayoutChg>
      </pc:sldMasterChg>
      <pc:sldMasterChg chg="modSldLayout">
        <pc:chgData name="rezi sandani" userId="e102bc56b85d3ce2" providerId="LiveId" clId="{424904CB-B8A8-4B5C-8F35-DE9936F1BE58}" dt="2023-06-12T14:06:26.692" v="47"/>
        <pc:sldMasterMkLst>
          <pc:docMk/>
          <pc:sldMasterMk cId="461922692" sldId="2147483762"/>
        </pc:sldMasterMkLst>
        <pc:sldLayoutChg chg="replId">
          <pc:chgData name="rezi sandani" userId="e102bc56b85d3ce2" providerId="LiveId" clId="{424904CB-B8A8-4B5C-8F35-DE9936F1BE58}" dt="2023-06-12T14:06:26.692" v="47"/>
          <pc:sldLayoutMkLst>
            <pc:docMk/>
            <pc:sldMasterMk cId="461922692" sldId="2147483762"/>
            <pc:sldLayoutMk cId="3998830891" sldId="2147483778"/>
          </pc:sldLayoutMkLst>
        </pc:sldLayoutChg>
      </pc:sldMasterChg>
      <pc:sldMasterChg chg="replId modSldLayout">
        <pc:chgData name="rezi sandani" userId="e102bc56b85d3ce2" providerId="LiveId" clId="{424904CB-B8A8-4B5C-8F35-DE9936F1BE58}" dt="2023-06-12T14:06:26.692" v="47"/>
        <pc:sldMasterMkLst>
          <pc:docMk/>
          <pc:sldMasterMk cId="3238399568" sldId="2147483764"/>
        </pc:sldMasterMkLst>
        <pc:sldLayoutChg chg="replId">
          <pc:chgData name="rezi sandani" userId="e102bc56b85d3ce2" providerId="LiveId" clId="{424904CB-B8A8-4B5C-8F35-DE9936F1BE58}" dt="2023-06-12T14:06:26.692" v="47"/>
          <pc:sldLayoutMkLst>
            <pc:docMk/>
            <pc:sldMasterMk cId="3238399568" sldId="2147483764"/>
            <pc:sldLayoutMk cId="806775246" sldId="2147483790"/>
          </pc:sldLayoutMkLst>
        </pc:sldLayoutChg>
      </pc:sldMasterChg>
      <pc:sldMasterChg chg="replId modSldLayout">
        <pc:chgData name="rezi sandani" userId="e102bc56b85d3ce2" providerId="LiveId" clId="{424904CB-B8A8-4B5C-8F35-DE9936F1BE58}" dt="2023-06-12T14:06:26.692" v="47"/>
        <pc:sldMasterMkLst>
          <pc:docMk/>
          <pc:sldMasterMk cId="3817484076" sldId="2147483779"/>
        </pc:sldMasterMkLst>
        <pc:sldLayoutChg chg="replId">
          <pc:chgData name="rezi sandani" userId="e102bc56b85d3ce2" providerId="LiveId" clId="{424904CB-B8A8-4B5C-8F35-DE9936F1BE58}" dt="2023-06-12T14:06:26.692" v="47"/>
          <pc:sldLayoutMkLst>
            <pc:docMk/>
            <pc:sldMasterMk cId="3817484076" sldId="2147483779"/>
            <pc:sldLayoutMk cId="2218274571" sldId="2147483784"/>
          </pc:sldLayoutMkLst>
        </pc:sldLayoutChg>
      </pc:sldMasterChg>
      <pc:sldMasterChg chg="add replId addSldLayout modSldLayout">
        <pc:chgData name="rezi sandani" userId="e102bc56b85d3ce2" providerId="LiveId" clId="{424904CB-B8A8-4B5C-8F35-DE9936F1BE58}" dt="2023-06-12T16:52:48.049" v="1141"/>
        <pc:sldMasterMkLst>
          <pc:docMk/>
          <pc:sldMasterMk cId="1164410070" sldId="2147483802"/>
        </pc:sldMasterMkLst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3067207106" sldId="2147483665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1015092930" sldId="2147483687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1966756293" sldId="2147483766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2505397772" sldId="2147483767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303724131" sldId="2147483768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3873185349" sldId="2147483769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199257868" sldId="2147483770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1828301851" sldId="2147483771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3679290072" sldId="2147483772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1755290506" sldId="2147483773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3464986582" sldId="2147483775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2469260804" sldId="2147483776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4054062205" sldId="2147483777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1100252362" sldId="2147483780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592691239" sldId="2147483781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392560211" sldId="2147483782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560049608" sldId="2147483783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46743528" sldId="2147483785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4162497723" sldId="2147483786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2169000871" sldId="2147483787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2936141453" sldId="2147483788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2707281458" sldId="2147483789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3324658918" sldId="2147483791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1169606556" sldId="2147483792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147648655" sldId="2147483793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3037384699" sldId="2147483794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3753419867" sldId="2147483795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470669357" sldId="2147483796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3163579602" sldId="2147483797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2428826375" sldId="2147483799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110041102" sldId="2147483800"/>
          </pc:sldLayoutMkLst>
        </pc:sldLayoutChg>
        <pc:sldLayoutChg chg="add">
          <pc:chgData name="rezi sandani" userId="e102bc56b85d3ce2" providerId="LiveId" clId="{424904CB-B8A8-4B5C-8F35-DE9936F1BE58}" dt="2023-06-12T14:06:26.692" v="47"/>
          <pc:sldLayoutMkLst>
            <pc:docMk/>
            <pc:sldMasterMk cId="1164410070" sldId="2147483802"/>
            <pc:sldLayoutMk cId="3834903568" sldId="2147483801"/>
          </pc:sldLayoutMkLst>
        </pc:sldLayoutChg>
        <pc:sldLayoutChg chg="add replId">
          <pc:chgData name="rezi sandani" userId="e102bc56b85d3ce2" providerId="LiveId" clId="{424904CB-B8A8-4B5C-8F35-DE9936F1BE58}" dt="2023-06-12T14:18:50.797" v="48"/>
          <pc:sldLayoutMkLst>
            <pc:docMk/>
            <pc:sldMasterMk cId="1164410070" sldId="2147483802"/>
            <pc:sldLayoutMk cId="2897396154" sldId="2147483803"/>
          </pc:sldLayoutMkLst>
        </pc:sldLayoutChg>
        <pc:sldLayoutChg chg="add replId">
          <pc:chgData name="rezi sandani" userId="e102bc56b85d3ce2" providerId="LiveId" clId="{424904CB-B8A8-4B5C-8F35-DE9936F1BE58}" dt="2023-06-12T14:33:48.106" v="168"/>
          <pc:sldLayoutMkLst>
            <pc:docMk/>
            <pc:sldMasterMk cId="1164410070" sldId="2147483802"/>
            <pc:sldLayoutMk cId="103019550" sldId="2147483816"/>
          </pc:sldLayoutMkLst>
        </pc:sldLayoutChg>
        <pc:sldLayoutChg chg="add replId">
          <pc:chgData name="rezi sandani" userId="e102bc56b85d3ce2" providerId="LiveId" clId="{424904CB-B8A8-4B5C-8F35-DE9936F1BE58}" dt="2023-06-12T14:33:48.106" v="168"/>
          <pc:sldLayoutMkLst>
            <pc:docMk/>
            <pc:sldMasterMk cId="1164410070" sldId="2147483802"/>
            <pc:sldLayoutMk cId="1171231652" sldId="2147483823"/>
          </pc:sldLayoutMkLst>
        </pc:sldLayoutChg>
        <pc:sldLayoutChg chg="add replId">
          <pc:chgData name="rezi sandani" userId="e102bc56b85d3ce2" providerId="LiveId" clId="{424904CB-B8A8-4B5C-8F35-DE9936F1BE58}" dt="2023-06-12T14:33:48.106" v="168"/>
          <pc:sldLayoutMkLst>
            <pc:docMk/>
            <pc:sldMasterMk cId="1164410070" sldId="2147483802"/>
            <pc:sldLayoutMk cId="3409579698" sldId="2147483824"/>
          </pc:sldLayoutMkLst>
        </pc:sldLayoutChg>
        <pc:sldLayoutChg chg="add 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802"/>
            <pc:sldLayoutMk cId="2232946556" sldId="2147483846"/>
          </pc:sldLayoutMkLst>
        </pc:sldLayoutChg>
        <pc:sldLayoutChg chg="add replId">
          <pc:chgData name="rezi sandani" userId="e102bc56b85d3ce2" providerId="LiveId" clId="{424904CB-B8A8-4B5C-8F35-DE9936F1BE58}" dt="2023-06-12T16:52:48.049" v="1141"/>
          <pc:sldLayoutMkLst>
            <pc:docMk/>
            <pc:sldMasterMk cId="1164410070" sldId="2147483802"/>
            <pc:sldLayoutMk cId="1898955953" sldId="2147483859"/>
          </pc:sldLayoutMkLst>
        </pc:sldLayoutChg>
      </pc:sldMasterChg>
      <pc:sldMasterChg chg="add addSldLayout">
        <pc:chgData name="rezi sandani" userId="e102bc56b85d3ce2" providerId="LiveId" clId="{424904CB-B8A8-4B5C-8F35-DE9936F1BE58}" dt="2023-06-12T14:19:00.977" v="49"/>
        <pc:sldMasterMkLst>
          <pc:docMk/>
          <pc:sldMasterMk cId="1410380589" sldId="2147483804"/>
        </pc:sldMasterMkLst>
        <pc:sldLayoutChg chg="add">
          <pc:chgData name="rezi sandani" userId="e102bc56b85d3ce2" providerId="LiveId" clId="{424904CB-B8A8-4B5C-8F35-DE9936F1BE58}" dt="2023-06-12T14:19:00.977" v="49"/>
          <pc:sldLayoutMkLst>
            <pc:docMk/>
            <pc:sldMasterMk cId="1410380589" sldId="2147483804"/>
            <pc:sldLayoutMk cId="140841292" sldId="2147483805"/>
          </pc:sldLayoutMkLst>
        </pc:sldLayoutChg>
      </pc:sldMasterChg>
      <pc:sldMasterChg chg="add replId addSldLayout modSldLayout">
        <pc:chgData name="rezi sandani" userId="e102bc56b85d3ce2" providerId="LiveId" clId="{424904CB-B8A8-4B5C-8F35-DE9936F1BE58}" dt="2023-06-12T14:20:13.464" v="51"/>
        <pc:sldMasterMkLst>
          <pc:docMk/>
          <pc:sldMasterMk cId="1410380589" sldId="2147483806"/>
        </pc:sldMasterMkLst>
        <pc:sldLayoutChg chg="add replId">
          <pc:chgData name="rezi sandani" userId="e102bc56b85d3ce2" providerId="LiveId" clId="{424904CB-B8A8-4B5C-8F35-DE9936F1BE58}" dt="2023-06-12T14:20:13.464" v="51"/>
          <pc:sldLayoutMkLst>
            <pc:docMk/>
            <pc:sldMasterMk cId="1410380589" sldId="2147483806"/>
            <pc:sldLayoutMk cId="140841292" sldId="2147483807"/>
          </pc:sldLayoutMkLst>
        </pc:sldLayoutChg>
      </pc:sldMasterChg>
      <pc:sldMasterChg chg="add addSldLayout">
        <pc:chgData name="rezi sandani" userId="e102bc56b85d3ce2" providerId="LiveId" clId="{424904CB-B8A8-4B5C-8F35-DE9936F1BE58}" dt="2023-06-12T14:20:26.762" v="52"/>
        <pc:sldMasterMkLst>
          <pc:docMk/>
          <pc:sldMasterMk cId="3209742378" sldId="2147483808"/>
        </pc:sldMasterMkLst>
        <pc:sldLayoutChg chg="add">
          <pc:chgData name="rezi sandani" userId="e102bc56b85d3ce2" providerId="LiveId" clId="{424904CB-B8A8-4B5C-8F35-DE9936F1BE58}" dt="2023-06-12T14:20:26.762" v="52"/>
          <pc:sldLayoutMkLst>
            <pc:docMk/>
            <pc:sldMasterMk cId="3209742378" sldId="2147483808"/>
            <pc:sldLayoutMk cId="1032816497" sldId="2147483809"/>
          </pc:sldLayoutMkLst>
        </pc:sldLayoutChg>
      </pc:sldMasterChg>
      <pc:sldMasterChg chg="add replId addSldLayout modSldLayout">
        <pc:chgData name="rezi sandani" userId="e102bc56b85d3ce2" providerId="LiveId" clId="{424904CB-B8A8-4B5C-8F35-DE9936F1BE58}" dt="2023-06-12T14:21:18.137" v="54"/>
        <pc:sldMasterMkLst>
          <pc:docMk/>
          <pc:sldMasterMk cId="3209742378" sldId="2147483810"/>
        </pc:sldMasterMkLst>
        <pc:sldLayoutChg chg="add replId">
          <pc:chgData name="rezi sandani" userId="e102bc56b85d3ce2" providerId="LiveId" clId="{424904CB-B8A8-4B5C-8F35-DE9936F1BE58}" dt="2023-06-12T14:21:18.137" v="54"/>
          <pc:sldLayoutMkLst>
            <pc:docMk/>
            <pc:sldMasterMk cId="3209742378" sldId="2147483810"/>
            <pc:sldLayoutMk cId="1032816497" sldId="2147483811"/>
          </pc:sldLayoutMkLst>
        </pc:sldLayoutChg>
      </pc:sldMasterChg>
      <pc:sldMasterChg chg="add replId addSldLayout modSldLayout">
        <pc:chgData name="rezi sandani" userId="e102bc56b85d3ce2" providerId="LiveId" clId="{424904CB-B8A8-4B5C-8F35-DE9936F1BE58}" dt="2023-06-12T14:33:48.106" v="168"/>
        <pc:sldMasterMkLst>
          <pc:docMk/>
          <pc:sldMasterMk cId="1410380589" sldId="2147483812"/>
        </pc:sldMasterMkLst>
        <pc:sldLayoutChg chg="add replId">
          <pc:chgData name="rezi sandani" userId="e102bc56b85d3ce2" providerId="LiveId" clId="{424904CB-B8A8-4B5C-8F35-DE9936F1BE58}" dt="2023-06-12T14:33:48.106" v="168"/>
          <pc:sldLayoutMkLst>
            <pc:docMk/>
            <pc:sldMasterMk cId="1410380589" sldId="2147483812"/>
            <pc:sldLayoutMk cId="140841292" sldId="2147483813"/>
          </pc:sldLayoutMkLst>
        </pc:sldLayoutChg>
      </pc:sldMasterChg>
      <pc:sldMasterChg chg="add replId addSldLayout modSldLayout">
        <pc:chgData name="rezi sandani" userId="e102bc56b85d3ce2" providerId="LiveId" clId="{424904CB-B8A8-4B5C-8F35-DE9936F1BE58}" dt="2023-06-12T16:52:48.049" v="1141"/>
        <pc:sldMasterMkLst>
          <pc:docMk/>
          <pc:sldMasterMk cId="3934415241" sldId="2147483827"/>
        </pc:sldMasterMkLst>
        <pc:sldLayoutChg chg="add replId">
          <pc:chgData name="rezi sandani" userId="e102bc56b85d3ce2" providerId="LiveId" clId="{424904CB-B8A8-4B5C-8F35-DE9936F1BE58}" dt="2023-06-12T14:45:17.908" v="256"/>
          <pc:sldLayoutMkLst>
            <pc:docMk/>
            <pc:sldMasterMk cId="3934415241" sldId="2147483827"/>
            <pc:sldLayoutMk cId="3739952328" sldId="2147483826"/>
          </pc:sldLayoutMkLst>
        </pc:sldLayoutChg>
        <pc:sldLayoutChg chg="add replId">
          <pc:chgData name="rezi sandani" userId="e102bc56b85d3ce2" providerId="LiveId" clId="{424904CB-B8A8-4B5C-8F35-DE9936F1BE58}" dt="2023-06-12T15:19:49.068" v="529"/>
          <pc:sldLayoutMkLst>
            <pc:docMk/>
            <pc:sldMasterMk cId="3934415241" sldId="2147483827"/>
            <pc:sldLayoutMk cId="912958226" sldId="2147483828"/>
          </pc:sldLayoutMkLst>
        </pc:sldLayoutChg>
        <pc:sldLayoutChg chg="add replId">
          <pc:chgData name="rezi sandani" userId="e102bc56b85d3ce2" providerId="LiveId" clId="{424904CB-B8A8-4B5C-8F35-DE9936F1BE58}" dt="2023-06-12T16:52:48.049" v="1141"/>
          <pc:sldLayoutMkLst>
            <pc:docMk/>
            <pc:sldMasterMk cId="3934415241" sldId="2147483827"/>
            <pc:sldLayoutMk cId="1474982329" sldId="2147483835"/>
          </pc:sldLayoutMkLst>
        </pc:sldLayoutChg>
        <pc:sldLayoutChg chg="add replId">
          <pc:chgData name="rezi sandani" userId="e102bc56b85d3ce2" providerId="LiveId" clId="{424904CB-B8A8-4B5C-8F35-DE9936F1BE58}" dt="2023-06-12T16:52:48.049" v="1141"/>
          <pc:sldLayoutMkLst>
            <pc:docMk/>
            <pc:sldMasterMk cId="3934415241" sldId="2147483827"/>
            <pc:sldLayoutMk cId="3876945401" sldId="2147483837"/>
          </pc:sldLayoutMkLst>
        </pc:sldLayoutChg>
        <pc:sldLayoutChg chg="add replId">
          <pc:chgData name="rezi sandani" userId="e102bc56b85d3ce2" providerId="LiveId" clId="{424904CB-B8A8-4B5C-8F35-DE9936F1BE58}" dt="2023-06-12T16:52:48.049" v="1141"/>
          <pc:sldLayoutMkLst>
            <pc:docMk/>
            <pc:sldMasterMk cId="3934415241" sldId="2147483827"/>
            <pc:sldLayoutMk cId="849389329" sldId="2147483838"/>
          </pc:sldLayoutMkLst>
        </pc:sldLayoutChg>
        <pc:sldLayoutChg chg="add replId">
          <pc:chgData name="rezi sandani" userId="e102bc56b85d3ce2" providerId="LiveId" clId="{424904CB-B8A8-4B5C-8F35-DE9936F1BE58}" dt="2023-06-12T16:52:48.049" v="1141"/>
          <pc:sldLayoutMkLst>
            <pc:docMk/>
            <pc:sldMasterMk cId="3934415241" sldId="2147483827"/>
            <pc:sldLayoutMk cId="2370859197" sldId="2147483839"/>
          </pc:sldLayoutMkLst>
        </pc:sldLayoutChg>
        <pc:sldLayoutChg chg="add replId">
          <pc:chgData name="rezi sandani" userId="e102bc56b85d3ce2" providerId="LiveId" clId="{424904CB-B8A8-4B5C-8F35-DE9936F1BE58}" dt="2023-06-12T16:52:48.049" v="1141"/>
          <pc:sldLayoutMkLst>
            <pc:docMk/>
            <pc:sldMasterMk cId="3934415241" sldId="2147483827"/>
            <pc:sldLayoutMk cId="1486151609" sldId="2147483841"/>
          </pc:sldLayoutMkLst>
        </pc:sldLayoutChg>
        <pc:sldLayoutChg chg="add replId">
          <pc:chgData name="rezi sandani" userId="e102bc56b85d3ce2" providerId="LiveId" clId="{424904CB-B8A8-4B5C-8F35-DE9936F1BE58}" dt="2023-06-12T16:52:48.049" v="1141"/>
          <pc:sldLayoutMkLst>
            <pc:docMk/>
            <pc:sldMasterMk cId="3934415241" sldId="2147483827"/>
            <pc:sldLayoutMk cId="3768091866" sldId="2147483848"/>
          </pc:sldLayoutMkLst>
        </pc:sldLayoutChg>
        <pc:sldLayoutChg chg="add replId">
          <pc:chgData name="rezi sandani" userId="e102bc56b85d3ce2" providerId="LiveId" clId="{424904CB-B8A8-4B5C-8F35-DE9936F1BE58}" dt="2023-06-12T16:52:48.049" v="1141"/>
          <pc:sldLayoutMkLst>
            <pc:docMk/>
            <pc:sldMasterMk cId="3934415241" sldId="2147483827"/>
            <pc:sldLayoutMk cId="706069418" sldId="2147483850"/>
          </pc:sldLayoutMkLst>
        </pc:sldLayoutChg>
        <pc:sldLayoutChg chg="add replId">
          <pc:chgData name="rezi sandani" userId="e102bc56b85d3ce2" providerId="LiveId" clId="{424904CB-B8A8-4B5C-8F35-DE9936F1BE58}" dt="2023-06-12T16:52:48.049" v="1141"/>
          <pc:sldLayoutMkLst>
            <pc:docMk/>
            <pc:sldMasterMk cId="3934415241" sldId="2147483827"/>
            <pc:sldLayoutMk cId="2421306005" sldId="2147483851"/>
          </pc:sldLayoutMkLst>
        </pc:sldLayoutChg>
        <pc:sldLayoutChg chg="add replId">
          <pc:chgData name="rezi sandani" userId="e102bc56b85d3ce2" providerId="LiveId" clId="{424904CB-B8A8-4B5C-8F35-DE9936F1BE58}" dt="2023-06-12T16:52:48.049" v="1141"/>
          <pc:sldLayoutMkLst>
            <pc:docMk/>
            <pc:sldMasterMk cId="3934415241" sldId="2147483827"/>
            <pc:sldLayoutMk cId="3135578071" sldId="2147483852"/>
          </pc:sldLayoutMkLst>
        </pc:sldLayoutChg>
        <pc:sldLayoutChg chg="add replId">
          <pc:chgData name="rezi sandani" userId="e102bc56b85d3ce2" providerId="LiveId" clId="{424904CB-B8A8-4B5C-8F35-DE9936F1BE58}" dt="2023-06-12T16:52:48.049" v="1141"/>
          <pc:sldLayoutMkLst>
            <pc:docMk/>
            <pc:sldMasterMk cId="3934415241" sldId="2147483827"/>
            <pc:sldLayoutMk cId="5032511" sldId="2147483854"/>
          </pc:sldLayoutMkLst>
        </pc:sldLayoutChg>
        <pc:sldLayoutChg chg="add replId">
          <pc:chgData name="rezi sandani" userId="e102bc56b85d3ce2" providerId="LiveId" clId="{424904CB-B8A8-4B5C-8F35-DE9936F1BE58}" dt="2023-06-12T16:52:48.049" v="1141"/>
          <pc:sldLayoutMkLst>
            <pc:docMk/>
            <pc:sldMasterMk cId="3934415241" sldId="2147483827"/>
            <pc:sldLayoutMk cId="4094686866" sldId="2147483857"/>
          </pc:sldLayoutMkLst>
        </pc:sldLayoutChg>
      </pc:sldMasterChg>
      <pc:sldMasterChg chg="add addSldLayout">
        <pc:chgData name="rezi sandani" userId="e102bc56b85d3ce2" providerId="LiveId" clId="{424904CB-B8A8-4B5C-8F35-DE9936F1BE58}" dt="2023-06-12T15:53:27.836" v="816"/>
        <pc:sldMasterMkLst>
          <pc:docMk/>
          <pc:sldMasterMk cId="1410380589" sldId="2147483829"/>
        </pc:sldMasterMkLst>
        <pc:sldLayoutChg chg="add">
          <pc:chgData name="rezi sandani" userId="e102bc56b85d3ce2" providerId="LiveId" clId="{424904CB-B8A8-4B5C-8F35-DE9936F1BE58}" dt="2023-06-12T15:53:27.836" v="816"/>
          <pc:sldLayoutMkLst>
            <pc:docMk/>
            <pc:sldMasterMk cId="1410380589" sldId="2147483829"/>
            <pc:sldLayoutMk cId="140841292" sldId="2147483830"/>
          </pc:sldLayoutMkLst>
        </pc:sldLayoutChg>
      </pc:sldMasterChg>
      <pc:sldMasterChg chg="add replId addSldLayout modSldLayout">
        <pc:chgData name="rezi sandani" userId="e102bc56b85d3ce2" providerId="LiveId" clId="{424904CB-B8A8-4B5C-8F35-DE9936F1BE58}" dt="2023-06-12T16:52:28.703" v="1140"/>
        <pc:sldMasterMkLst>
          <pc:docMk/>
          <pc:sldMasterMk cId="1410380589" sldId="2147483832"/>
        </pc:sldMasterMkLst>
        <pc:sldLayoutChg chg="add replId">
          <pc:chgData name="rezi sandani" userId="e102bc56b85d3ce2" providerId="LiveId" clId="{424904CB-B8A8-4B5C-8F35-DE9936F1BE58}" dt="2023-06-12T16:52:28.703" v="1140"/>
          <pc:sldLayoutMkLst>
            <pc:docMk/>
            <pc:sldMasterMk cId="1410380589" sldId="2147483832"/>
            <pc:sldLayoutMk cId="140841292" sldId="2147483833"/>
          </pc:sldLayoutMkLst>
        </pc:sldLayoutChg>
      </pc:sldMasterChg>
      <pc:sldMasterChg chg="add replId addSldLayout modSldLayout">
        <pc:chgData name="rezi sandani" userId="e102bc56b85d3ce2" providerId="LiveId" clId="{424904CB-B8A8-4B5C-8F35-DE9936F1BE58}" dt="2023-06-12T16:52:48.049" v="1141"/>
        <pc:sldMasterMkLst>
          <pc:docMk/>
          <pc:sldMasterMk cId="2176446638" sldId="2147483834"/>
        </pc:sldMasterMkLst>
        <pc:sldLayoutChg chg="add replId">
          <pc:chgData name="rezi sandani" userId="e102bc56b85d3ce2" providerId="LiveId" clId="{424904CB-B8A8-4B5C-8F35-DE9936F1BE58}" dt="2023-06-12T16:52:48.049" v="1141"/>
          <pc:sldLayoutMkLst>
            <pc:docMk/>
            <pc:sldMasterMk cId="2176446638" sldId="2147483834"/>
            <pc:sldLayoutMk cId="2506430046" sldId="2147483836"/>
          </pc:sldLayoutMkLst>
        </pc:sldLayoutChg>
      </pc:sldMasterChg>
      <pc:sldMasterChg chg="replId addSldLayout modSldLayout">
        <pc:chgData name="rezi sandani" userId="e102bc56b85d3ce2" providerId="LiveId" clId="{424904CB-B8A8-4B5C-8F35-DE9936F1BE58}" dt="2023-06-12T16:52:48.049" v="1141"/>
        <pc:sldMasterMkLst>
          <pc:docMk/>
          <pc:sldMasterMk cId="274884869" sldId="2147483863"/>
        </pc:sldMasterMkLst>
        <pc:sldLayoutChg chg="replId">
          <pc:chgData name="rezi sandani" userId="e102bc56b85d3ce2" providerId="LiveId" clId="{424904CB-B8A8-4B5C-8F35-DE9936F1BE58}" dt="2023-06-12T14:34:32.386" v="169"/>
          <pc:sldLayoutMkLst>
            <pc:docMk/>
            <pc:sldMasterMk cId="274884869" sldId="2147483863"/>
            <pc:sldLayoutMk cId="1746053634" sldId="2147483825"/>
          </pc:sldLayoutMkLst>
        </pc:sldLayoutChg>
        <pc:sldLayoutChg chg="add replId">
          <pc:chgData name="rezi sandani" userId="e102bc56b85d3ce2" providerId="LiveId" clId="{424904CB-B8A8-4B5C-8F35-DE9936F1BE58}" dt="2023-06-12T16:52:48.049" v="1141"/>
          <pc:sldLayoutMkLst>
            <pc:docMk/>
            <pc:sldMasterMk cId="274884869" sldId="2147483863"/>
            <pc:sldLayoutMk cId="3534222913" sldId="2147483853"/>
          </pc:sldLayoutMkLst>
        </pc:sldLayoutChg>
      </pc:sldMasterChg>
      <pc:sldMasterChg chg="replId modSldLayout">
        <pc:chgData name="rezi sandani" userId="e102bc56b85d3ce2" providerId="LiveId" clId="{424904CB-B8A8-4B5C-8F35-DE9936F1BE58}" dt="2023-06-12T16:52:48.049" v="1141"/>
        <pc:sldMasterMkLst>
          <pc:docMk/>
          <pc:sldMasterMk cId="3817484076" sldId="2147483866"/>
        </pc:sldMasterMkLst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3817484076" sldId="2147483866"/>
            <pc:sldLayoutMk cId="3631467007" sldId="2147483849"/>
          </pc:sldLayoutMkLst>
        </pc:sldLayoutChg>
      </pc:sldMasterChg>
      <pc:sldMasterChg chg="replId modSldLayout">
        <pc:chgData name="rezi sandani" userId="e102bc56b85d3ce2" providerId="LiveId" clId="{424904CB-B8A8-4B5C-8F35-DE9936F1BE58}" dt="2023-06-12T16:52:48.049" v="1141"/>
        <pc:sldMasterMkLst>
          <pc:docMk/>
          <pc:sldMasterMk cId="1680708742" sldId="2147483867"/>
        </pc:sldMasterMkLst>
        <pc:sldLayoutChg chg="replId">
          <pc:chgData name="rezi sandani" userId="e102bc56b85d3ce2" providerId="LiveId" clId="{424904CB-B8A8-4B5C-8F35-DE9936F1BE58}" dt="2023-06-12T16:52:48.049" v="1141"/>
          <pc:sldLayoutMkLst>
            <pc:docMk/>
            <pc:sldMasterMk cId="1680708742" sldId="2147483867"/>
            <pc:sldLayoutMk cId="1942607492" sldId="214748384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46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CC87498-792A-46E4-9115-FF07A4597B6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239" y="910028"/>
            <a:ext cx="10461522" cy="5107314"/>
          </a:xfrm>
          <a:custGeom>
            <a:avLst/>
            <a:gdLst>
              <a:gd name="connsiteX0" fmla="*/ 261290 w 10461522"/>
              <a:gd name="connsiteY0" fmla="*/ 0 h 5107314"/>
              <a:gd name="connsiteX1" fmla="*/ 10200232 w 10461522"/>
              <a:gd name="connsiteY1" fmla="*/ 0 h 5107314"/>
              <a:gd name="connsiteX2" fmla="*/ 10461522 w 10461522"/>
              <a:gd name="connsiteY2" fmla="*/ 261290 h 5107314"/>
              <a:gd name="connsiteX3" fmla="*/ 10461522 w 10461522"/>
              <a:gd name="connsiteY3" fmla="*/ 4846024 h 5107314"/>
              <a:gd name="connsiteX4" fmla="*/ 10200232 w 10461522"/>
              <a:gd name="connsiteY4" fmla="*/ 5107314 h 5107314"/>
              <a:gd name="connsiteX5" fmla="*/ 261290 w 10461522"/>
              <a:gd name="connsiteY5" fmla="*/ 5107314 h 5107314"/>
              <a:gd name="connsiteX6" fmla="*/ 0 w 10461522"/>
              <a:gd name="connsiteY6" fmla="*/ 4846024 h 5107314"/>
              <a:gd name="connsiteX7" fmla="*/ 0 w 10461522"/>
              <a:gd name="connsiteY7" fmla="*/ 261290 h 5107314"/>
              <a:gd name="connsiteX8" fmla="*/ 261290 w 10461522"/>
              <a:gd name="connsiteY8" fmla="*/ 0 h 510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1522" h="5107314">
                <a:moveTo>
                  <a:pt x="261290" y="0"/>
                </a:moveTo>
                <a:lnTo>
                  <a:pt x="10200232" y="0"/>
                </a:lnTo>
                <a:cubicBezTo>
                  <a:pt x="10344538" y="0"/>
                  <a:pt x="10461522" y="116984"/>
                  <a:pt x="10461522" y="261290"/>
                </a:cubicBezTo>
                <a:lnTo>
                  <a:pt x="10461522" y="4846024"/>
                </a:lnTo>
                <a:cubicBezTo>
                  <a:pt x="10461522" y="4990330"/>
                  <a:pt x="10344538" y="5107314"/>
                  <a:pt x="10200232" y="5107314"/>
                </a:cubicBezTo>
                <a:lnTo>
                  <a:pt x="261290" y="5107314"/>
                </a:lnTo>
                <a:cubicBezTo>
                  <a:pt x="116984" y="5107314"/>
                  <a:pt x="0" y="4990330"/>
                  <a:pt x="0" y="4846024"/>
                </a:cubicBezTo>
                <a:lnTo>
                  <a:pt x="0" y="261290"/>
                </a:lnTo>
                <a:cubicBezTo>
                  <a:pt x="0" y="116984"/>
                  <a:pt x="116984" y="0"/>
                  <a:pt x="261290" y="0"/>
                </a:cubicBezTo>
                <a:close/>
              </a:path>
            </a:pathLst>
          </a:custGeom>
          <a:solidFill>
            <a:schemeClr val="bg1">
              <a:lumMod val="95000"/>
              <a:alpha val="1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  <a:endParaRPr lang="en-GB" dirty="0"/>
          </a:p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979382-0E1D-4357-AA78-7755B97BD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57816" y="3444144"/>
            <a:ext cx="3718757" cy="2573198"/>
          </a:xfrm>
          <a:custGeom>
            <a:avLst/>
            <a:gdLst>
              <a:gd name="connsiteX0" fmla="*/ 0 w 3718757"/>
              <a:gd name="connsiteY0" fmla="*/ 0 h 2573198"/>
              <a:gd name="connsiteX1" fmla="*/ 3452122 w 3718757"/>
              <a:gd name="connsiteY1" fmla="*/ 0 h 2573198"/>
              <a:gd name="connsiteX2" fmla="*/ 3718757 w 3718757"/>
              <a:gd name="connsiteY2" fmla="*/ 266635 h 2573198"/>
              <a:gd name="connsiteX3" fmla="*/ 3718757 w 3718757"/>
              <a:gd name="connsiteY3" fmla="*/ 2573198 h 2573198"/>
              <a:gd name="connsiteX4" fmla="*/ 0 w 3718757"/>
              <a:gd name="connsiteY4" fmla="*/ 2573198 h 2573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8757" h="2573198">
                <a:moveTo>
                  <a:pt x="0" y="0"/>
                </a:moveTo>
                <a:lnTo>
                  <a:pt x="3452122" y="0"/>
                </a:lnTo>
                <a:cubicBezTo>
                  <a:pt x="3599380" y="0"/>
                  <a:pt x="3718757" y="119377"/>
                  <a:pt x="3718757" y="266635"/>
                </a:cubicBezTo>
                <a:lnTo>
                  <a:pt x="3718757" y="2573198"/>
                </a:lnTo>
                <a:lnTo>
                  <a:pt x="0" y="2573198"/>
                </a:lnTo>
                <a:close/>
              </a:path>
            </a:pathLst>
          </a:custGeom>
          <a:solidFill>
            <a:schemeClr val="bg1">
              <a:lumMod val="95000"/>
              <a:alpha val="1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bg>
      <p:bgPr>
        <a:solidFill>
          <a:srgbClr val="F5F5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C6AE6D-4E3F-4ED5-9A26-7BB61C6D24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8433" y="612711"/>
            <a:ext cx="2796608" cy="3927396"/>
          </a:xfrm>
          <a:custGeom>
            <a:avLst/>
            <a:gdLst>
              <a:gd name="connsiteX0" fmla="*/ 0 w 3232904"/>
              <a:gd name="connsiteY0" fmla="*/ 0 h 4540107"/>
              <a:gd name="connsiteX1" fmla="*/ 3232904 w 3232904"/>
              <a:gd name="connsiteY1" fmla="*/ 0 h 4540107"/>
              <a:gd name="connsiteX2" fmla="*/ 3232904 w 3232904"/>
              <a:gd name="connsiteY2" fmla="*/ 4540107 h 4540107"/>
              <a:gd name="connsiteX3" fmla="*/ 0 w 3232904"/>
              <a:gd name="connsiteY3" fmla="*/ 4540107 h 454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904" h="4540107">
                <a:moveTo>
                  <a:pt x="0" y="0"/>
                </a:moveTo>
                <a:lnTo>
                  <a:pt x="3232904" y="0"/>
                </a:lnTo>
                <a:lnTo>
                  <a:pt x="3232904" y="4540107"/>
                </a:lnTo>
                <a:lnTo>
                  <a:pt x="0" y="454010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  <a:endParaRPr lang="en-GB" dirty="0"/>
          </a:p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3DE75D5-102F-4232-A669-5CC4579B03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06959" y="612711"/>
            <a:ext cx="2796608" cy="3927396"/>
          </a:xfrm>
          <a:custGeom>
            <a:avLst/>
            <a:gdLst>
              <a:gd name="connsiteX0" fmla="*/ 0 w 3232904"/>
              <a:gd name="connsiteY0" fmla="*/ 0 h 4540107"/>
              <a:gd name="connsiteX1" fmla="*/ 3232904 w 3232904"/>
              <a:gd name="connsiteY1" fmla="*/ 0 h 4540107"/>
              <a:gd name="connsiteX2" fmla="*/ 3232904 w 3232904"/>
              <a:gd name="connsiteY2" fmla="*/ 4540107 h 4540107"/>
              <a:gd name="connsiteX3" fmla="*/ 0 w 3232904"/>
              <a:gd name="connsiteY3" fmla="*/ 4540107 h 454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904" h="4540107">
                <a:moveTo>
                  <a:pt x="0" y="0"/>
                </a:moveTo>
                <a:lnTo>
                  <a:pt x="3232904" y="0"/>
                </a:lnTo>
                <a:lnTo>
                  <a:pt x="3232904" y="4540107"/>
                </a:lnTo>
                <a:lnTo>
                  <a:pt x="0" y="454010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81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39182AF-6B1C-451E-AA8A-F2C7237EF190}"/>
              </a:ext>
            </a:extLst>
          </p:cNvPr>
          <p:cNvSpPr/>
          <p:nvPr userDrawn="1"/>
        </p:nvSpPr>
        <p:spPr>
          <a:xfrm>
            <a:off x="6589486" y="0"/>
            <a:ext cx="5602515" cy="6858000"/>
          </a:xfrm>
          <a:custGeom>
            <a:avLst/>
            <a:gdLst>
              <a:gd name="connsiteX0" fmla="*/ 1465057 w 5602515"/>
              <a:gd name="connsiteY0" fmla="*/ 0 h 6858000"/>
              <a:gd name="connsiteX1" fmla="*/ 3009900 w 5602515"/>
              <a:gd name="connsiteY1" fmla="*/ 0 h 6858000"/>
              <a:gd name="connsiteX2" fmla="*/ 4857750 w 5602515"/>
              <a:gd name="connsiteY2" fmla="*/ 0 h 6858000"/>
              <a:gd name="connsiteX3" fmla="*/ 5602515 w 5602515"/>
              <a:gd name="connsiteY3" fmla="*/ 0 h 6858000"/>
              <a:gd name="connsiteX4" fmla="*/ 5602515 w 5602515"/>
              <a:gd name="connsiteY4" fmla="*/ 6858000 h 6858000"/>
              <a:gd name="connsiteX5" fmla="*/ 4857750 w 5602515"/>
              <a:gd name="connsiteY5" fmla="*/ 6858000 h 6858000"/>
              <a:gd name="connsiteX6" fmla="*/ 3009900 w 5602515"/>
              <a:gd name="connsiteY6" fmla="*/ 6858000 h 6858000"/>
              <a:gd name="connsiteX7" fmla="*/ 1465055 w 5602515"/>
              <a:gd name="connsiteY7" fmla="*/ 6858000 h 6858000"/>
              <a:gd name="connsiteX8" fmla="*/ 1357463 w 5602515"/>
              <a:gd name="connsiteY8" fmla="*/ 6756875 h 6858000"/>
              <a:gd name="connsiteX9" fmla="*/ 0 w 5602515"/>
              <a:gd name="connsiteY9" fmla="*/ 3429001 h 6858000"/>
              <a:gd name="connsiteX10" fmla="*/ 1357463 w 5602515"/>
              <a:gd name="connsiteY10" fmla="*/ 1011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02515" h="6858000">
                <a:moveTo>
                  <a:pt x="1465057" y="0"/>
                </a:moveTo>
                <a:lnTo>
                  <a:pt x="3009900" y="0"/>
                </a:lnTo>
                <a:lnTo>
                  <a:pt x="4857750" y="0"/>
                </a:lnTo>
                <a:lnTo>
                  <a:pt x="5602515" y="0"/>
                </a:lnTo>
                <a:lnTo>
                  <a:pt x="5602515" y="6858000"/>
                </a:lnTo>
                <a:lnTo>
                  <a:pt x="4857750" y="6858000"/>
                </a:lnTo>
                <a:lnTo>
                  <a:pt x="3009900" y="6858000"/>
                </a:lnTo>
                <a:lnTo>
                  <a:pt x="1465055" y="6858000"/>
                </a:lnTo>
                <a:lnTo>
                  <a:pt x="1357463" y="6756875"/>
                </a:lnTo>
                <a:cubicBezTo>
                  <a:pt x="523545" y="5934467"/>
                  <a:pt x="0" y="4748075"/>
                  <a:pt x="0" y="3429001"/>
                </a:cubicBezTo>
                <a:cubicBezTo>
                  <a:pt x="0" y="2109928"/>
                  <a:pt x="523545" y="923535"/>
                  <a:pt x="1357463" y="1011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BE2F1BE-014C-4BA2-9CF1-D8197D1B30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9986" y="0"/>
            <a:ext cx="5412015" cy="6858000"/>
          </a:xfrm>
          <a:custGeom>
            <a:avLst/>
            <a:gdLst>
              <a:gd name="connsiteX0" fmla="*/ 2388418 w 5412015"/>
              <a:gd name="connsiteY0" fmla="*/ 0 h 6858000"/>
              <a:gd name="connsiteX1" fmla="*/ 2781300 w 5412015"/>
              <a:gd name="connsiteY1" fmla="*/ 0 h 6858000"/>
              <a:gd name="connsiteX2" fmla="*/ 4667250 w 5412015"/>
              <a:gd name="connsiteY2" fmla="*/ 0 h 6858000"/>
              <a:gd name="connsiteX3" fmla="*/ 5412015 w 5412015"/>
              <a:gd name="connsiteY3" fmla="*/ 0 h 6858000"/>
              <a:gd name="connsiteX4" fmla="*/ 5412015 w 5412015"/>
              <a:gd name="connsiteY4" fmla="*/ 6858000 h 6858000"/>
              <a:gd name="connsiteX5" fmla="*/ 4667250 w 5412015"/>
              <a:gd name="connsiteY5" fmla="*/ 6858000 h 6858000"/>
              <a:gd name="connsiteX6" fmla="*/ 2781300 w 5412015"/>
              <a:gd name="connsiteY6" fmla="*/ 6858000 h 6858000"/>
              <a:gd name="connsiteX7" fmla="*/ 2388413 w 5412015"/>
              <a:gd name="connsiteY7" fmla="*/ 6858000 h 6858000"/>
              <a:gd name="connsiteX8" fmla="*/ 2232020 w 5412015"/>
              <a:gd name="connsiteY8" fmla="*/ 6796336 h 6858000"/>
              <a:gd name="connsiteX9" fmla="*/ 0 w 5412015"/>
              <a:gd name="connsiteY9" fmla="*/ 3429001 h 6858000"/>
              <a:gd name="connsiteX10" fmla="*/ 2232020 w 5412015"/>
              <a:gd name="connsiteY10" fmla="*/ 616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12015" h="6858000">
                <a:moveTo>
                  <a:pt x="2388418" y="0"/>
                </a:moveTo>
                <a:lnTo>
                  <a:pt x="2781300" y="0"/>
                </a:lnTo>
                <a:lnTo>
                  <a:pt x="4667250" y="0"/>
                </a:lnTo>
                <a:lnTo>
                  <a:pt x="5412015" y="0"/>
                </a:lnTo>
                <a:lnTo>
                  <a:pt x="5412015" y="6858000"/>
                </a:lnTo>
                <a:lnTo>
                  <a:pt x="4667250" y="6858000"/>
                </a:lnTo>
                <a:lnTo>
                  <a:pt x="2781300" y="6858000"/>
                </a:lnTo>
                <a:lnTo>
                  <a:pt x="2388413" y="6858000"/>
                </a:lnTo>
                <a:lnTo>
                  <a:pt x="2232020" y="6796336"/>
                </a:lnTo>
                <a:cubicBezTo>
                  <a:pt x="920355" y="6241549"/>
                  <a:pt x="0" y="4942756"/>
                  <a:pt x="0" y="3429001"/>
                </a:cubicBezTo>
                <a:cubicBezTo>
                  <a:pt x="0" y="1915247"/>
                  <a:pt x="920355" y="616453"/>
                  <a:pt x="2232020" y="61666"/>
                </a:cubicBezTo>
                <a:close/>
              </a:path>
            </a:pathLst>
          </a:custGeom>
          <a:noFill/>
          <a:effectLst>
            <a:outerShdw blurRad="381000" dist="114300" dir="5400000" sx="98000" sy="98000" algn="t" rotWithShape="0">
              <a:prstClr val="black">
                <a:alpha val="22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4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02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D376135-1095-453F-9621-440CEA59EA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2"/>
            <a:ext cx="5781679" cy="4953001"/>
          </a:xfrm>
          <a:custGeom>
            <a:avLst/>
            <a:gdLst>
              <a:gd name="connsiteX0" fmla="*/ 0 w 5781679"/>
              <a:gd name="connsiteY0" fmla="*/ 0 h 4953001"/>
              <a:gd name="connsiteX1" fmla="*/ 5781679 w 5781679"/>
              <a:gd name="connsiteY1" fmla="*/ 0 h 4953001"/>
              <a:gd name="connsiteX2" fmla="*/ 0 w 5781679"/>
              <a:gd name="connsiteY2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1679" h="4953001">
                <a:moveTo>
                  <a:pt x="0" y="0"/>
                </a:moveTo>
                <a:lnTo>
                  <a:pt x="5781679" y="0"/>
                </a:lnTo>
                <a:lnTo>
                  <a:pt x="0" y="4953001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</p:spPr>
        <p:txBody>
          <a:bodyPr wrap="square">
            <a:noAutofit/>
          </a:bodyPr>
          <a:lstStyle>
            <a:lvl1pPr>
              <a:defRPr lang="en-ID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FontTx/>
              <a:buNone/>
            </a:pPr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A5E101-6AE5-4B32-B6CE-1F13D99087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65650" y="3009900"/>
            <a:ext cx="3397250" cy="2743200"/>
          </a:xfrm>
          <a:custGeom>
            <a:avLst/>
            <a:gdLst>
              <a:gd name="connsiteX0" fmla="*/ 0 w 3397250"/>
              <a:gd name="connsiteY0" fmla="*/ 0 h 2743200"/>
              <a:gd name="connsiteX1" fmla="*/ 3397250 w 3397250"/>
              <a:gd name="connsiteY1" fmla="*/ 0 h 2743200"/>
              <a:gd name="connsiteX2" fmla="*/ 3397250 w 3397250"/>
              <a:gd name="connsiteY2" fmla="*/ 2743200 h 2743200"/>
              <a:gd name="connsiteX3" fmla="*/ 0 w 3397250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7250" h="2743200">
                <a:moveTo>
                  <a:pt x="0" y="0"/>
                </a:moveTo>
                <a:lnTo>
                  <a:pt x="3397250" y="0"/>
                </a:lnTo>
                <a:lnTo>
                  <a:pt x="339725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</p:spPr>
        <p:txBody>
          <a:bodyPr wrap="square">
            <a:noAutofit/>
          </a:bodyPr>
          <a:lstStyle>
            <a:lvl1pPr>
              <a:defRPr lang="en-ID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FontTx/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26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1754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27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9B2BF04-7F84-443E-BF0C-55A503D49EFB}"/>
              </a:ext>
            </a:extLst>
          </p:cNvPr>
          <p:cNvGrpSpPr/>
          <p:nvPr userDrawn="1"/>
        </p:nvGrpSpPr>
        <p:grpSpPr>
          <a:xfrm>
            <a:off x="358199" y="6410742"/>
            <a:ext cx="777236" cy="190349"/>
            <a:chOff x="392424" y="4772"/>
            <a:chExt cx="5561647" cy="136207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CF36E85-3152-4EA0-842E-40FF7E6CA225}"/>
                </a:ext>
              </a:extLst>
            </p:cNvPr>
            <p:cNvSpPr/>
            <p:nvPr/>
          </p:nvSpPr>
          <p:spPr>
            <a:xfrm>
              <a:off x="2054536" y="676284"/>
              <a:ext cx="491490" cy="689609"/>
            </a:xfrm>
            <a:custGeom>
              <a:avLst/>
              <a:gdLst>
                <a:gd name="connsiteX0" fmla="*/ 326708 w 491490"/>
                <a:gd name="connsiteY0" fmla="*/ 49530 h 689609"/>
                <a:gd name="connsiteX1" fmla="*/ 244792 w 491490"/>
                <a:gd name="connsiteY1" fmla="*/ 175260 h 689609"/>
                <a:gd name="connsiteX2" fmla="*/ 241935 w 491490"/>
                <a:gd name="connsiteY2" fmla="*/ 175260 h 689609"/>
                <a:gd name="connsiteX3" fmla="*/ 244792 w 491490"/>
                <a:gd name="connsiteY3" fmla="*/ 132398 h 689609"/>
                <a:gd name="connsiteX4" fmla="*/ 244792 w 491490"/>
                <a:gd name="connsiteY4" fmla="*/ 92392 h 689609"/>
                <a:gd name="connsiteX5" fmla="*/ 154305 w 491490"/>
                <a:gd name="connsiteY5" fmla="*/ 9525 h 689609"/>
                <a:gd name="connsiteX6" fmla="*/ 28575 w 491490"/>
                <a:gd name="connsiteY6" fmla="*/ 9525 h 689609"/>
                <a:gd name="connsiteX7" fmla="*/ 0 w 491490"/>
                <a:gd name="connsiteY7" fmla="*/ 153352 h 689609"/>
                <a:gd name="connsiteX8" fmla="*/ 28575 w 491490"/>
                <a:gd name="connsiteY8" fmla="*/ 153352 h 689609"/>
                <a:gd name="connsiteX9" fmla="*/ 53340 w 491490"/>
                <a:gd name="connsiteY9" fmla="*/ 153352 h 689609"/>
                <a:gd name="connsiteX10" fmla="*/ 82867 w 491490"/>
                <a:gd name="connsiteY10" fmla="*/ 182880 h 689609"/>
                <a:gd name="connsiteX11" fmla="*/ 82867 w 491490"/>
                <a:gd name="connsiteY11" fmla="*/ 689610 h 689609"/>
                <a:gd name="connsiteX12" fmla="*/ 250508 w 491490"/>
                <a:gd name="connsiteY12" fmla="*/ 689610 h 689609"/>
                <a:gd name="connsiteX13" fmla="*/ 250508 w 491490"/>
                <a:gd name="connsiteY13" fmla="*/ 420053 h 689609"/>
                <a:gd name="connsiteX14" fmla="*/ 264795 w 491490"/>
                <a:gd name="connsiteY14" fmla="*/ 309563 h 689609"/>
                <a:gd name="connsiteX15" fmla="*/ 338138 w 491490"/>
                <a:gd name="connsiteY15" fmla="*/ 202883 h 689609"/>
                <a:gd name="connsiteX16" fmla="*/ 450533 w 491490"/>
                <a:gd name="connsiteY16" fmla="*/ 166688 h 689609"/>
                <a:gd name="connsiteX17" fmla="*/ 491490 w 491490"/>
                <a:gd name="connsiteY17" fmla="*/ 169545 h 689609"/>
                <a:gd name="connsiteX18" fmla="*/ 491490 w 491490"/>
                <a:gd name="connsiteY18" fmla="*/ 2858 h 689609"/>
                <a:gd name="connsiteX19" fmla="*/ 461010 w 491490"/>
                <a:gd name="connsiteY19" fmla="*/ 0 h 689609"/>
                <a:gd name="connsiteX20" fmla="*/ 326708 w 491490"/>
                <a:gd name="connsiteY20" fmla="*/ 49530 h 68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1490" h="689609">
                  <a:moveTo>
                    <a:pt x="326708" y="49530"/>
                  </a:moveTo>
                  <a:cubicBezTo>
                    <a:pt x="287655" y="81915"/>
                    <a:pt x="260985" y="123825"/>
                    <a:pt x="244792" y="175260"/>
                  </a:cubicBezTo>
                  <a:lnTo>
                    <a:pt x="241935" y="175260"/>
                  </a:lnTo>
                  <a:lnTo>
                    <a:pt x="244792" y="132398"/>
                  </a:lnTo>
                  <a:lnTo>
                    <a:pt x="244792" y="92392"/>
                  </a:lnTo>
                  <a:cubicBezTo>
                    <a:pt x="244792" y="37148"/>
                    <a:pt x="214313" y="9525"/>
                    <a:pt x="154305" y="9525"/>
                  </a:cubicBezTo>
                  <a:lnTo>
                    <a:pt x="28575" y="9525"/>
                  </a:lnTo>
                  <a:lnTo>
                    <a:pt x="0" y="153352"/>
                  </a:lnTo>
                  <a:lnTo>
                    <a:pt x="28575" y="153352"/>
                  </a:lnTo>
                  <a:lnTo>
                    <a:pt x="53340" y="153352"/>
                  </a:lnTo>
                  <a:cubicBezTo>
                    <a:pt x="72390" y="153352"/>
                    <a:pt x="82867" y="162877"/>
                    <a:pt x="82867" y="182880"/>
                  </a:cubicBezTo>
                  <a:lnTo>
                    <a:pt x="82867" y="689610"/>
                  </a:lnTo>
                  <a:lnTo>
                    <a:pt x="250508" y="689610"/>
                  </a:lnTo>
                  <a:lnTo>
                    <a:pt x="250508" y="420053"/>
                  </a:lnTo>
                  <a:cubicBezTo>
                    <a:pt x="250508" y="381000"/>
                    <a:pt x="255270" y="343853"/>
                    <a:pt x="264795" y="309563"/>
                  </a:cubicBezTo>
                  <a:cubicBezTo>
                    <a:pt x="279083" y="262890"/>
                    <a:pt x="303847" y="226695"/>
                    <a:pt x="338138" y="202883"/>
                  </a:cubicBezTo>
                  <a:cubicBezTo>
                    <a:pt x="372428" y="179070"/>
                    <a:pt x="410528" y="166688"/>
                    <a:pt x="450533" y="166688"/>
                  </a:cubicBezTo>
                  <a:cubicBezTo>
                    <a:pt x="466725" y="166688"/>
                    <a:pt x="480060" y="167640"/>
                    <a:pt x="491490" y="169545"/>
                  </a:cubicBezTo>
                  <a:lnTo>
                    <a:pt x="491490" y="2858"/>
                  </a:lnTo>
                  <a:lnTo>
                    <a:pt x="461010" y="0"/>
                  </a:lnTo>
                  <a:cubicBezTo>
                    <a:pt x="409575" y="0"/>
                    <a:pt x="364808" y="16192"/>
                    <a:pt x="326708" y="49530"/>
                  </a:cubicBezTo>
                  <a:close/>
                </a:path>
              </a:pathLst>
            </a:custGeom>
            <a:solidFill>
              <a:srgbClr val="DA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86CE75-4807-40BA-BD0B-5876F7FC670C}"/>
                </a:ext>
              </a:extLst>
            </p:cNvPr>
            <p:cNvSpPr/>
            <p:nvPr/>
          </p:nvSpPr>
          <p:spPr>
            <a:xfrm>
              <a:off x="2611749" y="676284"/>
              <a:ext cx="491490" cy="689609"/>
            </a:xfrm>
            <a:custGeom>
              <a:avLst/>
              <a:gdLst>
                <a:gd name="connsiteX0" fmla="*/ 326707 w 491490"/>
                <a:gd name="connsiteY0" fmla="*/ 49530 h 689609"/>
                <a:gd name="connsiteX1" fmla="*/ 244793 w 491490"/>
                <a:gd name="connsiteY1" fmla="*/ 175260 h 689609"/>
                <a:gd name="connsiteX2" fmla="*/ 241935 w 491490"/>
                <a:gd name="connsiteY2" fmla="*/ 175260 h 689609"/>
                <a:gd name="connsiteX3" fmla="*/ 244793 w 491490"/>
                <a:gd name="connsiteY3" fmla="*/ 132398 h 689609"/>
                <a:gd name="connsiteX4" fmla="*/ 244793 w 491490"/>
                <a:gd name="connsiteY4" fmla="*/ 92392 h 689609"/>
                <a:gd name="connsiteX5" fmla="*/ 154305 w 491490"/>
                <a:gd name="connsiteY5" fmla="*/ 9525 h 689609"/>
                <a:gd name="connsiteX6" fmla="*/ 28575 w 491490"/>
                <a:gd name="connsiteY6" fmla="*/ 9525 h 689609"/>
                <a:gd name="connsiteX7" fmla="*/ 0 w 491490"/>
                <a:gd name="connsiteY7" fmla="*/ 153352 h 689609"/>
                <a:gd name="connsiteX8" fmla="*/ 28575 w 491490"/>
                <a:gd name="connsiteY8" fmla="*/ 153352 h 689609"/>
                <a:gd name="connsiteX9" fmla="*/ 53340 w 491490"/>
                <a:gd name="connsiteY9" fmla="*/ 153352 h 689609"/>
                <a:gd name="connsiteX10" fmla="*/ 82867 w 491490"/>
                <a:gd name="connsiteY10" fmla="*/ 182880 h 689609"/>
                <a:gd name="connsiteX11" fmla="*/ 82867 w 491490"/>
                <a:gd name="connsiteY11" fmla="*/ 689610 h 689609"/>
                <a:gd name="connsiteX12" fmla="*/ 250507 w 491490"/>
                <a:gd name="connsiteY12" fmla="*/ 689610 h 689609"/>
                <a:gd name="connsiteX13" fmla="*/ 250507 w 491490"/>
                <a:gd name="connsiteY13" fmla="*/ 420053 h 689609"/>
                <a:gd name="connsiteX14" fmla="*/ 264795 w 491490"/>
                <a:gd name="connsiteY14" fmla="*/ 309563 h 689609"/>
                <a:gd name="connsiteX15" fmla="*/ 338138 w 491490"/>
                <a:gd name="connsiteY15" fmla="*/ 202883 h 689609"/>
                <a:gd name="connsiteX16" fmla="*/ 450532 w 491490"/>
                <a:gd name="connsiteY16" fmla="*/ 166688 h 689609"/>
                <a:gd name="connsiteX17" fmla="*/ 491490 w 491490"/>
                <a:gd name="connsiteY17" fmla="*/ 169545 h 689609"/>
                <a:gd name="connsiteX18" fmla="*/ 491490 w 491490"/>
                <a:gd name="connsiteY18" fmla="*/ 2858 h 689609"/>
                <a:gd name="connsiteX19" fmla="*/ 461010 w 491490"/>
                <a:gd name="connsiteY19" fmla="*/ 0 h 689609"/>
                <a:gd name="connsiteX20" fmla="*/ 326707 w 491490"/>
                <a:gd name="connsiteY20" fmla="*/ 49530 h 68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1490" h="689609">
                  <a:moveTo>
                    <a:pt x="326707" y="49530"/>
                  </a:moveTo>
                  <a:cubicBezTo>
                    <a:pt x="287655" y="81915"/>
                    <a:pt x="260985" y="123825"/>
                    <a:pt x="244793" y="175260"/>
                  </a:cubicBezTo>
                  <a:lnTo>
                    <a:pt x="241935" y="175260"/>
                  </a:lnTo>
                  <a:lnTo>
                    <a:pt x="244793" y="132398"/>
                  </a:lnTo>
                  <a:lnTo>
                    <a:pt x="244793" y="92392"/>
                  </a:lnTo>
                  <a:cubicBezTo>
                    <a:pt x="244793" y="37148"/>
                    <a:pt x="214313" y="9525"/>
                    <a:pt x="154305" y="9525"/>
                  </a:cubicBezTo>
                  <a:lnTo>
                    <a:pt x="28575" y="9525"/>
                  </a:lnTo>
                  <a:lnTo>
                    <a:pt x="0" y="153352"/>
                  </a:lnTo>
                  <a:lnTo>
                    <a:pt x="28575" y="153352"/>
                  </a:lnTo>
                  <a:lnTo>
                    <a:pt x="53340" y="153352"/>
                  </a:lnTo>
                  <a:cubicBezTo>
                    <a:pt x="72390" y="153352"/>
                    <a:pt x="82867" y="162877"/>
                    <a:pt x="82867" y="182880"/>
                  </a:cubicBezTo>
                  <a:lnTo>
                    <a:pt x="82867" y="689610"/>
                  </a:lnTo>
                  <a:lnTo>
                    <a:pt x="250507" y="689610"/>
                  </a:lnTo>
                  <a:lnTo>
                    <a:pt x="250507" y="420053"/>
                  </a:lnTo>
                  <a:cubicBezTo>
                    <a:pt x="250507" y="381000"/>
                    <a:pt x="255270" y="343853"/>
                    <a:pt x="264795" y="309563"/>
                  </a:cubicBezTo>
                  <a:cubicBezTo>
                    <a:pt x="279082" y="262890"/>
                    <a:pt x="303847" y="226695"/>
                    <a:pt x="338138" y="202883"/>
                  </a:cubicBezTo>
                  <a:cubicBezTo>
                    <a:pt x="372428" y="179070"/>
                    <a:pt x="410528" y="166688"/>
                    <a:pt x="450532" y="166688"/>
                  </a:cubicBezTo>
                  <a:cubicBezTo>
                    <a:pt x="466725" y="166688"/>
                    <a:pt x="480060" y="167640"/>
                    <a:pt x="491490" y="169545"/>
                  </a:cubicBezTo>
                  <a:lnTo>
                    <a:pt x="491490" y="2858"/>
                  </a:lnTo>
                  <a:lnTo>
                    <a:pt x="461010" y="0"/>
                  </a:lnTo>
                  <a:cubicBezTo>
                    <a:pt x="409575" y="0"/>
                    <a:pt x="364807" y="16192"/>
                    <a:pt x="326707" y="49530"/>
                  </a:cubicBezTo>
                  <a:close/>
                </a:path>
              </a:pathLst>
            </a:custGeom>
            <a:solidFill>
              <a:srgbClr val="DA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0" name="Graphic 27">
              <a:extLst>
                <a:ext uri="{FF2B5EF4-FFF2-40B4-BE49-F238E27FC236}">
                  <a16:creationId xmlns:a16="http://schemas.microsoft.com/office/drawing/2014/main" id="{E936AF0B-2DF9-4898-94EF-A423FD264BD1}"/>
                </a:ext>
              </a:extLst>
            </p:cNvPr>
            <p:cNvGrpSpPr/>
            <p:nvPr/>
          </p:nvGrpSpPr>
          <p:grpSpPr>
            <a:xfrm>
              <a:off x="3166104" y="437207"/>
              <a:ext cx="2787967" cy="926782"/>
              <a:chOff x="3166104" y="437207"/>
              <a:chExt cx="2787967" cy="926782"/>
            </a:xfrm>
            <a:solidFill>
              <a:srgbClr val="DAD9D9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44D6D0-DBA5-4668-BFC4-7BBC3F6EA8EE}"/>
                  </a:ext>
                </a:extLst>
              </p:cNvPr>
              <p:cNvSpPr/>
              <p:nvPr/>
            </p:nvSpPr>
            <p:spPr>
              <a:xfrm>
                <a:off x="3166104" y="678189"/>
                <a:ext cx="523875" cy="683895"/>
              </a:xfrm>
              <a:custGeom>
                <a:avLst/>
                <a:gdLst>
                  <a:gd name="connsiteX0" fmla="*/ 76200 w 523875"/>
                  <a:gd name="connsiteY0" fmla="*/ 461963 h 683895"/>
                  <a:gd name="connsiteX1" fmla="*/ 271463 w 523875"/>
                  <a:gd name="connsiteY1" fmla="*/ 558165 h 683895"/>
                  <a:gd name="connsiteX2" fmla="*/ 360045 w 523875"/>
                  <a:gd name="connsiteY2" fmla="*/ 494348 h 683895"/>
                  <a:gd name="connsiteX3" fmla="*/ 15240 w 523875"/>
                  <a:gd name="connsiteY3" fmla="*/ 191453 h 683895"/>
                  <a:gd name="connsiteX4" fmla="*/ 269557 w 523875"/>
                  <a:gd name="connsiteY4" fmla="*/ 0 h 683895"/>
                  <a:gd name="connsiteX5" fmla="*/ 499110 w 523875"/>
                  <a:gd name="connsiteY5" fmla="*/ 136208 h 683895"/>
                  <a:gd name="connsiteX6" fmla="*/ 499110 w 523875"/>
                  <a:gd name="connsiteY6" fmla="*/ 203835 h 683895"/>
                  <a:gd name="connsiteX7" fmla="*/ 355282 w 523875"/>
                  <a:gd name="connsiteY7" fmla="*/ 203835 h 683895"/>
                  <a:gd name="connsiteX8" fmla="*/ 355282 w 523875"/>
                  <a:gd name="connsiteY8" fmla="*/ 171450 h 683895"/>
                  <a:gd name="connsiteX9" fmla="*/ 273367 w 523875"/>
                  <a:gd name="connsiteY9" fmla="*/ 124778 h 683895"/>
                  <a:gd name="connsiteX10" fmla="*/ 176213 w 523875"/>
                  <a:gd name="connsiteY10" fmla="*/ 183833 h 683895"/>
                  <a:gd name="connsiteX11" fmla="*/ 523875 w 523875"/>
                  <a:gd name="connsiteY11" fmla="*/ 483870 h 683895"/>
                  <a:gd name="connsiteX12" fmla="*/ 272415 w 523875"/>
                  <a:gd name="connsiteY12" fmla="*/ 683895 h 683895"/>
                  <a:gd name="connsiteX13" fmla="*/ 0 w 523875"/>
                  <a:gd name="connsiteY13" fmla="*/ 566738 h 683895"/>
                  <a:gd name="connsiteX14" fmla="*/ 76200 w 523875"/>
                  <a:gd name="connsiteY14" fmla="*/ 461963 h 6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3875" h="683895">
                    <a:moveTo>
                      <a:pt x="76200" y="461963"/>
                    </a:moveTo>
                    <a:cubicBezTo>
                      <a:pt x="76200" y="461963"/>
                      <a:pt x="160020" y="558165"/>
                      <a:pt x="271463" y="558165"/>
                    </a:cubicBezTo>
                    <a:cubicBezTo>
                      <a:pt x="321945" y="558165"/>
                      <a:pt x="360045" y="537210"/>
                      <a:pt x="360045" y="494348"/>
                    </a:cubicBezTo>
                    <a:cubicBezTo>
                      <a:pt x="360045" y="401955"/>
                      <a:pt x="15240" y="402908"/>
                      <a:pt x="15240" y="191453"/>
                    </a:cubicBezTo>
                    <a:cubicBezTo>
                      <a:pt x="15240" y="60960"/>
                      <a:pt x="133350" y="0"/>
                      <a:pt x="269557" y="0"/>
                    </a:cubicBezTo>
                    <a:cubicBezTo>
                      <a:pt x="358140" y="0"/>
                      <a:pt x="499110" y="29528"/>
                      <a:pt x="499110" y="136208"/>
                    </a:cubicBezTo>
                    <a:lnTo>
                      <a:pt x="499110" y="203835"/>
                    </a:lnTo>
                    <a:lnTo>
                      <a:pt x="355282" y="203835"/>
                    </a:lnTo>
                    <a:lnTo>
                      <a:pt x="355282" y="171450"/>
                    </a:lnTo>
                    <a:cubicBezTo>
                      <a:pt x="355282" y="140970"/>
                      <a:pt x="308610" y="124778"/>
                      <a:pt x="273367" y="124778"/>
                    </a:cubicBezTo>
                    <a:cubicBezTo>
                      <a:pt x="215265" y="124778"/>
                      <a:pt x="176213" y="145733"/>
                      <a:pt x="176213" y="183833"/>
                    </a:cubicBezTo>
                    <a:cubicBezTo>
                      <a:pt x="176213" y="286703"/>
                      <a:pt x="523875" y="265748"/>
                      <a:pt x="523875" y="483870"/>
                    </a:cubicBezTo>
                    <a:cubicBezTo>
                      <a:pt x="523875" y="606743"/>
                      <a:pt x="414338" y="683895"/>
                      <a:pt x="272415" y="683895"/>
                    </a:cubicBezTo>
                    <a:cubicBezTo>
                      <a:pt x="92392" y="683895"/>
                      <a:pt x="0" y="566738"/>
                      <a:pt x="0" y="566738"/>
                    </a:cubicBezTo>
                    <a:lnTo>
                      <a:pt x="76200" y="4619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EC7A7FC-AD4F-48BF-B2BF-8FDFBAB1CD5C}"/>
                  </a:ext>
                </a:extLst>
              </p:cNvPr>
              <p:cNvSpPr/>
              <p:nvPr/>
            </p:nvSpPr>
            <p:spPr>
              <a:xfrm>
                <a:off x="3756654" y="437207"/>
                <a:ext cx="321944" cy="911542"/>
              </a:xfrm>
              <a:custGeom>
                <a:avLst/>
                <a:gdLst>
                  <a:gd name="connsiteX0" fmla="*/ 80010 w 321944"/>
                  <a:gd name="connsiteY0" fmla="*/ 166688 h 911542"/>
                  <a:gd name="connsiteX1" fmla="*/ 51435 w 321944"/>
                  <a:gd name="connsiteY1" fmla="*/ 138113 h 911542"/>
                  <a:gd name="connsiteX2" fmla="*/ 0 w 321944"/>
                  <a:gd name="connsiteY2" fmla="*/ 138113 h 911542"/>
                  <a:gd name="connsiteX3" fmla="*/ 0 w 321944"/>
                  <a:gd name="connsiteY3" fmla="*/ 0 h 911542"/>
                  <a:gd name="connsiteX4" fmla="*/ 155257 w 321944"/>
                  <a:gd name="connsiteY4" fmla="*/ 0 h 911542"/>
                  <a:gd name="connsiteX5" fmla="*/ 242888 w 321944"/>
                  <a:gd name="connsiteY5" fmla="*/ 87630 h 911542"/>
                  <a:gd name="connsiteX6" fmla="*/ 242888 w 321944"/>
                  <a:gd name="connsiteY6" fmla="*/ 745807 h 911542"/>
                  <a:gd name="connsiteX7" fmla="*/ 271463 w 321944"/>
                  <a:gd name="connsiteY7" fmla="*/ 774382 h 911542"/>
                  <a:gd name="connsiteX8" fmla="*/ 321945 w 321944"/>
                  <a:gd name="connsiteY8" fmla="*/ 774382 h 911542"/>
                  <a:gd name="connsiteX9" fmla="*/ 321945 w 321944"/>
                  <a:gd name="connsiteY9" fmla="*/ 911543 h 911542"/>
                  <a:gd name="connsiteX10" fmla="*/ 167640 w 321944"/>
                  <a:gd name="connsiteY10" fmla="*/ 911543 h 911542"/>
                  <a:gd name="connsiteX11" fmla="*/ 80010 w 321944"/>
                  <a:gd name="connsiteY11" fmla="*/ 823912 h 911542"/>
                  <a:gd name="connsiteX12" fmla="*/ 80010 w 321944"/>
                  <a:gd name="connsiteY12" fmla="*/ 166688 h 91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1944" h="911542">
                    <a:moveTo>
                      <a:pt x="80010" y="166688"/>
                    </a:moveTo>
                    <a:cubicBezTo>
                      <a:pt x="80010" y="147638"/>
                      <a:pt x="69532" y="138113"/>
                      <a:pt x="51435" y="138113"/>
                    </a:cubicBezTo>
                    <a:lnTo>
                      <a:pt x="0" y="138113"/>
                    </a:lnTo>
                    <a:lnTo>
                      <a:pt x="0" y="0"/>
                    </a:lnTo>
                    <a:lnTo>
                      <a:pt x="155257" y="0"/>
                    </a:lnTo>
                    <a:cubicBezTo>
                      <a:pt x="215265" y="0"/>
                      <a:pt x="242888" y="26670"/>
                      <a:pt x="242888" y="87630"/>
                    </a:cubicBezTo>
                    <a:lnTo>
                      <a:pt x="242888" y="745807"/>
                    </a:lnTo>
                    <a:cubicBezTo>
                      <a:pt x="242888" y="763905"/>
                      <a:pt x="253365" y="774382"/>
                      <a:pt x="271463" y="774382"/>
                    </a:cubicBezTo>
                    <a:lnTo>
                      <a:pt x="321945" y="774382"/>
                    </a:lnTo>
                    <a:lnTo>
                      <a:pt x="321945" y="911543"/>
                    </a:lnTo>
                    <a:lnTo>
                      <a:pt x="167640" y="911543"/>
                    </a:lnTo>
                    <a:cubicBezTo>
                      <a:pt x="105727" y="911543"/>
                      <a:pt x="80010" y="885825"/>
                      <a:pt x="80010" y="823912"/>
                    </a:cubicBezTo>
                    <a:lnTo>
                      <a:pt x="80010" y="1666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AA10AEA-2A76-4F1F-90F0-D2900F1870FB}"/>
                  </a:ext>
                </a:extLst>
              </p:cNvPr>
              <p:cNvSpPr/>
              <p:nvPr/>
            </p:nvSpPr>
            <p:spPr>
              <a:xfrm>
                <a:off x="4139558" y="437207"/>
                <a:ext cx="320992" cy="911542"/>
              </a:xfrm>
              <a:custGeom>
                <a:avLst/>
                <a:gdLst>
                  <a:gd name="connsiteX0" fmla="*/ 80010 w 320992"/>
                  <a:gd name="connsiteY0" fmla="*/ 423863 h 911542"/>
                  <a:gd name="connsiteX1" fmla="*/ 51435 w 320992"/>
                  <a:gd name="connsiteY1" fmla="*/ 395288 h 911542"/>
                  <a:gd name="connsiteX2" fmla="*/ 0 w 320992"/>
                  <a:gd name="connsiteY2" fmla="*/ 395288 h 911542"/>
                  <a:gd name="connsiteX3" fmla="*/ 0 w 320992"/>
                  <a:gd name="connsiteY3" fmla="*/ 256223 h 911542"/>
                  <a:gd name="connsiteX4" fmla="*/ 155258 w 320992"/>
                  <a:gd name="connsiteY4" fmla="*/ 256223 h 911542"/>
                  <a:gd name="connsiteX5" fmla="*/ 240983 w 320992"/>
                  <a:gd name="connsiteY5" fmla="*/ 343853 h 911542"/>
                  <a:gd name="connsiteX6" fmla="*/ 240983 w 320992"/>
                  <a:gd name="connsiteY6" fmla="*/ 745807 h 911542"/>
                  <a:gd name="connsiteX7" fmla="*/ 269558 w 320992"/>
                  <a:gd name="connsiteY7" fmla="*/ 774382 h 911542"/>
                  <a:gd name="connsiteX8" fmla="*/ 320993 w 320992"/>
                  <a:gd name="connsiteY8" fmla="*/ 774382 h 911542"/>
                  <a:gd name="connsiteX9" fmla="*/ 320993 w 320992"/>
                  <a:gd name="connsiteY9" fmla="*/ 911543 h 911542"/>
                  <a:gd name="connsiteX10" fmla="*/ 165735 w 320992"/>
                  <a:gd name="connsiteY10" fmla="*/ 911543 h 911542"/>
                  <a:gd name="connsiteX11" fmla="*/ 80010 w 320992"/>
                  <a:gd name="connsiteY11" fmla="*/ 823912 h 911542"/>
                  <a:gd name="connsiteX12" fmla="*/ 80010 w 320992"/>
                  <a:gd name="connsiteY12" fmla="*/ 423863 h 911542"/>
                  <a:gd name="connsiteX13" fmla="*/ 87630 w 320992"/>
                  <a:gd name="connsiteY13" fmla="*/ 0 h 911542"/>
                  <a:gd name="connsiteX14" fmla="*/ 228600 w 320992"/>
                  <a:gd name="connsiteY14" fmla="*/ 0 h 911542"/>
                  <a:gd name="connsiteX15" fmla="*/ 228600 w 320992"/>
                  <a:gd name="connsiteY15" fmla="*/ 150495 h 911542"/>
                  <a:gd name="connsiteX16" fmla="*/ 87630 w 320992"/>
                  <a:gd name="connsiteY16" fmla="*/ 150495 h 911542"/>
                  <a:gd name="connsiteX17" fmla="*/ 87630 w 320992"/>
                  <a:gd name="connsiteY17" fmla="*/ 0 h 91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0992" h="911542">
                    <a:moveTo>
                      <a:pt x="80010" y="423863"/>
                    </a:moveTo>
                    <a:cubicBezTo>
                      <a:pt x="80010" y="404813"/>
                      <a:pt x="69533" y="395288"/>
                      <a:pt x="51435" y="395288"/>
                    </a:cubicBezTo>
                    <a:lnTo>
                      <a:pt x="0" y="395288"/>
                    </a:lnTo>
                    <a:lnTo>
                      <a:pt x="0" y="256223"/>
                    </a:lnTo>
                    <a:lnTo>
                      <a:pt x="155258" y="256223"/>
                    </a:lnTo>
                    <a:cubicBezTo>
                      <a:pt x="215265" y="256223"/>
                      <a:pt x="240983" y="282892"/>
                      <a:pt x="240983" y="343853"/>
                    </a:cubicBezTo>
                    <a:lnTo>
                      <a:pt x="240983" y="745807"/>
                    </a:lnTo>
                    <a:cubicBezTo>
                      <a:pt x="240983" y="763905"/>
                      <a:pt x="251460" y="774382"/>
                      <a:pt x="269558" y="774382"/>
                    </a:cubicBezTo>
                    <a:lnTo>
                      <a:pt x="320993" y="774382"/>
                    </a:lnTo>
                    <a:lnTo>
                      <a:pt x="320993" y="911543"/>
                    </a:lnTo>
                    <a:lnTo>
                      <a:pt x="165735" y="911543"/>
                    </a:lnTo>
                    <a:cubicBezTo>
                      <a:pt x="105728" y="911543"/>
                      <a:pt x="80010" y="885825"/>
                      <a:pt x="80010" y="823912"/>
                    </a:cubicBezTo>
                    <a:lnTo>
                      <a:pt x="80010" y="423863"/>
                    </a:lnTo>
                    <a:close/>
                    <a:moveTo>
                      <a:pt x="87630" y="0"/>
                    </a:moveTo>
                    <a:lnTo>
                      <a:pt x="228600" y="0"/>
                    </a:lnTo>
                    <a:lnTo>
                      <a:pt x="228600" y="150495"/>
                    </a:lnTo>
                    <a:lnTo>
                      <a:pt x="87630" y="150495"/>
                    </a:lnTo>
                    <a:lnTo>
                      <a:pt x="8763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B1BE911-D420-4A3D-B5CD-F4727983A6CF}"/>
                  </a:ext>
                </a:extLst>
              </p:cNvPr>
              <p:cNvSpPr/>
              <p:nvPr/>
            </p:nvSpPr>
            <p:spPr>
              <a:xfrm>
                <a:off x="4532936" y="437207"/>
                <a:ext cx="729620" cy="926782"/>
              </a:xfrm>
              <a:custGeom>
                <a:avLst/>
                <a:gdLst>
                  <a:gd name="connsiteX0" fmla="*/ 297185 w 729620"/>
                  <a:gd name="connsiteY0" fmla="*/ 240982 h 926782"/>
                  <a:gd name="connsiteX1" fmla="*/ 485780 w 729620"/>
                  <a:gd name="connsiteY1" fmla="*/ 320992 h 926782"/>
                  <a:gd name="connsiteX2" fmla="*/ 488638 w 729620"/>
                  <a:gd name="connsiteY2" fmla="*/ 320992 h 926782"/>
                  <a:gd name="connsiteX3" fmla="*/ 487685 w 729620"/>
                  <a:gd name="connsiteY3" fmla="*/ 282892 h 926782"/>
                  <a:gd name="connsiteX4" fmla="*/ 487685 w 729620"/>
                  <a:gd name="connsiteY4" fmla="*/ 166688 h 926782"/>
                  <a:gd name="connsiteX5" fmla="*/ 459110 w 729620"/>
                  <a:gd name="connsiteY5" fmla="*/ 138113 h 926782"/>
                  <a:gd name="connsiteX6" fmla="*/ 407675 w 729620"/>
                  <a:gd name="connsiteY6" fmla="*/ 138113 h 926782"/>
                  <a:gd name="connsiteX7" fmla="*/ 407675 w 729620"/>
                  <a:gd name="connsiteY7" fmla="*/ 0 h 926782"/>
                  <a:gd name="connsiteX8" fmla="*/ 562933 w 729620"/>
                  <a:gd name="connsiteY8" fmla="*/ 0 h 926782"/>
                  <a:gd name="connsiteX9" fmla="*/ 650563 w 729620"/>
                  <a:gd name="connsiteY9" fmla="*/ 87630 h 926782"/>
                  <a:gd name="connsiteX10" fmla="*/ 650563 w 729620"/>
                  <a:gd name="connsiteY10" fmla="*/ 745807 h 926782"/>
                  <a:gd name="connsiteX11" fmla="*/ 679138 w 729620"/>
                  <a:gd name="connsiteY11" fmla="*/ 774382 h 926782"/>
                  <a:gd name="connsiteX12" fmla="*/ 729620 w 729620"/>
                  <a:gd name="connsiteY12" fmla="*/ 774382 h 926782"/>
                  <a:gd name="connsiteX13" fmla="*/ 729620 w 729620"/>
                  <a:gd name="connsiteY13" fmla="*/ 911543 h 926782"/>
                  <a:gd name="connsiteX14" fmla="*/ 579125 w 729620"/>
                  <a:gd name="connsiteY14" fmla="*/ 911543 h 926782"/>
                  <a:gd name="connsiteX15" fmla="*/ 498163 w 729620"/>
                  <a:gd name="connsiteY15" fmla="*/ 844868 h 926782"/>
                  <a:gd name="connsiteX16" fmla="*/ 498163 w 729620"/>
                  <a:gd name="connsiteY16" fmla="*/ 820103 h 926782"/>
                  <a:gd name="connsiteX17" fmla="*/ 495305 w 729620"/>
                  <a:gd name="connsiteY17" fmla="*/ 820103 h 926782"/>
                  <a:gd name="connsiteX18" fmla="*/ 291470 w 729620"/>
                  <a:gd name="connsiteY18" fmla="*/ 926782 h 926782"/>
                  <a:gd name="connsiteX19" fmla="*/ 5 w 729620"/>
                  <a:gd name="connsiteY19" fmla="*/ 583882 h 926782"/>
                  <a:gd name="connsiteX20" fmla="*/ 297185 w 729620"/>
                  <a:gd name="connsiteY20" fmla="*/ 240982 h 926782"/>
                  <a:gd name="connsiteX21" fmla="*/ 491495 w 729620"/>
                  <a:gd name="connsiteY21" fmla="*/ 582930 h 926782"/>
                  <a:gd name="connsiteX22" fmla="*/ 329570 w 729620"/>
                  <a:gd name="connsiteY22" fmla="*/ 381000 h 926782"/>
                  <a:gd name="connsiteX23" fmla="*/ 165740 w 729620"/>
                  <a:gd name="connsiteY23" fmla="*/ 583882 h 926782"/>
                  <a:gd name="connsiteX24" fmla="*/ 327665 w 729620"/>
                  <a:gd name="connsiteY24" fmla="*/ 789623 h 926782"/>
                  <a:gd name="connsiteX25" fmla="*/ 491495 w 729620"/>
                  <a:gd name="connsiteY25" fmla="*/ 582930 h 92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29620" h="926782">
                    <a:moveTo>
                      <a:pt x="297185" y="240982"/>
                    </a:moveTo>
                    <a:cubicBezTo>
                      <a:pt x="440060" y="240982"/>
                      <a:pt x="485780" y="320992"/>
                      <a:pt x="485780" y="320992"/>
                    </a:cubicBezTo>
                    <a:lnTo>
                      <a:pt x="488638" y="320992"/>
                    </a:lnTo>
                    <a:cubicBezTo>
                      <a:pt x="488638" y="320992"/>
                      <a:pt x="487685" y="303848"/>
                      <a:pt x="487685" y="282892"/>
                    </a:cubicBezTo>
                    <a:lnTo>
                      <a:pt x="487685" y="166688"/>
                    </a:lnTo>
                    <a:cubicBezTo>
                      <a:pt x="487685" y="147638"/>
                      <a:pt x="477208" y="138113"/>
                      <a:pt x="459110" y="138113"/>
                    </a:cubicBezTo>
                    <a:lnTo>
                      <a:pt x="407675" y="138113"/>
                    </a:lnTo>
                    <a:lnTo>
                      <a:pt x="407675" y="0"/>
                    </a:lnTo>
                    <a:lnTo>
                      <a:pt x="562933" y="0"/>
                    </a:lnTo>
                    <a:cubicBezTo>
                      <a:pt x="622940" y="0"/>
                      <a:pt x="650563" y="26670"/>
                      <a:pt x="650563" y="87630"/>
                    </a:cubicBezTo>
                    <a:lnTo>
                      <a:pt x="650563" y="745807"/>
                    </a:lnTo>
                    <a:cubicBezTo>
                      <a:pt x="650563" y="763905"/>
                      <a:pt x="661040" y="774382"/>
                      <a:pt x="679138" y="774382"/>
                    </a:cubicBezTo>
                    <a:lnTo>
                      <a:pt x="729620" y="774382"/>
                    </a:lnTo>
                    <a:lnTo>
                      <a:pt x="729620" y="911543"/>
                    </a:lnTo>
                    <a:lnTo>
                      <a:pt x="579125" y="911543"/>
                    </a:lnTo>
                    <a:cubicBezTo>
                      <a:pt x="520070" y="911543"/>
                      <a:pt x="498163" y="882968"/>
                      <a:pt x="498163" y="844868"/>
                    </a:cubicBezTo>
                    <a:cubicBezTo>
                      <a:pt x="498163" y="830580"/>
                      <a:pt x="498163" y="820103"/>
                      <a:pt x="498163" y="820103"/>
                    </a:cubicBezTo>
                    <a:lnTo>
                      <a:pt x="495305" y="820103"/>
                    </a:lnTo>
                    <a:cubicBezTo>
                      <a:pt x="495305" y="820103"/>
                      <a:pt x="441013" y="926782"/>
                      <a:pt x="291470" y="926782"/>
                    </a:cubicBezTo>
                    <a:cubicBezTo>
                      <a:pt x="114305" y="926782"/>
                      <a:pt x="5" y="786765"/>
                      <a:pt x="5" y="583882"/>
                    </a:cubicBezTo>
                    <a:cubicBezTo>
                      <a:pt x="-947" y="376238"/>
                      <a:pt x="123830" y="240982"/>
                      <a:pt x="297185" y="240982"/>
                    </a:cubicBezTo>
                    <a:close/>
                    <a:moveTo>
                      <a:pt x="491495" y="582930"/>
                    </a:moveTo>
                    <a:cubicBezTo>
                      <a:pt x="491495" y="481965"/>
                      <a:pt x="439108" y="381000"/>
                      <a:pt x="329570" y="381000"/>
                    </a:cubicBezTo>
                    <a:cubicBezTo>
                      <a:pt x="240035" y="381000"/>
                      <a:pt x="165740" y="454342"/>
                      <a:pt x="165740" y="583882"/>
                    </a:cubicBezTo>
                    <a:cubicBezTo>
                      <a:pt x="165740" y="708660"/>
                      <a:pt x="231463" y="789623"/>
                      <a:pt x="327665" y="789623"/>
                    </a:cubicBezTo>
                    <a:cubicBezTo>
                      <a:pt x="411485" y="789623"/>
                      <a:pt x="491495" y="727710"/>
                      <a:pt x="491495" y="582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19D2AB1-4B6B-4ACE-9B15-34943EF45BC2}"/>
                  </a:ext>
                </a:extLst>
              </p:cNvPr>
              <p:cNvSpPr/>
              <p:nvPr/>
            </p:nvSpPr>
            <p:spPr>
              <a:xfrm>
                <a:off x="5331136" y="678189"/>
                <a:ext cx="622935" cy="685800"/>
              </a:xfrm>
              <a:custGeom>
                <a:avLst/>
                <a:gdLst>
                  <a:gd name="connsiteX0" fmla="*/ 332423 w 622935"/>
                  <a:gd name="connsiteY0" fmla="*/ 0 h 685800"/>
                  <a:gd name="connsiteX1" fmla="*/ 622935 w 622935"/>
                  <a:gd name="connsiteY1" fmla="*/ 310515 h 685800"/>
                  <a:gd name="connsiteX2" fmla="*/ 619125 w 622935"/>
                  <a:gd name="connsiteY2" fmla="*/ 370523 h 685800"/>
                  <a:gd name="connsiteX3" fmla="*/ 166688 w 622935"/>
                  <a:gd name="connsiteY3" fmla="*/ 370523 h 685800"/>
                  <a:gd name="connsiteX4" fmla="*/ 362902 w 622935"/>
                  <a:gd name="connsiteY4" fmla="*/ 546735 h 685800"/>
                  <a:gd name="connsiteX5" fmla="*/ 546735 w 622935"/>
                  <a:gd name="connsiteY5" fmla="*/ 473393 h 685800"/>
                  <a:gd name="connsiteX6" fmla="*/ 614363 w 622935"/>
                  <a:gd name="connsiteY6" fmla="*/ 586740 h 685800"/>
                  <a:gd name="connsiteX7" fmla="*/ 351473 w 622935"/>
                  <a:gd name="connsiteY7" fmla="*/ 685800 h 685800"/>
                  <a:gd name="connsiteX8" fmla="*/ 0 w 622935"/>
                  <a:gd name="connsiteY8" fmla="*/ 342900 h 685800"/>
                  <a:gd name="connsiteX9" fmla="*/ 332423 w 622935"/>
                  <a:gd name="connsiteY9" fmla="*/ 0 h 685800"/>
                  <a:gd name="connsiteX10" fmla="*/ 455295 w 622935"/>
                  <a:gd name="connsiteY10" fmla="*/ 258128 h 685800"/>
                  <a:gd name="connsiteX11" fmla="*/ 332423 w 622935"/>
                  <a:gd name="connsiteY11" fmla="*/ 125730 h 685800"/>
                  <a:gd name="connsiteX12" fmla="*/ 172402 w 622935"/>
                  <a:gd name="connsiteY12" fmla="*/ 258128 h 685800"/>
                  <a:gd name="connsiteX13" fmla="*/ 455295 w 622935"/>
                  <a:gd name="connsiteY13" fmla="*/ 258128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2935" h="685800">
                    <a:moveTo>
                      <a:pt x="332423" y="0"/>
                    </a:moveTo>
                    <a:cubicBezTo>
                      <a:pt x="520065" y="0"/>
                      <a:pt x="622935" y="137160"/>
                      <a:pt x="622935" y="310515"/>
                    </a:cubicBezTo>
                    <a:cubicBezTo>
                      <a:pt x="622935" y="329565"/>
                      <a:pt x="619125" y="370523"/>
                      <a:pt x="619125" y="370523"/>
                    </a:cubicBezTo>
                    <a:lnTo>
                      <a:pt x="166688" y="370523"/>
                    </a:lnTo>
                    <a:cubicBezTo>
                      <a:pt x="179070" y="485775"/>
                      <a:pt x="263843" y="546735"/>
                      <a:pt x="362902" y="546735"/>
                    </a:cubicBezTo>
                    <a:cubicBezTo>
                      <a:pt x="467677" y="546735"/>
                      <a:pt x="546735" y="473393"/>
                      <a:pt x="546735" y="473393"/>
                    </a:cubicBezTo>
                    <a:lnTo>
                      <a:pt x="614363" y="586740"/>
                    </a:lnTo>
                    <a:cubicBezTo>
                      <a:pt x="614363" y="586740"/>
                      <a:pt x="514350" y="685800"/>
                      <a:pt x="351473" y="685800"/>
                    </a:cubicBezTo>
                    <a:cubicBezTo>
                      <a:pt x="134302" y="685800"/>
                      <a:pt x="0" y="529590"/>
                      <a:pt x="0" y="342900"/>
                    </a:cubicBezTo>
                    <a:cubicBezTo>
                      <a:pt x="0" y="141923"/>
                      <a:pt x="135255" y="0"/>
                      <a:pt x="332423" y="0"/>
                    </a:cubicBezTo>
                    <a:close/>
                    <a:moveTo>
                      <a:pt x="455295" y="258128"/>
                    </a:moveTo>
                    <a:cubicBezTo>
                      <a:pt x="452438" y="180023"/>
                      <a:pt x="399098" y="125730"/>
                      <a:pt x="332423" y="125730"/>
                    </a:cubicBezTo>
                    <a:cubicBezTo>
                      <a:pt x="248602" y="125730"/>
                      <a:pt x="189548" y="176213"/>
                      <a:pt x="172402" y="258128"/>
                    </a:cubicBezTo>
                    <a:lnTo>
                      <a:pt x="455295" y="25812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2669E97-76DF-4D77-B915-7BB56834E455}"/>
                </a:ext>
              </a:extLst>
            </p:cNvPr>
            <p:cNvSpPr/>
            <p:nvPr/>
          </p:nvSpPr>
          <p:spPr>
            <a:xfrm>
              <a:off x="401949" y="4772"/>
              <a:ext cx="681989" cy="680085"/>
            </a:xfrm>
            <a:custGeom>
              <a:avLst/>
              <a:gdLst>
                <a:gd name="connsiteX0" fmla="*/ 21908 w 681989"/>
                <a:gd name="connsiteY0" fmla="*/ 251460 h 680085"/>
                <a:gd name="connsiteX1" fmla="*/ 21908 w 681989"/>
                <a:gd name="connsiteY1" fmla="*/ 251460 h 680085"/>
                <a:gd name="connsiteX2" fmla="*/ 24765 w 681989"/>
                <a:gd name="connsiteY2" fmla="*/ 251460 h 680085"/>
                <a:gd name="connsiteX3" fmla="*/ 24765 w 681989"/>
                <a:gd name="connsiteY3" fmla="*/ 251460 h 680085"/>
                <a:gd name="connsiteX4" fmla="*/ 429578 w 681989"/>
                <a:gd name="connsiteY4" fmla="*/ 653415 h 680085"/>
                <a:gd name="connsiteX5" fmla="*/ 429578 w 681989"/>
                <a:gd name="connsiteY5" fmla="*/ 656273 h 680085"/>
                <a:gd name="connsiteX6" fmla="*/ 430530 w 681989"/>
                <a:gd name="connsiteY6" fmla="*/ 661988 h 680085"/>
                <a:gd name="connsiteX7" fmla="*/ 454343 w 681989"/>
                <a:gd name="connsiteY7" fmla="*/ 680085 h 680085"/>
                <a:gd name="connsiteX8" fmla="*/ 658178 w 681989"/>
                <a:gd name="connsiteY8" fmla="*/ 680085 h 680085"/>
                <a:gd name="connsiteX9" fmla="*/ 681990 w 681989"/>
                <a:gd name="connsiteY9" fmla="*/ 660083 h 680085"/>
                <a:gd name="connsiteX10" fmla="*/ 681990 w 681989"/>
                <a:gd name="connsiteY10" fmla="*/ 660083 h 680085"/>
                <a:gd name="connsiteX11" fmla="*/ 681990 w 681989"/>
                <a:gd name="connsiteY11" fmla="*/ 656273 h 680085"/>
                <a:gd name="connsiteX12" fmla="*/ 681038 w 681989"/>
                <a:gd name="connsiteY12" fmla="*/ 650558 h 680085"/>
                <a:gd name="connsiteX13" fmla="*/ 681038 w 681989"/>
                <a:gd name="connsiteY13" fmla="*/ 650558 h 680085"/>
                <a:gd name="connsiteX14" fmla="*/ 29528 w 681989"/>
                <a:gd name="connsiteY14" fmla="*/ 953 h 680085"/>
                <a:gd name="connsiteX15" fmla="*/ 23813 w 681989"/>
                <a:gd name="connsiteY15" fmla="*/ 0 h 680085"/>
                <a:gd name="connsiteX16" fmla="*/ 20003 w 681989"/>
                <a:gd name="connsiteY16" fmla="*/ 0 h 680085"/>
                <a:gd name="connsiteX17" fmla="*/ 0 w 681989"/>
                <a:gd name="connsiteY17" fmla="*/ 23813 h 680085"/>
                <a:gd name="connsiteX18" fmla="*/ 0 w 681989"/>
                <a:gd name="connsiteY18" fmla="*/ 227648 h 680085"/>
                <a:gd name="connsiteX19" fmla="*/ 21908 w 681989"/>
                <a:gd name="connsiteY19" fmla="*/ 251460 h 68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1989" h="680085">
                  <a:moveTo>
                    <a:pt x="21908" y="251460"/>
                  </a:moveTo>
                  <a:lnTo>
                    <a:pt x="21908" y="251460"/>
                  </a:lnTo>
                  <a:cubicBezTo>
                    <a:pt x="22860" y="251460"/>
                    <a:pt x="23813" y="251460"/>
                    <a:pt x="24765" y="251460"/>
                  </a:cubicBezTo>
                  <a:lnTo>
                    <a:pt x="24765" y="251460"/>
                  </a:lnTo>
                  <a:cubicBezTo>
                    <a:pt x="241935" y="263843"/>
                    <a:pt x="415290" y="436245"/>
                    <a:pt x="429578" y="653415"/>
                  </a:cubicBezTo>
                  <a:cubicBezTo>
                    <a:pt x="429578" y="654368"/>
                    <a:pt x="429578" y="655320"/>
                    <a:pt x="429578" y="656273"/>
                  </a:cubicBezTo>
                  <a:cubicBezTo>
                    <a:pt x="429578" y="658178"/>
                    <a:pt x="429578" y="660083"/>
                    <a:pt x="430530" y="661988"/>
                  </a:cubicBezTo>
                  <a:cubicBezTo>
                    <a:pt x="433388" y="672465"/>
                    <a:pt x="442913" y="680085"/>
                    <a:pt x="454343" y="680085"/>
                  </a:cubicBezTo>
                  <a:lnTo>
                    <a:pt x="658178" y="680085"/>
                  </a:lnTo>
                  <a:cubicBezTo>
                    <a:pt x="670560" y="680085"/>
                    <a:pt x="680085" y="671513"/>
                    <a:pt x="681990" y="660083"/>
                  </a:cubicBezTo>
                  <a:cubicBezTo>
                    <a:pt x="681990" y="660083"/>
                    <a:pt x="681990" y="660083"/>
                    <a:pt x="681990" y="660083"/>
                  </a:cubicBezTo>
                  <a:cubicBezTo>
                    <a:pt x="681990" y="659130"/>
                    <a:pt x="681990" y="657225"/>
                    <a:pt x="681990" y="656273"/>
                  </a:cubicBezTo>
                  <a:cubicBezTo>
                    <a:pt x="681990" y="654368"/>
                    <a:pt x="681990" y="652463"/>
                    <a:pt x="681038" y="650558"/>
                  </a:cubicBezTo>
                  <a:cubicBezTo>
                    <a:pt x="681038" y="650558"/>
                    <a:pt x="681038" y="650558"/>
                    <a:pt x="681038" y="650558"/>
                  </a:cubicBezTo>
                  <a:cubicBezTo>
                    <a:pt x="664845" y="298133"/>
                    <a:pt x="381953" y="15240"/>
                    <a:pt x="29528" y="953"/>
                  </a:cubicBezTo>
                  <a:cubicBezTo>
                    <a:pt x="27623" y="0"/>
                    <a:pt x="25718" y="0"/>
                    <a:pt x="23813" y="0"/>
                  </a:cubicBezTo>
                  <a:cubicBezTo>
                    <a:pt x="22860" y="0"/>
                    <a:pt x="21908" y="0"/>
                    <a:pt x="20003" y="0"/>
                  </a:cubicBezTo>
                  <a:cubicBezTo>
                    <a:pt x="8573" y="1905"/>
                    <a:pt x="0" y="12383"/>
                    <a:pt x="0" y="23813"/>
                  </a:cubicBezTo>
                  <a:lnTo>
                    <a:pt x="0" y="227648"/>
                  </a:lnTo>
                  <a:cubicBezTo>
                    <a:pt x="0" y="240030"/>
                    <a:pt x="9525" y="250508"/>
                    <a:pt x="21908" y="251460"/>
                  </a:cubicBezTo>
                  <a:close/>
                </a:path>
              </a:pathLst>
            </a:custGeom>
            <a:solidFill>
              <a:srgbClr val="DA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048CE2D-A2A3-4A94-849F-4F459CCABE17}"/>
                </a:ext>
              </a:extLst>
            </p:cNvPr>
            <p:cNvSpPr/>
            <p:nvPr/>
          </p:nvSpPr>
          <p:spPr>
            <a:xfrm>
              <a:off x="1082986" y="4772"/>
              <a:ext cx="681037" cy="680085"/>
            </a:xfrm>
            <a:custGeom>
              <a:avLst/>
              <a:gdLst>
                <a:gd name="connsiteX0" fmla="*/ 20955 w 681037"/>
                <a:gd name="connsiteY0" fmla="*/ 251460 h 680085"/>
                <a:gd name="connsiteX1" fmla="*/ 23813 w 681037"/>
                <a:gd name="connsiteY1" fmla="*/ 251460 h 680085"/>
                <a:gd name="connsiteX2" fmla="*/ 23813 w 681037"/>
                <a:gd name="connsiteY2" fmla="*/ 251460 h 680085"/>
                <a:gd name="connsiteX3" fmla="*/ 428625 w 681037"/>
                <a:gd name="connsiteY3" fmla="*/ 653415 h 680085"/>
                <a:gd name="connsiteX4" fmla="*/ 428625 w 681037"/>
                <a:gd name="connsiteY4" fmla="*/ 656273 h 680085"/>
                <a:gd name="connsiteX5" fmla="*/ 429578 w 681037"/>
                <a:gd name="connsiteY5" fmla="*/ 661988 h 680085"/>
                <a:gd name="connsiteX6" fmla="*/ 453390 w 681037"/>
                <a:gd name="connsiteY6" fmla="*/ 680085 h 680085"/>
                <a:gd name="connsiteX7" fmla="*/ 657225 w 681037"/>
                <a:gd name="connsiteY7" fmla="*/ 680085 h 680085"/>
                <a:gd name="connsiteX8" fmla="*/ 681038 w 681037"/>
                <a:gd name="connsiteY8" fmla="*/ 660083 h 680085"/>
                <a:gd name="connsiteX9" fmla="*/ 681038 w 681037"/>
                <a:gd name="connsiteY9" fmla="*/ 660083 h 680085"/>
                <a:gd name="connsiteX10" fmla="*/ 681038 w 681037"/>
                <a:gd name="connsiteY10" fmla="*/ 656273 h 680085"/>
                <a:gd name="connsiteX11" fmla="*/ 680085 w 681037"/>
                <a:gd name="connsiteY11" fmla="*/ 650558 h 680085"/>
                <a:gd name="connsiteX12" fmla="*/ 680085 w 681037"/>
                <a:gd name="connsiteY12" fmla="*/ 650558 h 680085"/>
                <a:gd name="connsiteX13" fmla="*/ 29527 w 681037"/>
                <a:gd name="connsiteY13" fmla="*/ 0 h 680085"/>
                <a:gd name="connsiteX14" fmla="*/ 23813 w 681037"/>
                <a:gd name="connsiteY14" fmla="*/ 0 h 680085"/>
                <a:gd name="connsiteX15" fmla="*/ 20002 w 681037"/>
                <a:gd name="connsiteY15" fmla="*/ 0 h 680085"/>
                <a:gd name="connsiteX16" fmla="*/ 0 w 681037"/>
                <a:gd name="connsiteY16" fmla="*/ 23813 h 680085"/>
                <a:gd name="connsiteX17" fmla="*/ 0 w 681037"/>
                <a:gd name="connsiteY17" fmla="*/ 227648 h 680085"/>
                <a:gd name="connsiteX18" fmla="*/ 20955 w 681037"/>
                <a:gd name="connsiteY18" fmla="*/ 251460 h 68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1037" h="680085">
                  <a:moveTo>
                    <a:pt x="20955" y="251460"/>
                  </a:moveTo>
                  <a:cubicBezTo>
                    <a:pt x="21908" y="251460"/>
                    <a:pt x="22860" y="251460"/>
                    <a:pt x="23813" y="251460"/>
                  </a:cubicBezTo>
                  <a:lnTo>
                    <a:pt x="23813" y="251460"/>
                  </a:lnTo>
                  <a:cubicBezTo>
                    <a:pt x="240983" y="263843"/>
                    <a:pt x="415290" y="436245"/>
                    <a:pt x="428625" y="653415"/>
                  </a:cubicBezTo>
                  <a:cubicBezTo>
                    <a:pt x="428625" y="654368"/>
                    <a:pt x="428625" y="655320"/>
                    <a:pt x="428625" y="656273"/>
                  </a:cubicBezTo>
                  <a:cubicBezTo>
                    <a:pt x="428625" y="658178"/>
                    <a:pt x="428625" y="660083"/>
                    <a:pt x="429578" y="661988"/>
                  </a:cubicBezTo>
                  <a:cubicBezTo>
                    <a:pt x="432435" y="672465"/>
                    <a:pt x="441960" y="680085"/>
                    <a:pt x="453390" y="680085"/>
                  </a:cubicBezTo>
                  <a:lnTo>
                    <a:pt x="657225" y="680085"/>
                  </a:lnTo>
                  <a:cubicBezTo>
                    <a:pt x="669608" y="680085"/>
                    <a:pt x="679133" y="671513"/>
                    <a:pt x="681038" y="660083"/>
                  </a:cubicBezTo>
                  <a:cubicBezTo>
                    <a:pt x="681038" y="660083"/>
                    <a:pt x="681038" y="660083"/>
                    <a:pt x="681038" y="660083"/>
                  </a:cubicBezTo>
                  <a:cubicBezTo>
                    <a:pt x="681038" y="659130"/>
                    <a:pt x="681038" y="657225"/>
                    <a:pt x="681038" y="656273"/>
                  </a:cubicBezTo>
                  <a:cubicBezTo>
                    <a:pt x="681038" y="654368"/>
                    <a:pt x="681038" y="652463"/>
                    <a:pt x="680085" y="650558"/>
                  </a:cubicBezTo>
                  <a:cubicBezTo>
                    <a:pt x="680085" y="650558"/>
                    <a:pt x="680085" y="650558"/>
                    <a:pt x="680085" y="650558"/>
                  </a:cubicBezTo>
                  <a:cubicBezTo>
                    <a:pt x="664845" y="298133"/>
                    <a:pt x="381953" y="15240"/>
                    <a:pt x="29527" y="0"/>
                  </a:cubicBezTo>
                  <a:cubicBezTo>
                    <a:pt x="27623" y="0"/>
                    <a:pt x="25717" y="0"/>
                    <a:pt x="23813" y="0"/>
                  </a:cubicBezTo>
                  <a:cubicBezTo>
                    <a:pt x="22860" y="0"/>
                    <a:pt x="20955" y="0"/>
                    <a:pt x="20002" y="0"/>
                  </a:cubicBezTo>
                  <a:cubicBezTo>
                    <a:pt x="8573" y="1905"/>
                    <a:pt x="0" y="11430"/>
                    <a:pt x="0" y="23813"/>
                  </a:cubicBezTo>
                  <a:lnTo>
                    <a:pt x="0" y="227648"/>
                  </a:lnTo>
                  <a:cubicBezTo>
                    <a:pt x="0" y="240030"/>
                    <a:pt x="8573" y="250508"/>
                    <a:pt x="20955" y="251460"/>
                  </a:cubicBezTo>
                  <a:close/>
                </a:path>
              </a:pathLst>
            </a:custGeom>
            <a:solidFill>
              <a:srgbClr val="DA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1BECC-7AAC-407B-8C4F-C0650ADC0726}"/>
                </a:ext>
              </a:extLst>
            </p:cNvPr>
            <p:cNvSpPr/>
            <p:nvPr/>
          </p:nvSpPr>
          <p:spPr>
            <a:xfrm>
              <a:off x="401949" y="685809"/>
              <a:ext cx="680085" cy="681037"/>
            </a:xfrm>
            <a:custGeom>
              <a:avLst/>
              <a:gdLst>
                <a:gd name="connsiteX0" fmla="*/ 651510 w 680085"/>
                <a:gd name="connsiteY0" fmla="*/ 680085 h 681037"/>
                <a:gd name="connsiteX1" fmla="*/ 953 w 680085"/>
                <a:gd name="connsiteY1" fmla="*/ 29527 h 681037"/>
                <a:gd name="connsiteX2" fmla="*/ 0 w 680085"/>
                <a:gd name="connsiteY2" fmla="*/ 23813 h 681037"/>
                <a:gd name="connsiteX3" fmla="*/ 0 w 680085"/>
                <a:gd name="connsiteY3" fmla="*/ 20002 h 681037"/>
                <a:gd name="connsiteX4" fmla="*/ 23813 w 680085"/>
                <a:gd name="connsiteY4" fmla="*/ 0 h 681037"/>
                <a:gd name="connsiteX5" fmla="*/ 227648 w 680085"/>
                <a:gd name="connsiteY5" fmla="*/ 0 h 681037"/>
                <a:gd name="connsiteX6" fmla="*/ 251460 w 680085"/>
                <a:gd name="connsiteY6" fmla="*/ 20955 h 681037"/>
                <a:gd name="connsiteX7" fmla="*/ 251460 w 680085"/>
                <a:gd name="connsiteY7" fmla="*/ 20955 h 681037"/>
                <a:gd name="connsiteX8" fmla="*/ 251460 w 680085"/>
                <a:gd name="connsiteY8" fmla="*/ 23813 h 681037"/>
                <a:gd name="connsiteX9" fmla="*/ 251460 w 680085"/>
                <a:gd name="connsiteY9" fmla="*/ 23813 h 681037"/>
                <a:gd name="connsiteX10" fmla="*/ 653415 w 680085"/>
                <a:gd name="connsiteY10" fmla="*/ 428625 h 681037"/>
                <a:gd name="connsiteX11" fmla="*/ 656273 w 680085"/>
                <a:gd name="connsiteY11" fmla="*/ 428625 h 681037"/>
                <a:gd name="connsiteX12" fmla="*/ 661988 w 680085"/>
                <a:gd name="connsiteY12" fmla="*/ 429578 h 681037"/>
                <a:gd name="connsiteX13" fmla="*/ 661988 w 680085"/>
                <a:gd name="connsiteY13" fmla="*/ 429578 h 681037"/>
                <a:gd name="connsiteX14" fmla="*/ 680085 w 680085"/>
                <a:gd name="connsiteY14" fmla="*/ 453390 h 681037"/>
                <a:gd name="connsiteX15" fmla="*/ 680085 w 680085"/>
                <a:gd name="connsiteY15" fmla="*/ 657225 h 681037"/>
                <a:gd name="connsiteX16" fmla="*/ 660083 w 680085"/>
                <a:gd name="connsiteY16" fmla="*/ 681038 h 681037"/>
                <a:gd name="connsiteX17" fmla="*/ 660083 w 680085"/>
                <a:gd name="connsiteY17" fmla="*/ 681038 h 681037"/>
                <a:gd name="connsiteX18" fmla="*/ 656273 w 680085"/>
                <a:gd name="connsiteY18" fmla="*/ 681038 h 681037"/>
                <a:gd name="connsiteX19" fmla="*/ 651510 w 680085"/>
                <a:gd name="connsiteY19" fmla="*/ 680085 h 681037"/>
                <a:gd name="connsiteX20" fmla="*/ 651510 w 680085"/>
                <a:gd name="connsiteY20" fmla="*/ 680085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0085" h="681037">
                  <a:moveTo>
                    <a:pt x="651510" y="680085"/>
                  </a:moveTo>
                  <a:cubicBezTo>
                    <a:pt x="299085" y="664845"/>
                    <a:pt x="16193" y="381953"/>
                    <a:pt x="953" y="29527"/>
                  </a:cubicBezTo>
                  <a:cubicBezTo>
                    <a:pt x="0" y="27623"/>
                    <a:pt x="0" y="25717"/>
                    <a:pt x="0" y="23813"/>
                  </a:cubicBezTo>
                  <a:cubicBezTo>
                    <a:pt x="0" y="22860"/>
                    <a:pt x="0" y="20955"/>
                    <a:pt x="0" y="20002"/>
                  </a:cubicBezTo>
                  <a:cubicBezTo>
                    <a:pt x="1905" y="8573"/>
                    <a:pt x="11430" y="0"/>
                    <a:pt x="23813" y="0"/>
                  </a:cubicBezTo>
                  <a:lnTo>
                    <a:pt x="227648" y="0"/>
                  </a:lnTo>
                  <a:cubicBezTo>
                    <a:pt x="240030" y="0"/>
                    <a:pt x="250508" y="9525"/>
                    <a:pt x="251460" y="20955"/>
                  </a:cubicBezTo>
                  <a:lnTo>
                    <a:pt x="251460" y="20955"/>
                  </a:lnTo>
                  <a:cubicBezTo>
                    <a:pt x="251460" y="21908"/>
                    <a:pt x="251460" y="22860"/>
                    <a:pt x="251460" y="23813"/>
                  </a:cubicBezTo>
                  <a:lnTo>
                    <a:pt x="251460" y="23813"/>
                  </a:lnTo>
                  <a:cubicBezTo>
                    <a:pt x="263843" y="240983"/>
                    <a:pt x="436245" y="414338"/>
                    <a:pt x="653415" y="428625"/>
                  </a:cubicBezTo>
                  <a:cubicBezTo>
                    <a:pt x="654368" y="428625"/>
                    <a:pt x="655320" y="428625"/>
                    <a:pt x="656273" y="428625"/>
                  </a:cubicBezTo>
                  <a:cubicBezTo>
                    <a:pt x="658178" y="428625"/>
                    <a:pt x="660083" y="428625"/>
                    <a:pt x="661988" y="429578"/>
                  </a:cubicBezTo>
                  <a:lnTo>
                    <a:pt x="661988" y="429578"/>
                  </a:lnTo>
                  <a:cubicBezTo>
                    <a:pt x="672465" y="432435"/>
                    <a:pt x="680085" y="441960"/>
                    <a:pt x="680085" y="453390"/>
                  </a:cubicBezTo>
                  <a:lnTo>
                    <a:pt x="680085" y="657225"/>
                  </a:lnTo>
                  <a:cubicBezTo>
                    <a:pt x="680085" y="669608"/>
                    <a:pt x="671513" y="679133"/>
                    <a:pt x="660083" y="681038"/>
                  </a:cubicBezTo>
                  <a:cubicBezTo>
                    <a:pt x="660083" y="681038"/>
                    <a:pt x="660083" y="681038"/>
                    <a:pt x="660083" y="681038"/>
                  </a:cubicBezTo>
                  <a:cubicBezTo>
                    <a:pt x="659130" y="681038"/>
                    <a:pt x="657225" y="681038"/>
                    <a:pt x="656273" y="681038"/>
                  </a:cubicBezTo>
                  <a:cubicBezTo>
                    <a:pt x="654368" y="680085"/>
                    <a:pt x="652463" y="680085"/>
                    <a:pt x="651510" y="680085"/>
                  </a:cubicBezTo>
                  <a:cubicBezTo>
                    <a:pt x="651510" y="680085"/>
                    <a:pt x="651510" y="680085"/>
                    <a:pt x="651510" y="680085"/>
                  </a:cubicBezTo>
                  <a:close/>
                </a:path>
              </a:pathLst>
            </a:custGeom>
            <a:solidFill>
              <a:srgbClr val="DA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3EF997-7D12-42F2-B1E2-1CD002F4AF48}"/>
                </a:ext>
              </a:extLst>
            </p:cNvPr>
            <p:cNvSpPr/>
            <p:nvPr/>
          </p:nvSpPr>
          <p:spPr>
            <a:xfrm>
              <a:off x="1082986" y="684857"/>
              <a:ext cx="681990" cy="680085"/>
            </a:xfrm>
            <a:custGeom>
              <a:avLst/>
              <a:gdLst>
                <a:gd name="connsiteX0" fmla="*/ 680085 w 681990"/>
                <a:gd name="connsiteY0" fmla="*/ 651510 h 680085"/>
                <a:gd name="connsiteX1" fmla="*/ 680085 w 681990"/>
                <a:gd name="connsiteY1" fmla="*/ 651510 h 680085"/>
                <a:gd name="connsiteX2" fmla="*/ 29527 w 681990"/>
                <a:gd name="connsiteY2" fmla="*/ 952 h 680085"/>
                <a:gd name="connsiteX3" fmla="*/ 23813 w 681990"/>
                <a:gd name="connsiteY3" fmla="*/ 0 h 680085"/>
                <a:gd name="connsiteX4" fmla="*/ 20002 w 681990"/>
                <a:gd name="connsiteY4" fmla="*/ 0 h 680085"/>
                <a:gd name="connsiteX5" fmla="*/ 0 w 681990"/>
                <a:gd name="connsiteY5" fmla="*/ 23813 h 680085"/>
                <a:gd name="connsiteX6" fmla="*/ 0 w 681990"/>
                <a:gd name="connsiteY6" fmla="*/ 227648 h 680085"/>
                <a:gd name="connsiteX7" fmla="*/ 21908 w 681990"/>
                <a:gd name="connsiteY7" fmla="*/ 251460 h 680085"/>
                <a:gd name="connsiteX8" fmla="*/ 24765 w 681990"/>
                <a:gd name="connsiteY8" fmla="*/ 251460 h 680085"/>
                <a:gd name="connsiteX9" fmla="*/ 24765 w 681990"/>
                <a:gd name="connsiteY9" fmla="*/ 251460 h 680085"/>
                <a:gd name="connsiteX10" fmla="*/ 429578 w 681990"/>
                <a:gd name="connsiteY10" fmla="*/ 653415 h 680085"/>
                <a:gd name="connsiteX11" fmla="*/ 429578 w 681990"/>
                <a:gd name="connsiteY11" fmla="*/ 656273 h 680085"/>
                <a:gd name="connsiteX12" fmla="*/ 430530 w 681990"/>
                <a:gd name="connsiteY12" fmla="*/ 661987 h 680085"/>
                <a:gd name="connsiteX13" fmla="*/ 430530 w 681990"/>
                <a:gd name="connsiteY13" fmla="*/ 661987 h 680085"/>
                <a:gd name="connsiteX14" fmla="*/ 454342 w 681990"/>
                <a:gd name="connsiteY14" fmla="*/ 680085 h 680085"/>
                <a:gd name="connsiteX15" fmla="*/ 658178 w 681990"/>
                <a:gd name="connsiteY15" fmla="*/ 680085 h 680085"/>
                <a:gd name="connsiteX16" fmla="*/ 681990 w 681990"/>
                <a:gd name="connsiteY16" fmla="*/ 660082 h 680085"/>
                <a:gd name="connsiteX17" fmla="*/ 681990 w 681990"/>
                <a:gd name="connsiteY17" fmla="*/ 660082 h 680085"/>
                <a:gd name="connsiteX18" fmla="*/ 681990 w 681990"/>
                <a:gd name="connsiteY18" fmla="*/ 659130 h 680085"/>
                <a:gd name="connsiteX19" fmla="*/ 681990 w 681990"/>
                <a:gd name="connsiteY19" fmla="*/ 656273 h 680085"/>
                <a:gd name="connsiteX20" fmla="*/ 680085 w 681990"/>
                <a:gd name="connsiteY20" fmla="*/ 651510 h 68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1990" h="680085">
                  <a:moveTo>
                    <a:pt x="680085" y="651510"/>
                  </a:moveTo>
                  <a:cubicBezTo>
                    <a:pt x="680085" y="651510"/>
                    <a:pt x="680085" y="651510"/>
                    <a:pt x="680085" y="651510"/>
                  </a:cubicBezTo>
                  <a:cubicBezTo>
                    <a:pt x="664845" y="299085"/>
                    <a:pt x="381953" y="16192"/>
                    <a:pt x="29527" y="952"/>
                  </a:cubicBezTo>
                  <a:cubicBezTo>
                    <a:pt x="27623" y="952"/>
                    <a:pt x="25717" y="0"/>
                    <a:pt x="23813" y="0"/>
                  </a:cubicBezTo>
                  <a:cubicBezTo>
                    <a:pt x="22860" y="0"/>
                    <a:pt x="20955" y="0"/>
                    <a:pt x="20002" y="0"/>
                  </a:cubicBezTo>
                  <a:cubicBezTo>
                    <a:pt x="8573" y="1905"/>
                    <a:pt x="0" y="11430"/>
                    <a:pt x="0" y="23813"/>
                  </a:cubicBezTo>
                  <a:lnTo>
                    <a:pt x="0" y="227648"/>
                  </a:lnTo>
                  <a:cubicBezTo>
                    <a:pt x="0" y="240030"/>
                    <a:pt x="9525" y="250507"/>
                    <a:pt x="21908" y="251460"/>
                  </a:cubicBezTo>
                  <a:cubicBezTo>
                    <a:pt x="22860" y="251460"/>
                    <a:pt x="23813" y="251460"/>
                    <a:pt x="24765" y="251460"/>
                  </a:cubicBezTo>
                  <a:lnTo>
                    <a:pt x="24765" y="251460"/>
                  </a:lnTo>
                  <a:cubicBezTo>
                    <a:pt x="241935" y="263842"/>
                    <a:pt x="416242" y="436245"/>
                    <a:pt x="429578" y="653415"/>
                  </a:cubicBezTo>
                  <a:cubicBezTo>
                    <a:pt x="429578" y="654368"/>
                    <a:pt x="429578" y="655320"/>
                    <a:pt x="429578" y="656273"/>
                  </a:cubicBezTo>
                  <a:cubicBezTo>
                    <a:pt x="429578" y="658178"/>
                    <a:pt x="429578" y="660082"/>
                    <a:pt x="430530" y="661987"/>
                  </a:cubicBezTo>
                  <a:cubicBezTo>
                    <a:pt x="430530" y="661987"/>
                    <a:pt x="430530" y="661987"/>
                    <a:pt x="430530" y="661987"/>
                  </a:cubicBezTo>
                  <a:cubicBezTo>
                    <a:pt x="433388" y="672465"/>
                    <a:pt x="442913" y="680085"/>
                    <a:pt x="454342" y="680085"/>
                  </a:cubicBezTo>
                  <a:lnTo>
                    <a:pt x="658178" y="680085"/>
                  </a:lnTo>
                  <a:cubicBezTo>
                    <a:pt x="670560" y="680085"/>
                    <a:pt x="680085" y="671512"/>
                    <a:pt x="681990" y="660082"/>
                  </a:cubicBezTo>
                  <a:cubicBezTo>
                    <a:pt x="681990" y="660082"/>
                    <a:pt x="681990" y="660082"/>
                    <a:pt x="681990" y="660082"/>
                  </a:cubicBezTo>
                  <a:cubicBezTo>
                    <a:pt x="681990" y="660082"/>
                    <a:pt x="681990" y="659130"/>
                    <a:pt x="681990" y="659130"/>
                  </a:cubicBezTo>
                  <a:cubicBezTo>
                    <a:pt x="681990" y="658178"/>
                    <a:pt x="681990" y="657225"/>
                    <a:pt x="681990" y="656273"/>
                  </a:cubicBezTo>
                  <a:cubicBezTo>
                    <a:pt x="680085" y="655320"/>
                    <a:pt x="680085" y="653415"/>
                    <a:pt x="680085" y="651510"/>
                  </a:cubicBezTo>
                  <a:close/>
                </a:path>
              </a:pathLst>
            </a:custGeom>
            <a:solidFill>
              <a:srgbClr val="DA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B4F249-A483-430D-98C9-C75E8CA89BD4}"/>
                </a:ext>
              </a:extLst>
            </p:cNvPr>
            <p:cNvSpPr/>
            <p:nvPr/>
          </p:nvSpPr>
          <p:spPr>
            <a:xfrm>
              <a:off x="392424" y="804872"/>
              <a:ext cx="544830" cy="543877"/>
            </a:xfrm>
            <a:custGeom>
              <a:avLst/>
              <a:gdLst>
                <a:gd name="connsiteX0" fmla="*/ 272415 w 544830"/>
                <a:gd name="connsiteY0" fmla="*/ 0 h 543877"/>
                <a:gd name="connsiteX1" fmla="*/ 0 w 544830"/>
                <a:gd name="connsiteY1" fmla="*/ 271463 h 543877"/>
                <a:gd name="connsiteX2" fmla="*/ 272415 w 544830"/>
                <a:gd name="connsiteY2" fmla="*/ 543878 h 543877"/>
                <a:gd name="connsiteX3" fmla="*/ 544830 w 544830"/>
                <a:gd name="connsiteY3" fmla="*/ 271463 h 543877"/>
                <a:gd name="connsiteX4" fmla="*/ 272415 w 544830"/>
                <a:gd name="connsiteY4" fmla="*/ 0 h 543877"/>
                <a:gd name="connsiteX5" fmla="*/ 391478 w 544830"/>
                <a:gd name="connsiteY5" fmla="*/ 294323 h 543877"/>
                <a:gd name="connsiteX6" fmla="*/ 294323 w 544830"/>
                <a:gd name="connsiteY6" fmla="*/ 294323 h 543877"/>
                <a:gd name="connsiteX7" fmla="*/ 294323 w 544830"/>
                <a:gd name="connsiteY7" fmla="*/ 390525 h 543877"/>
                <a:gd name="connsiteX8" fmla="*/ 271463 w 544830"/>
                <a:gd name="connsiteY8" fmla="*/ 413385 h 543877"/>
                <a:gd name="connsiteX9" fmla="*/ 248603 w 544830"/>
                <a:gd name="connsiteY9" fmla="*/ 390525 h 543877"/>
                <a:gd name="connsiteX10" fmla="*/ 248603 w 544830"/>
                <a:gd name="connsiteY10" fmla="*/ 294323 h 543877"/>
                <a:gd name="connsiteX11" fmla="*/ 153353 w 544830"/>
                <a:gd name="connsiteY11" fmla="*/ 294323 h 543877"/>
                <a:gd name="connsiteX12" fmla="*/ 130493 w 544830"/>
                <a:gd name="connsiteY12" fmla="*/ 271463 h 543877"/>
                <a:gd name="connsiteX13" fmla="*/ 153353 w 544830"/>
                <a:gd name="connsiteY13" fmla="*/ 248602 h 543877"/>
                <a:gd name="connsiteX14" fmla="*/ 249555 w 544830"/>
                <a:gd name="connsiteY14" fmla="*/ 248602 h 543877"/>
                <a:gd name="connsiteX15" fmla="*/ 249555 w 544830"/>
                <a:gd name="connsiteY15" fmla="*/ 152400 h 543877"/>
                <a:gd name="connsiteX16" fmla="*/ 272415 w 544830"/>
                <a:gd name="connsiteY16" fmla="*/ 129540 h 543877"/>
                <a:gd name="connsiteX17" fmla="*/ 295275 w 544830"/>
                <a:gd name="connsiteY17" fmla="*/ 152400 h 543877"/>
                <a:gd name="connsiteX18" fmla="*/ 295275 w 544830"/>
                <a:gd name="connsiteY18" fmla="*/ 248602 h 543877"/>
                <a:gd name="connsiteX19" fmla="*/ 391478 w 544830"/>
                <a:gd name="connsiteY19" fmla="*/ 248602 h 543877"/>
                <a:gd name="connsiteX20" fmla="*/ 414338 w 544830"/>
                <a:gd name="connsiteY20" fmla="*/ 271463 h 543877"/>
                <a:gd name="connsiteX21" fmla="*/ 391478 w 544830"/>
                <a:gd name="connsiteY21" fmla="*/ 294323 h 54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4830" h="543877">
                  <a:moveTo>
                    <a:pt x="272415" y="0"/>
                  </a:moveTo>
                  <a:cubicBezTo>
                    <a:pt x="121920" y="0"/>
                    <a:pt x="0" y="121920"/>
                    <a:pt x="0" y="271463"/>
                  </a:cubicBezTo>
                  <a:cubicBezTo>
                    <a:pt x="0" y="421005"/>
                    <a:pt x="121920" y="543878"/>
                    <a:pt x="272415" y="543878"/>
                  </a:cubicBezTo>
                  <a:cubicBezTo>
                    <a:pt x="422910" y="543878"/>
                    <a:pt x="544830" y="421958"/>
                    <a:pt x="544830" y="271463"/>
                  </a:cubicBezTo>
                  <a:cubicBezTo>
                    <a:pt x="544830" y="120967"/>
                    <a:pt x="421958" y="0"/>
                    <a:pt x="272415" y="0"/>
                  </a:cubicBezTo>
                  <a:close/>
                  <a:moveTo>
                    <a:pt x="391478" y="294323"/>
                  </a:moveTo>
                  <a:lnTo>
                    <a:pt x="294323" y="294323"/>
                  </a:lnTo>
                  <a:lnTo>
                    <a:pt x="294323" y="390525"/>
                  </a:lnTo>
                  <a:cubicBezTo>
                    <a:pt x="294323" y="402908"/>
                    <a:pt x="283845" y="413385"/>
                    <a:pt x="271463" y="413385"/>
                  </a:cubicBezTo>
                  <a:cubicBezTo>
                    <a:pt x="259080" y="413385"/>
                    <a:pt x="248603" y="402908"/>
                    <a:pt x="248603" y="390525"/>
                  </a:cubicBezTo>
                  <a:lnTo>
                    <a:pt x="248603" y="294323"/>
                  </a:lnTo>
                  <a:lnTo>
                    <a:pt x="153353" y="294323"/>
                  </a:lnTo>
                  <a:cubicBezTo>
                    <a:pt x="140970" y="294323"/>
                    <a:pt x="130493" y="283845"/>
                    <a:pt x="130493" y="271463"/>
                  </a:cubicBezTo>
                  <a:cubicBezTo>
                    <a:pt x="130493" y="259080"/>
                    <a:pt x="140970" y="248602"/>
                    <a:pt x="153353" y="248602"/>
                  </a:cubicBezTo>
                  <a:lnTo>
                    <a:pt x="249555" y="248602"/>
                  </a:lnTo>
                  <a:lnTo>
                    <a:pt x="249555" y="152400"/>
                  </a:lnTo>
                  <a:cubicBezTo>
                    <a:pt x="249555" y="140017"/>
                    <a:pt x="260033" y="129540"/>
                    <a:pt x="272415" y="129540"/>
                  </a:cubicBezTo>
                  <a:cubicBezTo>
                    <a:pt x="284798" y="129540"/>
                    <a:pt x="295275" y="140017"/>
                    <a:pt x="295275" y="152400"/>
                  </a:cubicBezTo>
                  <a:lnTo>
                    <a:pt x="295275" y="248602"/>
                  </a:lnTo>
                  <a:lnTo>
                    <a:pt x="391478" y="248602"/>
                  </a:lnTo>
                  <a:cubicBezTo>
                    <a:pt x="403860" y="248602"/>
                    <a:pt x="414338" y="259080"/>
                    <a:pt x="414338" y="271463"/>
                  </a:cubicBezTo>
                  <a:cubicBezTo>
                    <a:pt x="413385" y="283845"/>
                    <a:pt x="403860" y="294323"/>
                    <a:pt x="391478" y="2943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CA39A78-0258-415C-A46D-BB8BF0EC4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46" t="18972" r="17740" b="26320"/>
          <a:stretch/>
        </p:blipFill>
        <p:spPr>
          <a:xfrm>
            <a:off x="10964414" y="6410742"/>
            <a:ext cx="843987" cy="1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4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phic 13">
            <a:extLst>
              <a:ext uri="{FF2B5EF4-FFF2-40B4-BE49-F238E27FC236}">
                <a16:creationId xmlns:a16="http://schemas.microsoft.com/office/drawing/2014/main" id="{95EC73A8-8BC8-42E7-8178-BF2539844219}"/>
              </a:ext>
            </a:extLst>
          </p:cNvPr>
          <p:cNvGrpSpPr/>
          <p:nvPr/>
        </p:nvGrpSpPr>
        <p:grpSpPr>
          <a:xfrm>
            <a:off x="-1112629" y="4529666"/>
            <a:ext cx="14417257" cy="2328334"/>
            <a:chOff x="247556" y="5801632"/>
            <a:chExt cx="3823716" cy="617516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B3A4CE-AE62-46F7-A09A-366723CE0B47}"/>
                </a:ext>
              </a:extLst>
            </p:cNvPr>
            <p:cNvSpPr/>
            <p:nvPr/>
          </p:nvSpPr>
          <p:spPr>
            <a:xfrm>
              <a:off x="247556" y="6419149"/>
              <a:ext cx="3823716" cy="9525"/>
            </a:xfrm>
            <a:custGeom>
              <a:avLst/>
              <a:gdLst>
                <a:gd name="connsiteX0" fmla="*/ 0 w 3823716"/>
                <a:gd name="connsiteY0" fmla="*/ 0 h 9525"/>
                <a:gd name="connsiteX1" fmla="*/ 3823716 w 382371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23716" h="9525">
                  <a:moveTo>
                    <a:pt x="0" y="0"/>
                  </a:moveTo>
                  <a:lnTo>
                    <a:pt x="3823716" y="0"/>
                  </a:lnTo>
                </a:path>
              </a:pathLst>
            </a:custGeom>
            <a:ln w="7144" cap="flat">
              <a:solidFill>
                <a:schemeClr val="bg1">
                  <a:alpha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0A32605-A315-423A-9660-9BD59F2E2806}"/>
                </a:ext>
              </a:extLst>
            </p:cNvPr>
            <p:cNvSpPr/>
            <p:nvPr/>
          </p:nvSpPr>
          <p:spPr>
            <a:xfrm>
              <a:off x="269844" y="6357368"/>
              <a:ext cx="3779139" cy="45111"/>
            </a:xfrm>
            <a:custGeom>
              <a:avLst/>
              <a:gdLst>
                <a:gd name="connsiteX0" fmla="*/ 0 w 3779139"/>
                <a:gd name="connsiteY0" fmla="*/ 28824 h 45111"/>
                <a:gd name="connsiteX1" fmla="*/ 241268 w 3779139"/>
                <a:gd name="connsiteY1" fmla="*/ 4726 h 45111"/>
                <a:gd name="connsiteX2" fmla="*/ 586645 w 3779139"/>
                <a:gd name="connsiteY2" fmla="*/ 37301 h 45111"/>
                <a:gd name="connsiteX3" fmla="*/ 919829 w 3779139"/>
                <a:gd name="connsiteY3" fmla="*/ 4726 h 45111"/>
                <a:gd name="connsiteX4" fmla="*/ 1283113 w 3779139"/>
                <a:gd name="connsiteY4" fmla="*/ 39682 h 45111"/>
                <a:gd name="connsiteX5" fmla="*/ 1605058 w 3779139"/>
                <a:gd name="connsiteY5" fmla="*/ 4726 h 45111"/>
                <a:gd name="connsiteX6" fmla="*/ 1895856 w 3779139"/>
                <a:gd name="connsiteY6" fmla="*/ 36539 h 45111"/>
                <a:gd name="connsiteX7" fmla="*/ 2125599 w 3779139"/>
                <a:gd name="connsiteY7" fmla="*/ 10917 h 45111"/>
                <a:gd name="connsiteX8" fmla="*/ 2404015 w 3779139"/>
                <a:gd name="connsiteY8" fmla="*/ 41968 h 45111"/>
                <a:gd name="connsiteX9" fmla="*/ 2789873 w 3779139"/>
                <a:gd name="connsiteY9" fmla="*/ 58 h 45111"/>
                <a:gd name="connsiteX10" fmla="*/ 3130582 w 3779139"/>
                <a:gd name="connsiteY10" fmla="*/ 41968 h 45111"/>
                <a:gd name="connsiteX11" fmla="*/ 3444145 w 3779139"/>
                <a:gd name="connsiteY11" fmla="*/ 7869 h 45111"/>
                <a:gd name="connsiteX12" fmla="*/ 3779139 w 3779139"/>
                <a:gd name="connsiteY12" fmla="*/ 45112 h 4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79139" h="45111">
                  <a:moveTo>
                    <a:pt x="0" y="28824"/>
                  </a:moveTo>
                  <a:cubicBezTo>
                    <a:pt x="7049" y="17203"/>
                    <a:pt x="230029" y="4059"/>
                    <a:pt x="241268" y="4726"/>
                  </a:cubicBezTo>
                  <a:cubicBezTo>
                    <a:pt x="258318" y="5869"/>
                    <a:pt x="572548" y="38158"/>
                    <a:pt x="586645" y="37301"/>
                  </a:cubicBezTo>
                  <a:cubicBezTo>
                    <a:pt x="600456" y="36539"/>
                    <a:pt x="907542" y="4726"/>
                    <a:pt x="919829" y="4726"/>
                  </a:cubicBezTo>
                  <a:cubicBezTo>
                    <a:pt x="932688" y="4726"/>
                    <a:pt x="1269683" y="39301"/>
                    <a:pt x="1283113" y="39682"/>
                  </a:cubicBezTo>
                  <a:cubicBezTo>
                    <a:pt x="1297019" y="40063"/>
                    <a:pt x="1593723" y="3487"/>
                    <a:pt x="1605058" y="4726"/>
                  </a:cubicBezTo>
                  <a:cubicBezTo>
                    <a:pt x="1615250" y="5869"/>
                    <a:pt x="1887569" y="36349"/>
                    <a:pt x="1895856" y="36539"/>
                  </a:cubicBezTo>
                  <a:cubicBezTo>
                    <a:pt x="1903476" y="36634"/>
                    <a:pt x="2117027" y="11107"/>
                    <a:pt x="2125599" y="10917"/>
                  </a:cubicBezTo>
                  <a:cubicBezTo>
                    <a:pt x="2134838" y="10726"/>
                    <a:pt x="2392490" y="40635"/>
                    <a:pt x="2404015" y="41968"/>
                  </a:cubicBezTo>
                  <a:cubicBezTo>
                    <a:pt x="2418493" y="43588"/>
                    <a:pt x="2778062" y="-1847"/>
                    <a:pt x="2789873" y="58"/>
                  </a:cubicBezTo>
                  <a:cubicBezTo>
                    <a:pt x="2800540" y="1773"/>
                    <a:pt x="3120009" y="40444"/>
                    <a:pt x="3130582" y="41968"/>
                  </a:cubicBezTo>
                  <a:cubicBezTo>
                    <a:pt x="3140964" y="43492"/>
                    <a:pt x="3430524" y="7488"/>
                    <a:pt x="3444145" y="7869"/>
                  </a:cubicBezTo>
                  <a:cubicBezTo>
                    <a:pt x="3453384" y="8059"/>
                    <a:pt x="3773234" y="25109"/>
                    <a:pt x="3779139" y="45112"/>
                  </a:cubicBezTo>
                </a:path>
              </a:pathLst>
            </a:custGeom>
            <a:noFill/>
            <a:ln w="6906" cap="flat">
              <a:solidFill>
                <a:schemeClr val="bg1">
                  <a:alpha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5E5443F-F154-4CE2-B23C-AC849BB0DCE5}"/>
                </a:ext>
              </a:extLst>
            </p:cNvPr>
            <p:cNvSpPr/>
            <p:nvPr/>
          </p:nvSpPr>
          <p:spPr>
            <a:xfrm>
              <a:off x="292132" y="6295683"/>
              <a:ext cx="3734657" cy="90127"/>
            </a:xfrm>
            <a:custGeom>
              <a:avLst/>
              <a:gdLst>
                <a:gd name="connsiteX0" fmla="*/ 0 w 3734657"/>
                <a:gd name="connsiteY0" fmla="*/ 57552 h 90127"/>
                <a:gd name="connsiteX1" fmla="*/ 239744 w 3734657"/>
                <a:gd name="connsiteY1" fmla="*/ 9451 h 90127"/>
                <a:gd name="connsiteX2" fmla="*/ 585121 w 3734657"/>
                <a:gd name="connsiteY2" fmla="*/ 74602 h 90127"/>
                <a:gd name="connsiteX3" fmla="*/ 917924 w 3734657"/>
                <a:gd name="connsiteY3" fmla="*/ 9451 h 90127"/>
                <a:gd name="connsiteX4" fmla="*/ 1281589 w 3734657"/>
                <a:gd name="connsiteY4" fmla="*/ 79269 h 90127"/>
                <a:gd name="connsiteX5" fmla="*/ 1598486 w 3734657"/>
                <a:gd name="connsiteY5" fmla="*/ 9451 h 90127"/>
                <a:gd name="connsiteX6" fmla="*/ 1885950 w 3734657"/>
                <a:gd name="connsiteY6" fmla="*/ 73078 h 90127"/>
                <a:gd name="connsiteX7" fmla="*/ 2111883 w 3734657"/>
                <a:gd name="connsiteY7" fmla="*/ 21833 h 90127"/>
                <a:gd name="connsiteX8" fmla="*/ 2385632 w 3734657"/>
                <a:gd name="connsiteY8" fmla="*/ 83936 h 90127"/>
                <a:gd name="connsiteX9" fmla="*/ 2765774 w 3734657"/>
                <a:gd name="connsiteY9" fmla="*/ 116 h 90127"/>
                <a:gd name="connsiteX10" fmla="*/ 3096673 w 3734657"/>
                <a:gd name="connsiteY10" fmla="*/ 83936 h 90127"/>
                <a:gd name="connsiteX11" fmla="*/ 3405188 w 3734657"/>
                <a:gd name="connsiteY11" fmla="*/ 15642 h 90127"/>
                <a:gd name="connsiteX12" fmla="*/ 3734657 w 3734657"/>
                <a:gd name="connsiteY12" fmla="*/ 90128 h 9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34657" h="90127">
                  <a:moveTo>
                    <a:pt x="0" y="57552"/>
                  </a:moveTo>
                  <a:cubicBezTo>
                    <a:pt x="14002" y="34311"/>
                    <a:pt x="217265" y="7927"/>
                    <a:pt x="239744" y="9451"/>
                  </a:cubicBezTo>
                  <a:cubicBezTo>
                    <a:pt x="273844" y="11737"/>
                    <a:pt x="557117" y="76221"/>
                    <a:pt x="585121" y="74602"/>
                  </a:cubicBezTo>
                  <a:cubicBezTo>
                    <a:pt x="612743" y="73078"/>
                    <a:pt x="893350" y="9451"/>
                    <a:pt x="917924" y="9451"/>
                  </a:cubicBezTo>
                  <a:cubicBezTo>
                    <a:pt x="943547" y="9451"/>
                    <a:pt x="1254728" y="78507"/>
                    <a:pt x="1281589" y="79269"/>
                  </a:cubicBezTo>
                  <a:cubicBezTo>
                    <a:pt x="1309402" y="80031"/>
                    <a:pt x="1575816" y="6879"/>
                    <a:pt x="1598486" y="9451"/>
                  </a:cubicBezTo>
                  <a:cubicBezTo>
                    <a:pt x="1618869" y="11737"/>
                    <a:pt x="1869281" y="72792"/>
                    <a:pt x="1885950" y="73078"/>
                  </a:cubicBezTo>
                  <a:cubicBezTo>
                    <a:pt x="1901285" y="73364"/>
                    <a:pt x="2094833" y="22214"/>
                    <a:pt x="2111883" y="21833"/>
                  </a:cubicBezTo>
                  <a:cubicBezTo>
                    <a:pt x="2130362" y="21452"/>
                    <a:pt x="2362581" y="81269"/>
                    <a:pt x="2385632" y="83936"/>
                  </a:cubicBezTo>
                  <a:cubicBezTo>
                    <a:pt x="2414588" y="87270"/>
                    <a:pt x="2742057" y="-3694"/>
                    <a:pt x="2765774" y="116"/>
                  </a:cubicBezTo>
                  <a:cubicBezTo>
                    <a:pt x="2787206" y="3545"/>
                    <a:pt x="3075527" y="80888"/>
                    <a:pt x="3096673" y="83936"/>
                  </a:cubicBezTo>
                  <a:cubicBezTo>
                    <a:pt x="3117342" y="86984"/>
                    <a:pt x="3378137" y="15071"/>
                    <a:pt x="3405188" y="15642"/>
                  </a:cubicBezTo>
                  <a:cubicBezTo>
                    <a:pt x="3423666" y="16023"/>
                    <a:pt x="3722751" y="50123"/>
                    <a:pt x="3734657" y="90128"/>
                  </a:cubicBezTo>
                </a:path>
              </a:pathLst>
            </a:custGeom>
            <a:noFill/>
            <a:ln w="6667" cap="flat">
              <a:solidFill>
                <a:schemeClr val="bg1">
                  <a:alpha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999514-BE5B-410D-B601-A5BA9067B198}"/>
                </a:ext>
              </a:extLst>
            </p:cNvPr>
            <p:cNvSpPr/>
            <p:nvPr/>
          </p:nvSpPr>
          <p:spPr>
            <a:xfrm>
              <a:off x="314421" y="6233808"/>
              <a:ext cx="3690080" cy="135239"/>
            </a:xfrm>
            <a:custGeom>
              <a:avLst/>
              <a:gdLst>
                <a:gd name="connsiteX0" fmla="*/ 0 w 3690080"/>
                <a:gd name="connsiteY0" fmla="*/ 86376 h 135239"/>
                <a:gd name="connsiteX1" fmla="*/ 238316 w 3690080"/>
                <a:gd name="connsiteY1" fmla="*/ 14177 h 135239"/>
                <a:gd name="connsiteX2" fmla="*/ 583787 w 3690080"/>
                <a:gd name="connsiteY2" fmla="*/ 111998 h 135239"/>
                <a:gd name="connsiteX3" fmla="*/ 916210 w 3690080"/>
                <a:gd name="connsiteY3" fmla="*/ 14177 h 135239"/>
                <a:gd name="connsiteX4" fmla="*/ 1280160 w 3690080"/>
                <a:gd name="connsiteY4" fmla="*/ 118952 h 135239"/>
                <a:gd name="connsiteX5" fmla="*/ 1592009 w 3690080"/>
                <a:gd name="connsiteY5" fmla="*/ 14177 h 135239"/>
                <a:gd name="connsiteX6" fmla="*/ 1876139 w 3690080"/>
                <a:gd name="connsiteY6" fmla="*/ 109617 h 135239"/>
                <a:gd name="connsiteX7" fmla="*/ 2098262 w 3690080"/>
                <a:gd name="connsiteY7" fmla="*/ 32750 h 135239"/>
                <a:gd name="connsiteX8" fmla="*/ 2367248 w 3690080"/>
                <a:gd name="connsiteY8" fmla="*/ 125905 h 135239"/>
                <a:gd name="connsiteX9" fmla="*/ 2741581 w 3690080"/>
                <a:gd name="connsiteY9" fmla="*/ 175 h 135239"/>
                <a:gd name="connsiteX10" fmla="*/ 3062669 w 3690080"/>
                <a:gd name="connsiteY10" fmla="*/ 125905 h 135239"/>
                <a:gd name="connsiteX11" fmla="*/ 3366230 w 3690080"/>
                <a:gd name="connsiteY11" fmla="*/ 23511 h 135239"/>
                <a:gd name="connsiteX12" fmla="*/ 3690080 w 3690080"/>
                <a:gd name="connsiteY12" fmla="*/ 135239 h 13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90080" h="135239">
                  <a:moveTo>
                    <a:pt x="0" y="86376"/>
                  </a:moveTo>
                  <a:cubicBezTo>
                    <a:pt x="21050" y="51514"/>
                    <a:pt x="204502" y="11986"/>
                    <a:pt x="238316" y="14177"/>
                  </a:cubicBezTo>
                  <a:cubicBezTo>
                    <a:pt x="289465" y="17510"/>
                    <a:pt x="541687" y="114380"/>
                    <a:pt x="583787" y="111998"/>
                  </a:cubicBezTo>
                  <a:cubicBezTo>
                    <a:pt x="625221" y="109617"/>
                    <a:pt x="879348" y="14272"/>
                    <a:pt x="916210" y="14177"/>
                  </a:cubicBezTo>
                  <a:cubicBezTo>
                    <a:pt x="954691" y="14177"/>
                    <a:pt x="1239869" y="117809"/>
                    <a:pt x="1280160" y="118952"/>
                  </a:cubicBezTo>
                  <a:cubicBezTo>
                    <a:pt x="1321880" y="120095"/>
                    <a:pt x="1558004" y="10271"/>
                    <a:pt x="1592009" y="14177"/>
                  </a:cubicBezTo>
                  <a:cubicBezTo>
                    <a:pt x="1622584" y="17701"/>
                    <a:pt x="1850993" y="109141"/>
                    <a:pt x="1876139" y="109617"/>
                  </a:cubicBezTo>
                  <a:cubicBezTo>
                    <a:pt x="1899095" y="109998"/>
                    <a:pt x="2072640" y="33322"/>
                    <a:pt x="2098262" y="32750"/>
                  </a:cubicBezTo>
                  <a:cubicBezTo>
                    <a:pt x="2125980" y="32179"/>
                    <a:pt x="2332768" y="121904"/>
                    <a:pt x="2367248" y="125905"/>
                  </a:cubicBezTo>
                  <a:cubicBezTo>
                    <a:pt x="2410778" y="130858"/>
                    <a:pt x="2706148" y="-5540"/>
                    <a:pt x="2741581" y="175"/>
                  </a:cubicBezTo>
                  <a:cubicBezTo>
                    <a:pt x="2773680" y="5318"/>
                    <a:pt x="3030950" y="121237"/>
                    <a:pt x="3062669" y="125905"/>
                  </a:cubicBezTo>
                  <a:cubicBezTo>
                    <a:pt x="3093720" y="130382"/>
                    <a:pt x="3325559" y="22559"/>
                    <a:pt x="3366230" y="23511"/>
                  </a:cubicBezTo>
                  <a:cubicBezTo>
                    <a:pt x="3393948" y="24083"/>
                    <a:pt x="3672364" y="75136"/>
                    <a:pt x="3690080" y="135239"/>
                  </a:cubicBezTo>
                </a:path>
              </a:pathLst>
            </a:custGeom>
            <a:noFill/>
            <a:ln w="6429" cap="flat">
              <a:solidFill>
                <a:schemeClr val="bg1">
                  <a:alpha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70A9EC-AA88-48AF-A00E-BCC911C0898A}"/>
                </a:ext>
              </a:extLst>
            </p:cNvPr>
            <p:cNvSpPr/>
            <p:nvPr/>
          </p:nvSpPr>
          <p:spPr>
            <a:xfrm>
              <a:off x="336709" y="6172218"/>
              <a:ext cx="3645503" cy="180255"/>
            </a:xfrm>
            <a:custGeom>
              <a:avLst/>
              <a:gdLst>
                <a:gd name="connsiteX0" fmla="*/ 0 w 3645503"/>
                <a:gd name="connsiteY0" fmla="*/ 115009 h 180255"/>
                <a:gd name="connsiteX1" fmla="*/ 236792 w 3645503"/>
                <a:gd name="connsiteY1" fmla="*/ 18807 h 180255"/>
                <a:gd name="connsiteX2" fmla="*/ 582359 w 3645503"/>
                <a:gd name="connsiteY2" fmla="*/ 149204 h 180255"/>
                <a:gd name="connsiteX3" fmla="*/ 914400 w 3645503"/>
                <a:gd name="connsiteY3" fmla="*/ 18807 h 180255"/>
                <a:gd name="connsiteX4" fmla="*/ 1278731 w 3645503"/>
                <a:gd name="connsiteY4" fmla="*/ 158539 h 180255"/>
                <a:gd name="connsiteX5" fmla="*/ 1585532 w 3645503"/>
                <a:gd name="connsiteY5" fmla="*/ 18807 h 180255"/>
                <a:gd name="connsiteX6" fmla="*/ 1866233 w 3645503"/>
                <a:gd name="connsiteY6" fmla="*/ 146061 h 180255"/>
                <a:gd name="connsiteX7" fmla="*/ 2084546 w 3645503"/>
                <a:gd name="connsiteY7" fmla="*/ 43667 h 180255"/>
                <a:gd name="connsiteX8" fmla="*/ 2348865 w 3645503"/>
                <a:gd name="connsiteY8" fmla="*/ 167873 h 180255"/>
                <a:gd name="connsiteX9" fmla="*/ 2717387 w 3645503"/>
                <a:gd name="connsiteY9" fmla="*/ 233 h 180255"/>
                <a:gd name="connsiteX10" fmla="*/ 3028664 w 3645503"/>
                <a:gd name="connsiteY10" fmla="*/ 167873 h 180255"/>
                <a:gd name="connsiteX11" fmla="*/ 3327178 w 3645503"/>
                <a:gd name="connsiteY11" fmla="*/ 31285 h 180255"/>
                <a:gd name="connsiteX12" fmla="*/ 3645503 w 3645503"/>
                <a:gd name="connsiteY12" fmla="*/ 180256 h 180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45503" h="180255">
                  <a:moveTo>
                    <a:pt x="0" y="115009"/>
                  </a:moveTo>
                  <a:cubicBezTo>
                    <a:pt x="28099" y="68623"/>
                    <a:pt x="191834" y="15854"/>
                    <a:pt x="236792" y="18807"/>
                  </a:cubicBezTo>
                  <a:cubicBezTo>
                    <a:pt x="304991" y="23284"/>
                    <a:pt x="526161" y="152347"/>
                    <a:pt x="582359" y="149204"/>
                  </a:cubicBezTo>
                  <a:cubicBezTo>
                    <a:pt x="637604" y="146061"/>
                    <a:pt x="865156" y="18807"/>
                    <a:pt x="914400" y="18807"/>
                  </a:cubicBezTo>
                  <a:cubicBezTo>
                    <a:pt x="965740" y="18807"/>
                    <a:pt x="1225010" y="157015"/>
                    <a:pt x="1278731" y="158539"/>
                  </a:cubicBezTo>
                  <a:cubicBezTo>
                    <a:pt x="1334262" y="160063"/>
                    <a:pt x="1540193" y="13663"/>
                    <a:pt x="1585532" y="18807"/>
                  </a:cubicBezTo>
                  <a:cubicBezTo>
                    <a:pt x="1626299" y="23474"/>
                    <a:pt x="1832801" y="145489"/>
                    <a:pt x="1866233" y="146061"/>
                  </a:cubicBezTo>
                  <a:cubicBezTo>
                    <a:pt x="1896904" y="146632"/>
                    <a:pt x="2050447" y="44334"/>
                    <a:pt x="2084546" y="43667"/>
                  </a:cubicBezTo>
                  <a:cubicBezTo>
                    <a:pt x="2121599" y="42905"/>
                    <a:pt x="2302764" y="162539"/>
                    <a:pt x="2348865" y="167873"/>
                  </a:cubicBezTo>
                  <a:cubicBezTo>
                    <a:pt x="2406872" y="174445"/>
                    <a:pt x="2670143" y="-7387"/>
                    <a:pt x="2717387" y="233"/>
                  </a:cubicBezTo>
                  <a:cubicBezTo>
                    <a:pt x="2760155" y="7091"/>
                    <a:pt x="2986374" y="161682"/>
                    <a:pt x="3028664" y="167873"/>
                  </a:cubicBezTo>
                  <a:cubicBezTo>
                    <a:pt x="3070003" y="173874"/>
                    <a:pt x="3273076" y="30142"/>
                    <a:pt x="3327178" y="31285"/>
                  </a:cubicBezTo>
                  <a:cubicBezTo>
                    <a:pt x="3364230" y="32047"/>
                    <a:pt x="3621786" y="100150"/>
                    <a:pt x="3645503" y="180256"/>
                  </a:cubicBezTo>
                </a:path>
              </a:pathLst>
            </a:custGeom>
            <a:noFill/>
            <a:ln w="6191" cap="flat">
              <a:solidFill>
                <a:schemeClr val="bg1">
                  <a:alpha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DB1CC6-CC5E-43B0-B015-6CB3EB219F9D}"/>
                </a:ext>
              </a:extLst>
            </p:cNvPr>
            <p:cNvSpPr/>
            <p:nvPr/>
          </p:nvSpPr>
          <p:spPr>
            <a:xfrm>
              <a:off x="358903" y="6110343"/>
              <a:ext cx="3600926" cy="225366"/>
            </a:xfrm>
            <a:custGeom>
              <a:avLst/>
              <a:gdLst>
                <a:gd name="connsiteX0" fmla="*/ 0 w 3600926"/>
                <a:gd name="connsiteY0" fmla="*/ 143928 h 225366"/>
                <a:gd name="connsiteX1" fmla="*/ 235268 w 3600926"/>
                <a:gd name="connsiteY1" fmla="*/ 23627 h 225366"/>
                <a:gd name="connsiteX2" fmla="*/ 580835 w 3600926"/>
                <a:gd name="connsiteY2" fmla="*/ 186600 h 225366"/>
                <a:gd name="connsiteX3" fmla="*/ 912495 w 3600926"/>
                <a:gd name="connsiteY3" fmla="*/ 23627 h 225366"/>
                <a:gd name="connsiteX4" fmla="*/ 1277112 w 3600926"/>
                <a:gd name="connsiteY4" fmla="*/ 198221 h 225366"/>
                <a:gd name="connsiteX5" fmla="*/ 1578959 w 3600926"/>
                <a:gd name="connsiteY5" fmla="*/ 23627 h 225366"/>
                <a:gd name="connsiteX6" fmla="*/ 1856327 w 3600926"/>
                <a:gd name="connsiteY6" fmla="*/ 182695 h 225366"/>
                <a:gd name="connsiteX7" fmla="*/ 2070830 w 3600926"/>
                <a:gd name="connsiteY7" fmla="*/ 54679 h 225366"/>
                <a:gd name="connsiteX8" fmla="*/ 2330387 w 3600926"/>
                <a:gd name="connsiteY8" fmla="*/ 209841 h 225366"/>
                <a:gd name="connsiteX9" fmla="*/ 2693099 w 3600926"/>
                <a:gd name="connsiteY9" fmla="*/ 291 h 225366"/>
                <a:gd name="connsiteX10" fmla="*/ 2994565 w 3600926"/>
                <a:gd name="connsiteY10" fmla="*/ 209841 h 225366"/>
                <a:gd name="connsiteX11" fmla="*/ 3288125 w 3600926"/>
                <a:gd name="connsiteY11" fmla="*/ 39153 h 225366"/>
                <a:gd name="connsiteX12" fmla="*/ 3600926 w 3600926"/>
                <a:gd name="connsiteY12" fmla="*/ 225367 h 225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00926" h="225366">
                  <a:moveTo>
                    <a:pt x="0" y="143928"/>
                  </a:moveTo>
                  <a:cubicBezTo>
                    <a:pt x="35052" y="85921"/>
                    <a:pt x="179070" y="19913"/>
                    <a:pt x="235268" y="23627"/>
                  </a:cubicBezTo>
                  <a:cubicBezTo>
                    <a:pt x="320516" y="29247"/>
                    <a:pt x="510730" y="190601"/>
                    <a:pt x="580835" y="186600"/>
                  </a:cubicBezTo>
                  <a:cubicBezTo>
                    <a:pt x="649891" y="182695"/>
                    <a:pt x="850964" y="23627"/>
                    <a:pt x="912495" y="23627"/>
                  </a:cubicBezTo>
                  <a:cubicBezTo>
                    <a:pt x="976598" y="23627"/>
                    <a:pt x="1209961" y="196411"/>
                    <a:pt x="1277112" y="198221"/>
                  </a:cubicBezTo>
                  <a:cubicBezTo>
                    <a:pt x="1346549" y="200126"/>
                    <a:pt x="1522190" y="17150"/>
                    <a:pt x="1578959" y="23627"/>
                  </a:cubicBezTo>
                  <a:cubicBezTo>
                    <a:pt x="1629918" y="29438"/>
                    <a:pt x="1814513" y="181933"/>
                    <a:pt x="1856327" y="182695"/>
                  </a:cubicBezTo>
                  <a:cubicBezTo>
                    <a:pt x="1894618" y="183362"/>
                    <a:pt x="2028158" y="55536"/>
                    <a:pt x="2070830" y="54679"/>
                  </a:cubicBezTo>
                  <a:cubicBezTo>
                    <a:pt x="2117122" y="53631"/>
                    <a:pt x="2272856" y="203364"/>
                    <a:pt x="2330387" y="209841"/>
                  </a:cubicBezTo>
                  <a:cubicBezTo>
                    <a:pt x="2402872" y="218128"/>
                    <a:pt x="2634044" y="-9234"/>
                    <a:pt x="2693099" y="291"/>
                  </a:cubicBezTo>
                  <a:cubicBezTo>
                    <a:pt x="2746534" y="8864"/>
                    <a:pt x="2941701" y="202126"/>
                    <a:pt x="2994565" y="209841"/>
                  </a:cubicBezTo>
                  <a:cubicBezTo>
                    <a:pt x="3046286" y="217366"/>
                    <a:pt x="3220403" y="37629"/>
                    <a:pt x="3288125" y="39153"/>
                  </a:cubicBezTo>
                  <a:cubicBezTo>
                    <a:pt x="3334417" y="40106"/>
                    <a:pt x="3571304" y="125259"/>
                    <a:pt x="3600926" y="225367"/>
                  </a:cubicBezTo>
                </a:path>
              </a:pathLst>
            </a:custGeom>
            <a:noFill/>
            <a:ln w="5953" cap="flat">
              <a:solidFill>
                <a:schemeClr val="bg1">
                  <a:alpha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EE29A3-5A99-4F0C-8B8B-CED399AA31BD}"/>
                </a:ext>
              </a:extLst>
            </p:cNvPr>
            <p:cNvSpPr/>
            <p:nvPr/>
          </p:nvSpPr>
          <p:spPr>
            <a:xfrm>
              <a:off x="381191" y="6048663"/>
              <a:ext cx="3556349" cy="270377"/>
            </a:xfrm>
            <a:custGeom>
              <a:avLst/>
              <a:gdLst>
                <a:gd name="connsiteX0" fmla="*/ 0 w 3556349"/>
                <a:gd name="connsiteY0" fmla="*/ 172651 h 270377"/>
                <a:gd name="connsiteX1" fmla="*/ 233839 w 3556349"/>
                <a:gd name="connsiteY1" fmla="*/ 28347 h 270377"/>
                <a:gd name="connsiteX2" fmla="*/ 579501 w 3556349"/>
                <a:gd name="connsiteY2" fmla="*/ 223896 h 270377"/>
                <a:gd name="connsiteX3" fmla="*/ 910781 w 3556349"/>
                <a:gd name="connsiteY3" fmla="*/ 28347 h 270377"/>
                <a:gd name="connsiteX4" fmla="*/ 1275779 w 3556349"/>
                <a:gd name="connsiteY4" fmla="*/ 237897 h 270377"/>
                <a:gd name="connsiteX5" fmla="*/ 1572578 w 3556349"/>
                <a:gd name="connsiteY5" fmla="*/ 28347 h 270377"/>
                <a:gd name="connsiteX6" fmla="*/ 1846612 w 3556349"/>
                <a:gd name="connsiteY6" fmla="*/ 219228 h 270377"/>
                <a:gd name="connsiteX7" fmla="*/ 2057210 w 3556349"/>
                <a:gd name="connsiteY7" fmla="*/ 65590 h 270377"/>
                <a:gd name="connsiteX8" fmla="*/ 2312099 w 3556349"/>
                <a:gd name="connsiteY8" fmla="*/ 251804 h 270377"/>
                <a:gd name="connsiteX9" fmla="*/ 2669000 w 3556349"/>
                <a:gd name="connsiteY9" fmla="*/ 344 h 270377"/>
                <a:gd name="connsiteX10" fmla="*/ 2960656 w 3556349"/>
                <a:gd name="connsiteY10" fmla="*/ 251804 h 270377"/>
                <a:gd name="connsiteX11" fmla="*/ 3249168 w 3556349"/>
                <a:gd name="connsiteY11" fmla="*/ 46921 h 270377"/>
                <a:gd name="connsiteX12" fmla="*/ 3556349 w 3556349"/>
                <a:gd name="connsiteY12" fmla="*/ 270378 h 27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56349" h="270377">
                  <a:moveTo>
                    <a:pt x="0" y="172651"/>
                  </a:moveTo>
                  <a:cubicBezTo>
                    <a:pt x="42101" y="103023"/>
                    <a:pt x="166307" y="23871"/>
                    <a:pt x="233839" y="28347"/>
                  </a:cubicBezTo>
                  <a:cubicBezTo>
                    <a:pt x="336042" y="35110"/>
                    <a:pt x="495300" y="228658"/>
                    <a:pt x="579501" y="223896"/>
                  </a:cubicBezTo>
                  <a:cubicBezTo>
                    <a:pt x="662369" y="219228"/>
                    <a:pt x="836962" y="28347"/>
                    <a:pt x="910781" y="28347"/>
                  </a:cubicBezTo>
                  <a:cubicBezTo>
                    <a:pt x="987743" y="28347"/>
                    <a:pt x="1195197" y="235611"/>
                    <a:pt x="1275779" y="237897"/>
                  </a:cubicBezTo>
                  <a:cubicBezTo>
                    <a:pt x="1359122" y="240183"/>
                    <a:pt x="1504474" y="20632"/>
                    <a:pt x="1572578" y="28347"/>
                  </a:cubicBezTo>
                  <a:cubicBezTo>
                    <a:pt x="1633728" y="35301"/>
                    <a:pt x="1796415" y="218371"/>
                    <a:pt x="1846612" y="219228"/>
                  </a:cubicBezTo>
                  <a:cubicBezTo>
                    <a:pt x="1892618" y="220086"/>
                    <a:pt x="2006060" y="66733"/>
                    <a:pt x="2057210" y="65590"/>
                  </a:cubicBezTo>
                  <a:cubicBezTo>
                    <a:pt x="2112740" y="64352"/>
                    <a:pt x="2243042" y="243993"/>
                    <a:pt x="2312099" y="251804"/>
                  </a:cubicBezTo>
                  <a:cubicBezTo>
                    <a:pt x="2399062" y="261710"/>
                    <a:pt x="2598134" y="-10991"/>
                    <a:pt x="2669000" y="344"/>
                  </a:cubicBezTo>
                  <a:cubicBezTo>
                    <a:pt x="2733199" y="10631"/>
                    <a:pt x="2897219" y="242565"/>
                    <a:pt x="2960656" y="251804"/>
                  </a:cubicBezTo>
                  <a:cubicBezTo>
                    <a:pt x="3022759" y="260853"/>
                    <a:pt x="3167920" y="45207"/>
                    <a:pt x="3249168" y="46921"/>
                  </a:cubicBezTo>
                  <a:cubicBezTo>
                    <a:pt x="3304699" y="48064"/>
                    <a:pt x="3520821" y="150267"/>
                    <a:pt x="3556349" y="270378"/>
                  </a:cubicBezTo>
                </a:path>
              </a:pathLst>
            </a:custGeom>
            <a:noFill/>
            <a:ln w="5715" cap="flat">
              <a:solidFill>
                <a:schemeClr val="bg1">
                  <a:alpha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4C6A4D9-0DAF-4219-BD93-6250AC748054}"/>
                </a:ext>
              </a:extLst>
            </p:cNvPr>
            <p:cNvSpPr/>
            <p:nvPr/>
          </p:nvSpPr>
          <p:spPr>
            <a:xfrm>
              <a:off x="403480" y="5986788"/>
              <a:ext cx="3511867" cy="315489"/>
            </a:xfrm>
            <a:custGeom>
              <a:avLst/>
              <a:gdLst>
                <a:gd name="connsiteX0" fmla="*/ 0 w 3511867"/>
                <a:gd name="connsiteY0" fmla="*/ 201475 h 315489"/>
                <a:gd name="connsiteX1" fmla="*/ 232315 w 3511867"/>
                <a:gd name="connsiteY1" fmla="*/ 33073 h 315489"/>
                <a:gd name="connsiteX2" fmla="*/ 578072 w 3511867"/>
                <a:gd name="connsiteY2" fmla="*/ 261197 h 315489"/>
                <a:gd name="connsiteX3" fmla="*/ 908971 w 3511867"/>
                <a:gd name="connsiteY3" fmla="*/ 33073 h 315489"/>
                <a:gd name="connsiteX4" fmla="*/ 1274350 w 3511867"/>
                <a:gd name="connsiteY4" fmla="*/ 277484 h 315489"/>
                <a:gd name="connsiteX5" fmla="*/ 1566100 w 3511867"/>
                <a:gd name="connsiteY5" fmla="*/ 33073 h 315489"/>
                <a:gd name="connsiteX6" fmla="*/ 1836706 w 3511867"/>
                <a:gd name="connsiteY6" fmla="*/ 255767 h 315489"/>
                <a:gd name="connsiteX7" fmla="*/ 2043494 w 3511867"/>
                <a:gd name="connsiteY7" fmla="*/ 76507 h 315489"/>
                <a:gd name="connsiteX8" fmla="*/ 2293715 w 3511867"/>
                <a:gd name="connsiteY8" fmla="*/ 293772 h 315489"/>
                <a:gd name="connsiteX9" fmla="*/ 2644807 w 3511867"/>
                <a:gd name="connsiteY9" fmla="*/ 402 h 315489"/>
                <a:gd name="connsiteX10" fmla="*/ 2926652 w 3511867"/>
                <a:gd name="connsiteY10" fmla="*/ 293772 h 315489"/>
                <a:gd name="connsiteX11" fmla="*/ 3210211 w 3511867"/>
                <a:gd name="connsiteY11" fmla="*/ 54790 h 315489"/>
                <a:gd name="connsiteX12" fmla="*/ 3511868 w 3511867"/>
                <a:gd name="connsiteY12" fmla="*/ 315489 h 31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11867" h="315489">
                  <a:moveTo>
                    <a:pt x="0" y="201475"/>
                  </a:moveTo>
                  <a:cubicBezTo>
                    <a:pt x="49149" y="120227"/>
                    <a:pt x="153638" y="27834"/>
                    <a:pt x="232315" y="33073"/>
                  </a:cubicBezTo>
                  <a:cubicBezTo>
                    <a:pt x="351568" y="40979"/>
                    <a:pt x="479774" y="266816"/>
                    <a:pt x="578072" y="261197"/>
                  </a:cubicBezTo>
                  <a:cubicBezTo>
                    <a:pt x="674751" y="255767"/>
                    <a:pt x="822865" y="33073"/>
                    <a:pt x="908971" y="33073"/>
                  </a:cubicBezTo>
                  <a:cubicBezTo>
                    <a:pt x="998696" y="33073"/>
                    <a:pt x="1180338" y="274913"/>
                    <a:pt x="1274350" y="277484"/>
                  </a:cubicBezTo>
                  <a:cubicBezTo>
                    <a:pt x="1371600" y="280151"/>
                    <a:pt x="1486757" y="23929"/>
                    <a:pt x="1566100" y="33073"/>
                  </a:cubicBezTo>
                  <a:cubicBezTo>
                    <a:pt x="1637443" y="41264"/>
                    <a:pt x="1778222" y="254720"/>
                    <a:pt x="1836706" y="255767"/>
                  </a:cubicBezTo>
                  <a:cubicBezTo>
                    <a:pt x="1890332" y="256720"/>
                    <a:pt x="1983867" y="77840"/>
                    <a:pt x="2043494" y="76507"/>
                  </a:cubicBezTo>
                  <a:cubicBezTo>
                    <a:pt x="2108264" y="75078"/>
                    <a:pt x="2213039" y="284628"/>
                    <a:pt x="2293715" y="293772"/>
                  </a:cubicBezTo>
                  <a:cubicBezTo>
                    <a:pt x="2395156" y="305297"/>
                    <a:pt x="2562130" y="-12838"/>
                    <a:pt x="2644807" y="402"/>
                  </a:cubicBezTo>
                  <a:cubicBezTo>
                    <a:pt x="2719673" y="12404"/>
                    <a:pt x="2852642" y="283009"/>
                    <a:pt x="2926652" y="293772"/>
                  </a:cubicBezTo>
                  <a:cubicBezTo>
                    <a:pt x="2999042" y="304345"/>
                    <a:pt x="3115437" y="52694"/>
                    <a:pt x="3210211" y="54790"/>
                  </a:cubicBezTo>
                  <a:cubicBezTo>
                    <a:pt x="3274981" y="56123"/>
                    <a:pt x="3470434" y="175376"/>
                    <a:pt x="3511868" y="315489"/>
                  </a:cubicBezTo>
                </a:path>
              </a:pathLst>
            </a:custGeom>
            <a:noFill/>
            <a:ln w="5477" cap="flat">
              <a:solidFill>
                <a:schemeClr val="bg1">
                  <a:alpha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73B6EF5-CE3D-4927-8628-BCF8118F056D}"/>
                </a:ext>
              </a:extLst>
            </p:cNvPr>
            <p:cNvSpPr/>
            <p:nvPr/>
          </p:nvSpPr>
          <p:spPr>
            <a:xfrm>
              <a:off x="425768" y="5925103"/>
              <a:ext cx="3467004" cy="360600"/>
            </a:xfrm>
            <a:custGeom>
              <a:avLst/>
              <a:gdLst>
                <a:gd name="connsiteX0" fmla="*/ 0 w 3467004"/>
                <a:gd name="connsiteY0" fmla="*/ 230203 h 360600"/>
                <a:gd name="connsiteX1" fmla="*/ 230791 w 3467004"/>
                <a:gd name="connsiteY1" fmla="*/ 37798 h 360600"/>
                <a:gd name="connsiteX2" fmla="*/ 576548 w 3467004"/>
                <a:gd name="connsiteY2" fmla="*/ 298498 h 360600"/>
                <a:gd name="connsiteX3" fmla="*/ 907066 w 3467004"/>
                <a:gd name="connsiteY3" fmla="*/ 37798 h 360600"/>
                <a:gd name="connsiteX4" fmla="*/ 1272731 w 3467004"/>
                <a:gd name="connsiteY4" fmla="*/ 317167 h 360600"/>
                <a:gd name="connsiteX5" fmla="*/ 1559433 w 3467004"/>
                <a:gd name="connsiteY5" fmla="*/ 37798 h 360600"/>
                <a:gd name="connsiteX6" fmla="*/ 1826705 w 3467004"/>
                <a:gd name="connsiteY6" fmla="*/ 292306 h 360600"/>
                <a:gd name="connsiteX7" fmla="*/ 2029682 w 3467004"/>
                <a:gd name="connsiteY7" fmla="*/ 87424 h 360600"/>
                <a:gd name="connsiteX8" fmla="*/ 2275142 w 3467004"/>
                <a:gd name="connsiteY8" fmla="*/ 335740 h 360600"/>
                <a:gd name="connsiteX9" fmla="*/ 2620423 w 3467004"/>
                <a:gd name="connsiteY9" fmla="*/ 460 h 360600"/>
                <a:gd name="connsiteX10" fmla="*/ 2892457 w 3467004"/>
                <a:gd name="connsiteY10" fmla="*/ 335740 h 360600"/>
                <a:gd name="connsiteX11" fmla="*/ 3170968 w 3467004"/>
                <a:gd name="connsiteY11" fmla="*/ 62563 h 360600"/>
                <a:gd name="connsiteX12" fmla="*/ 3467005 w 3467004"/>
                <a:gd name="connsiteY12" fmla="*/ 360601 h 3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004" h="360600">
                  <a:moveTo>
                    <a:pt x="0" y="230203"/>
                  </a:moveTo>
                  <a:cubicBezTo>
                    <a:pt x="56102" y="137335"/>
                    <a:pt x="140875" y="31798"/>
                    <a:pt x="230791" y="37798"/>
                  </a:cubicBezTo>
                  <a:cubicBezTo>
                    <a:pt x="367094" y="46752"/>
                    <a:pt x="464248" y="304879"/>
                    <a:pt x="576548" y="298498"/>
                  </a:cubicBezTo>
                  <a:cubicBezTo>
                    <a:pt x="687038" y="292211"/>
                    <a:pt x="808577" y="37798"/>
                    <a:pt x="907066" y="37798"/>
                  </a:cubicBezTo>
                  <a:cubicBezTo>
                    <a:pt x="1009650" y="37798"/>
                    <a:pt x="1165289" y="314214"/>
                    <a:pt x="1272731" y="317167"/>
                  </a:cubicBezTo>
                  <a:cubicBezTo>
                    <a:pt x="1383887" y="320215"/>
                    <a:pt x="1468755" y="27416"/>
                    <a:pt x="1559433" y="37798"/>
                  </a:cubicBezTo>
                  <a:cubicBezTo>
                    <a:pt x="1640967" y="47133"/>
                    <a:pt x="1759839" y="291163"/>
                    <a:pt x="1826705" y="292306"/>
                  </a:cubicBezTo>
                  <a:cubicBezTo>
                    <a:pt x="1888046" y="293449"/>
                    <a:pt x="1961483" y="88948"/>
                    <a:pt x="2029682" y="87424"/>
                  </a:cubicBezTo>
                  <a:cubicBezTo>
                    <a:pt x="2103692" y="85804"/>
                    <a:pt x="2183035" y="325263"/>
                    <a:pt x="2275142" y="335740"/>
                  </a:cubicBezTo>
                  <a:cubicBezTo>
                    <a:pt x="2391061" y="348980"/>
                    <a:pt x="2525935" y="-14684"/>
                    <a:pt x="2620423" y="460"/>
                  </a:cubicBezTo>
                  <a:cubicBezTo>
                    <a:pt x="2705957" y="14272"/>
                    <a:pt x="2807875" y="323358"/>
                    <a:pt x="2892457" y="335740"/>
                  </a:cubicBezTo>
                  <a:cubicBezTo>
                    <a:pt x="2975229" y="347742"/>
                    <a:pt x="3062669" y="60277"/>
                    <a:pt x="3170968" y="62563"/>
                  </a:cubicBezTo>
                  <a:cubicBezTo>
                    <a:pt x="3244977" y="64183"/>
                    <a:pt x="3419666" y="200390"/>
                    <a:pt x="3467005" y="360601"/>
                  </a:cubicBezTo>
                </a:path>
              </a:pathLst>
            </a:custGeom>
            <a:noFill/>
            <a:ln w="5239" cap="flat">
              <a:solidFill>
                <a:schemeClr val="bg1">
                  <a:alpha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3DB3F0-7DFD-4712-A9DE-5C9040EB46EF}"/>
                </a:ext>
              </a:extLst>
            </p:cNvPr>
            <p:cNvSpPr/>
            <p:nvPr/>
          </p:nvSpPr>
          <p:spPr>
            <a:xfrm>
              <a:off x="448057" y="5863322"/>
              <a:ext cx="3422808" cy="405712"/>
            </a:xfrm>
            <a:custGeom>
              <a:avLst/>
              <a:gdLst>
                <a:gd name="connsiteX0" fmla="*/ 0 w 3422808"/>
                <a:gd name="connsiteY0" fmla="*/ 259027 h 405712"/>
                <a:gd name="connsiteX1" fmla="*/ 229362 w 3422808"/>
                <a:gd name="connsiteY1" fmla="*/ 42524 h 405712"/>
                <a:gd name="connsiteX2" fmla="*/ 575215 w 3422808"/>
                <a:gd name="connsiteY2" fmla="*/ 335894 h 405712"/>
                <a:gd name="connsiteX3" fmla="*/ 905351 w 3422808"/>
                <a:gd name="connsiteY3" fmla="*/ 42524 h 405712"/>
                <a:gd name="connsiteX4" fmla="*/ 1271397 w 3422808"/>
                <a:gd name="connsiteY4" fmla="*/ 356849 h 405712"/>
                <a:gd name="connsiteX5" fmla="*/ 1553147 w 3422808"/>
                <a:gd name="connsiteY5" fmla="*/ 42524 h 405712"/>
                <a:gd name="connsiteX6" fmla="*/ 1817084 w 3422808"/>
                <a:gd name="connsiteY6" fmla="*/ 328845 h 405712"/>
                <a:gd name="connsiteX7" fmla="*/ 2016252 w 3422808"/>
                <a:gd name="connsiteY7" fmla="*/ 98340 h 405712"/>
                <a:gd name="connsiteX8" fmla="*/ 2257044 w 3422808"/>
                <a:gd name="connsiteY8" fmla="*/ 377709 h 405712"/>
                <a:gd name="connsiteX9" fmla="*/ 2596515 w 3422808"/>
                <a:gd name="connsiteY9" fmla="*/ 519 h 405712"/>
                <a:gd name="connsiteX10" fmla="*/ 2858738 w 3422808"/>
                <a:gd name="connsiteY10" fmla="*/ 377709 h 405712"/>
                <a:gd name="connsiteX11" fmla="*/ 3132296 w 3422808"/>
                <a:gd name="connsiteY11" fmla="*/ 70432 h 405712"/>
                <a:gd name="connsiteX12" fmla="*/ 3422809 w 3422808"/>
                <a:gd name="connsiteY12" fmla="*/ 405712 h 40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22808" h="405712">
                  <a:moveTo>
                    <a:pt x="0" y="259027"/>
                  </a:moveTo>
                  <a:cubicBezTo>
                    <a:pt x="63151" y="154538"/>
                    <a:pt x="128111" y="35856"/>
                    <a:pt x="229362" y="42524"/>
                  </a:cubicBezTo>
                  <a:cubicBezTo>
                    <a:pt x="382715" y="52620"/>
                    <a:pt x="448913" y="343038"/>
                    <a:pt x="575215" y="335894"/>
                  </a:cubicBezTo>
                  <a:cubicBezTo>
                    <a:pt x="699516" y="328845"/>
                    <a:pt x="794576" y="42619"/>
                    <a:pt x="905351" y="42524"/>
                  </a:cubicBezTo>
                  <a:cubicBezTo>
                    <a:pt x="1020794" y="42524"/>
                    <a:pt x="1150525" y="353515"/>
                    <a:pt x="1271397" y="356849"/>
                  </a:cubicBezTo>
                  <a:cubicBezTo>
                    <a:pt x="1396460" y="360278"/>
                    <a:pt x="1451039" y="30903"/>
                    <a:pt x="1553147" y="42524"/>
                  </a:cubicBezTo>
                  <a:cubicBezTo>
                    <a:pt x="1644872" y="53001"/>
                    <a:pt x="1741837" y="327512"/>
                    <a:pt x="1817084" y="328845"/>
                  </a:cubicBezTo>
                  <a:cubicBezTo>
                    <a:pt x="1886045" y="330084"/>
                    <a:pt x="1939481" y="100055"/>
                    <a:pt x="2016252" y="98340"/>
                  </a:cubicBezTo>
                  <a:cubicBezTo>
                    <a:pt x="2099501" y="96531"/>
                    <a:pt x="2153412" y="365898"/>
                    <a:pt x="2257044" y="377709"/>
                  </a:cubicBezTo>
                  <a:cubicBezTo>
                    <a:pt x="2387537" y="392568"/>
                    <a:pt x="2490216" y="-16531"/>
                    <a:pt x="2596515" y="519"/>
                  </a:cubicBezTo>
                  <a:cubicBezTo>
                    <a:pt x="2692718" y="16044"/>
                    <a:pt x="2763488" y="363802"/>
                    <a:pt x="2858738" y="377709"/>
                  </a:cubicBezTo>
                  <a:cubicBezTo>
                    <a:pt x="2951893" y="391234"/>
                    <a:pt x="3010471" y="67765"/>
                    <a:pt x="3132296" y="70432"/>
                  </a:cubicBezTo>
                  <a:cubicBezTo>
                    <a:pt x="3215545" y="72242"/>
                    <a:pt x="3369564" y="225404"/>
                    <a:pt x="3422809" y="405712"/>
                  </a:cubicBezTo>
                </a:path>
              </a:pathLst>
            </a:custGeom>
            <a:noFill/>
            <a:ln w="5001" cap="flat">
              <a:solidFill>
                <a:schemeClr val="bg1">
                  <a:alpha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11E785B-C5AA-416D-8459-9DA0C5D4BD3F}"/>
                </a:ext>
              </a:extLst>
            </p:cNvPr>
            <p:cNvSpPr/>
            <p:nvPr/>
          </p:nvSpPr>
          <p:spPr>
            <a:xfrm>
              <a:off x="470345" y="5801632"/>
              <a:ext cx="3378136" cy="450638"/>
            </a:xfrm>
            <a:custGeom>
              <a:avLst/>
              <a:gdLst>
                <a:gd name="connsiteX0" fmla="*/ 0 w 3378136"/>
                <a:gd name="connsiteY0" fmla="*/ 287761 h 450638"/>
                <a:gd name="connsiteX1" fmla="*/ 227838 w 3378136"/>
                <a:gd name="connsiteY1" fmla="*/ 47160 h 450638"/>
                <a:gd name="connsiteX2" fmla="*/ 573786 w 3378136"/>
                <a:gd name="connsiteY2" fmla="*/ 373105 h 450638"/>
                <a:gd name="connsiteX3" fmla="*/ 903542 w 3378136"/>
                <a:gd name="connsiteY3" fmla="*/ 47160 h 450638"/>
                <a:gd name="connsiteX4" fmla="*/ 1269873 w 3378136"/>
                <a:gd name="connsiteY4" fmla="*/ 396346 h 450638"/>
                <a:gd name="connsiteX5" fmla="*/ 1546574 w 3378136"/>
                <a:gd name="connsiteY5" fmla="*/ 47160 h 450638"/>
                <a:gd name="connsiteX6" fmla="*/ 1807083 w 3378136"/>
                <a:gd name="connsiteY6" fmla="*/ 365295 h 450638"/>
                <a:gd name="connsiteX7" fmla="*/ 2002441 w 3378136"/>
                <a:gd name="connsiteY7" fmla="*/ 109168 h 450638"/>
                <a:gd name="connsiteX8" fmla="*/ 2238470 w 3378136"/>
                <a:gd name="connsiteY8" fmla="*/ 419587 h 450638"/>
                <a:gd name="connsiteX9" fmla="*/ 2572131 w 3378136"/>
                <a:gd name="connsiteY9" fmla="*/ 583 h 450638"/>
                <a:gd name="connsiteX10" fmla="*/ 2824544 w 3378136"/>
                <a:gd name="connsiteY10" fmla="*/ 419587 h 450638"/>
                <a:gd name="connsiteX11" fmla="*/ 3093149 w 3378136"/>
                <a:gd name="connsiteY11" fmla="*/ 78116 h 450638"/>
                <a:gd name="connsiteX12" fmla="*/ 3378137 w 3378136"/>
                <a:gd name="connsiteY12" fmla="*/ 450639 h 45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78136" h="450638">
                  <a:moveTo>
                    <a:pt x="0" y="287761"/>
                  </a:moveTo>
                  <a:cubicBezTo>
                    <a:pt x="70199" y="171652"/>
                    <a:pt x="115348" y="39730"/>
                    <a:pt x="227838" y="47160"/>
                  </a:cubicBezTo>
                  <a:cubicBezTo>
                    <a:pt x="398240" y="58399"/>
                    <a:pt x="433388" y="381011"/>
                    <a:pt x="573786" y="373105"/>
                  </a:cubicBezTo>
                  <a:cubicBezTo>
                    <a:pt x="711899" y="365295"/>
                    <a:pt x="780479" y="47160"/>
                    <a:pt x="903542" y="47160"/>
                  </a:cubicBezTo>
                  <a:cubicBezTo>
                    <a:pt x="1031748" y="47160"/>
                    <a:pt x="1135571" y="392632"/>
                    <a:pt x="1269873" y="396346"/>
                  </a:cubicBezTo>
                  <a:cubicBezTo>
                    <a:pt x="1408748" y="400156"/>
                    <a:pt x="1433132" y="34206"/>
                    <a:pt x="1546574" y="47160"/>
                  </a:cubicBezTo>
                  <a:cubicBezTo>
                    <a:pt x="1648492" y="58780"/>
                    <a:pt x="1723549" y="363866"/>
                    <a:pt x="1807083" y="365295"/>
                  </a:cubicBezTo>
                  <a:cubicBezTo>
                    <a:pt x="1883759" y="366628"/>
                    <a:pt x="1917192" y="111073"/>
                    <a:pt x="2002441" y="109168"/>
                  </a:cubicBezTo>
                  <a:cubicBezTo>
                    <a:pt x="2094929" y="107167"/>
                    <a:pt x="2123313" y="406443"/>
                    <a:pt x="2238470" y="419587"/>
                  </a:cubicBezTo>
                  <a:cubicBezTo>
                    <a:pt x="2383441" y="436066"/>
                    <a:pt x="2454021" y="-18467"/>
                    <a:pt x="2572131" y="583"/>
                  </a:cubicBezTo>
                  <a:cubicBezTo>
                    <a:pt x="2679097" y="17823"/>
                    <a:pt x="2718721" y="404252"/>
                    <a:pt x="2824544" y="419587"/>
                  </a:cubicBezTo>
                  <a:cubicBezTo>
                    <a:pt x="2927985" y="434637"/>
                    <a:pt x="2957703" y="75259"/>
                    <a:pt x="3093149" y="78116"/>
                  </a:cubicBezTo>
                  <a:cubicBezTo>
                    <a:pt x="3185636" y="80116"/>
                    <a:pt x="3318891" y="250328"/>
                    <a:pt x="3378137" y="450639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just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740D0F-86F8-438A-BCB8-8DD80C6FE564}"/>
              </a:ext>
            </a:extLst>
          </p:cNvPr>
          <p:cNvGrpSpPr/>
          <p:nvPr/>
        </p:nvGrpSpPr>
        <p:grpSpPr>
          <a:xfrm>
            <a:off x="326115" y="6220351"/>
            <a:ext cx="11697138" cy="276999"/>
            <a:chOff x="326115" y="280144"/>
            <a:chExt cx="11697138" cy="2769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3503B3A-1D04-4655-928C-3D21D6CE82C0}"/>
                </a:ext>
              </a:extLst>
            </p:cNvPr>
            <p:cNvGrpSpPr/>
            <p:nvPr/>
          </p:nvGrpSpPr>
          <p:grpSpPr>
            <a:xfrm>
              <a:off x="326115" y="291385"/>
              <a:ext cx="777236" cy="190349"/>
              <a:chOff x="392424" y="4772"/>
              <a:chExt cx="5561647" cy="136207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E1F3A2D-F475-4702-B97D-3482585FA4E4}"/>
                  </a:ext>
                </a:extLst>
              </p:cNvPr>
              <p:cNvSpPr/>
              <p:nvPr/>
            </p:nvSpPr>
            <p:spPr>
              <a:xfrm>
                <a:off x="2054536" y="676284"/>
                <a:ext cx="491490" cy="689609"/>
              </a:xfrm>
              <a:custGeom>
                <a:avLst/>
                <a:gdLst>
                  <a:gd name="connsiteX0" fmla="*/ 326708 w 491490"/>
                  <a:gd name="connsiteY0" fmla="*/ 49530 h 689609"/>
                  <a:gd name="connsiteX1" fmla="*/ 244792 w 491490"/>
                  <a:gd name="connsiteY1" fmla="*/ 175260 h 689609"/>
                  <a:gd name="connsiteX2" fmla="*/ 241935 w 491490"/>
                  <a:gd name="connsiteY2" fmla="*/ 175260 h 689609"/>
                  <a:gd name="connsiteX3" fmla="*/ 244792 w 491490"/>
                  <a:gd name="connsiteY3" fmla="*/ 132398 h 689609"/>
                  <a:gd name="connsiteX4" fmla="*/ 244792 w 491490"/>
                  <a:gd name="connsiteY4" fmla="*/ 92392 h 689609"/>
                  <a:gd name="connsiteX5" fmla="*/ 154305 w 491490"/>
                  <a:gd name="connsiteY5" fmla="*/ 9525 h 689609"/>
                  <a:gd name="connsiteX6" fmla="*/ 28575 w 491490"/>
                  <a:gd name="connsiteY6" fmla="*/ 9525 h 689609"/>
                  <a:gd name="connsiteX7" fmla="*/ 0 w 491490"/>
                  <a:gd name="connsiteY7" fmla="*/ 153352 h 689609"/>
                  <a:gd name="connsiteX8" fmla="*/ 28575 w 491490"/>
                  <a:gd name="connsiteY8" fmla="*/ 153352 h 689609"/>
                  <a:gd name="connsiteX9" fmla="*/ 53340 w 491490"/>
                  <a:gd name="connsiteY9" fmla="*/ 153352 h 689609"/>
                  <a:gd name="connsiteX10" fmla="*/ 82867 w 491490"/>
                  <a:gd name="connsiteY10" fmla="*/ 182880 h 689609"/>
                  <a:gd name="connsiteX11" fmla="*/ 82867 w 491490"/>
                  <a:gd name="connsiteY11" fmla="*/ 689610 h 689609"/>
                  <a:gd name="connsiteX12" fmla="*/ 250508 w 491490"/>
                  <a:gd name="connsiteY12" fmla="*/ 689610 h 689609"/>
                  <a:gd name="connsiteX13" fmla="*/ 250508 w 491490"/>
                  <a:gd name="connsiteY13" fmla="*/ 420053 h 689609"/>
                  <a:gd name="connsiteX14" fmla="*/ 264795 w 491490"/>
                  <a:gd name="connsiteY14" fmla="*/ 309563 h 689609"/>
                  <a:gd name="connsiteX15" fmla="*/ 338138 w 491490"/>
                  <a:gd name="connsiteY15" fmla="*/ 202883 h 689609"/>
                  <a:gd name="connsiteX16" fmla="*/ 450533 w 491490"/>
                  <a:gd name="connsiteY16" fmla="*/ 166688 h 689609"/>
                  <a:gd name="connsiteX17" fmla="*/ 491490 w 491490"/>
                  <a:gd name="connsiteY17" fmla="*/ 169545 h 689609"/>
                  <a:gd name="connsiteX18" fmla="*/ 491490 w 491490"/>
                  <a:gd name="connsiteY18" fmla="*/ 2858 h 689609"/>
                  <a:gd name="connsiteX19" fmla="*/ 461010 w 491490"/>
                  <a:gd name="connsiteY19" fmla="*/ 0 h 689609"/>
                  <a:gd name="connsiteX20" fmla="*/ 326708 w 491490"/>
                  <a:gd name="connsiteY20" fmla="*/ 49530 h 689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1490" h="689609">
                    <a:moveTo>
                      <a:pt x="326708" y="49530"/>
                    </a:moveTo>
                    <a:cubicBezTo>
                      <a:pt x="287655" y="81915"/>
                      <a:pt x="260985" y="123825"/>
                      <a:pt x="244792" y="175260"/>
                    </a:cubicBezTo>
                    <a:lnTo>
                      <a:pt x="241935" y="175260"/>
                    </a:lnTo>
                    <a:lnTo>
                      <a:pt x="244792" y="132398"/>
                    </a:lnTo>
                    <a:lnTo>
                      <a:pt x="244792" y="92392"/>
                    </a:lnTo>
                    <a:cubicBezTo>
                      <a:pt x="244792" y="37148"/>
                      <a:pt x="214313" y="9525"/>
                      <a:pt x="154305" y="9525"/>
                    </a:cubicBezTo>
                    <a:lnTo>
                      <a:pt x="28575" y="9525"/>
                    </a:lnTo>
                    <a:lnTo>
                      <a:pt x="0" y="153352"/>
                    </a:lnTo>
                    <a:lnTo>
                      <a:pt x="28575" y="153352"/>
                    </a:lnTo>
                    <a:lnTo>
                      <a:pt x="53340" y="153352"/>
                    </a:lnTo>
                    <a:cubicBezTo>
                      <a:pt x="72390" y="153352"/>
                      <a:pt x="82867" y="162877"/>
                      <a:pt x="82867" y="182880"/>
                    </a:cubicBezTo>
                    <a:lnTo>
                      <a:pt x="82867" y="689610"/>
                    </a:lnTo>
                    <a:lnTo>
                      <a:pt x="250508" y="689610"/>
                    </a:lnTo>
                    <a:lnTo>
                      <a:pt x="250508" y="420053"/>
                    </a:lnTo>
                    <a:cubicBezTo>
                      <a:pt x="250508" y="381000"/>
                      <a:pt x="255270" y="343853"/>
                      <a:pt x="264795" y="309563"/>
                    </a:cubicBezTo>
                    <a:cubicBezTo>
                      <a:pt x="279083" y="262890"/>
                      <a:pt x="303847" y="226695"/>
                      <a:pt x="338138" y="202883"/>
                    </a:cubicBezTo>
                    <a:cubicBezTo>
                      <a:pt x="372428" y="179070"/>
                      <a:pt x="410528" y="166688"/>
                      <a:pt x="450533" y="166688"/>
                    </a:cubicBezTo>
                    <a:cubicBezTo>
                      <a:pt x="466725" y="166688"/>
                      <a:pt x="480060" y="167640"/>
                      <a:pt x="491490" y="169545"/>
                    </a:cubicBezTo>
                    <a:lnTo>
                      <a:pt x="491490" y="2858"/>
                    </a:lnTo>
                    <a:lnTo>
                      <a:pt x="461010" y="0"/>
                    </a:lnTo>
                    <a:cubicBezTo>
                      <a:pt x="409575" y="0"/>
                      <a:pt x="364808" y="16192"/>
                      <a:pt x="326708" y="495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148E925-ED15-4240-A3EC-19D59EE46293}"/>
                  </a:ext>
                </a:extLst>
              </p:cNvPr>
              <p:cNvSpPr/>
              <p:nvPr/>
            </p:nvSpPr>
            <p:spPr>
              <a:xfrm>
                <a:off x="2611749" y="676284"/>
                <a:ext cx="491490" cy="689609"/>
              </a:xfrm>
              <a:custGeom>
                <a:avLst/>
                <a:gdLst>
                  <a:gd name="connsiteX0" fmla="*/ 326707 w 491490"/>
                  <a:gd name="connsiteY0" fmla="*/ 49530 h 689609"/>
                  <a:gd name="connsiteX1" fmla="*/ 244793 w 491490"/>
                  <a:gd name="connsiteY1" fmla="*/ 175260 h 689609"/>
                  <a:gd name="connsiteX2" fmla="*/ 241935 w 491490"/>
                  <a:gd name="connsiteY2" fmla="*/ 175260 h 689609"/>
                  <a:gd name="connsiteX3" fmla="*/ 244793 w 491490"/>
                  <a:gd name="connsiteY3" fmla="*/ 132398 h 689609"/>
                  <a:gd name="connsiteX4" fmla="*/ 244793 w 491490"/>
                  <a:gd name="connsiteY4" fmla="*/ 92392 h 689609"/>
                  <a:gd name="connsiteX5" fmla="*/ 154305 w 491490"/>
                  <a:gd name="connsiteY5" fmla="*/ 9525 h 689609"/>
                  <a:gd name="connsiteX6" fmla="*/ 28575 w 491490"/>
                  <a:gd name="connsiteY6" fmla="*/ 9525 h 689609"/>
                  <a:gd name="connsiteX7" fmla="*/ 0 w 491490"/>
                  <a:gd name="connsiteY7" fmla="*/ 153352 h 689609"/>
                  <a:gd name="connsiteX8" fmla="*/ 28575 w 491490"/>
                  <a:gd name="connsiteY8" fmla="*/ 153352 h 689609"/>
                  <a:gd name="connsiteX9" fmla="*/ 53340 w 491490"/>
                  <a:gd name="connsiteY9" fmla="*/ 153352 h 689609"/>
                  <a:gd name="connsiteX10" fmla="*/ 82867 w 491490"/>
                  <a:gd name="connsiteY10" fmla="*/ 182880 h 689609"/>
                  <a:gd name="connsiteX11" fmla="*/ 82867 w 491490"/>
                  <a:gd name="connsiteY11" fmla="*/ 689610 h 689609"/>
                  <a:gd name="connsiteX12" fmla="*/ 250507 w 491490"/>
                  <a:gd name="connsiteY12" fmla="*/ 689610 h 689609"/>
                  <a:gd name="connsiteX13" fmla="*/ 250507 w 491490"/>
                  <a:gd name="connsiteY13" fmla="*/ 420053 h 689609"/>
                  <a:gd name="connsiteX14" fmla="*/ 264795 w 491490"/>
                  <a:gd name="connsiteY14" fmla="*/ 309563 h 689609"/>
                  <a:gd name="connsiteX15" fmla="*/ 338138 w 491490"/>
                  <a:gd name="connsiteY15" fmla="*/ 202883 h 689609"/>
                  <a:gd name="connsiteX16" fmla="*/ 450532 w 491490"/>
                  <a:gd name="connsiteY16" fmla="*/ 166688 h 689609"/>
                  <a:gd name="connsiteX17" fmla="*/ 491490 w 491490"/>
                  <a:gd name="connsiteY17" fmla="*/ 169545 h 689609"/>
                  <a:gd name="connsiteX18" fmla="*/ 491490 w 491490"/>
                  <a:gd name="connsiteY18" fmla="*/ 2858 h 689609"/>
                  <a:gd name="connsiteX19" fmla="*/ 461010 w 491490"/>
                  <a:gd name="connsiteY19" fmla="*/ 0 h 689609"/>
                  <a:gd name="connsiteX20" fmla="*/ 326707 w 491490"/>
                  <a:gd name="connsiteY20" fmla="*/ 49530 h 689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1490" h="689609">
                    <a:moveTo>
                      <a:pt x="326707" y="49530"/>
                    </a:moveTo>
                    <a:cubicBezTo>
                      <a:pt x="287655" y="81915"/>
                      <a:pt x="260985" y="123825"/>
                      <a:pt x="244793" y="175260"/>
                    </a:cubicBezTo>
                    <a:lnTo>
                      <a:pt x="241935" y="175260"/>
                    </a:lnTo>
                    <a:lnTo>
                      <a:pt x="244793" y="132398"/>
                    </a:lnTo>
                    <a:lnTo>
                      <a:pt x="244793" y="92392"/>
                    </a:lnTo>
                    <a:cubicBezTo>
                      <a:pt x="244793" y="37148"/>
                      <a:pt x="214313" y="9525"/>
                      <a:pt x="154305" y="9525"/>
                    </a:cubicBezTo>
                    <a:lnTo>
                      <a:pt x="28575" y="9525"/>
                    </a:lnTo>
                    <a:lnTo>
                      <a:pt x="0" y="153352"/>
                    </a:lnTo>
                    <a:lnTo>
                      <a:pt x="28575" y="153352"/>
                    </a:lnTo>
                    <a:lnTo>
                      <a:pt x="53340" y="153352"/>
                    </a:lnTo>
                    <a:cubicBezTo>
                      <a:pt x="72390" y="153352"/>
                      <a:pt x="82867" y="162877"/>
                      <a:pt x="82867" y="182880"/>
                    </a:cubicBezTo>
                    <a:lnTo>
                      <a:pt x="82867" y="689610"/>
                    </a:lnTo>
                    <a:lnTo>
                      <a:pt x="250507" y="689610"/>
                    </a:lnTo>
                    <a:lnTo>
                      <a:pt x="250507" y="420053"/>
                    </a:lnTo>
                    <a:cubicBezTo>
                      <a:pt x="250507" y="381000"/>
                      <a:pt x="255270" y="343853"/>
                      <a:pt x="264795" y="309563"/>
                    </a:cubicBezTo>
                    <a:cubicBezTo>
                      <a:pt x="279082" y="262890"/>
                      <a:pt x="303847" y="226695"/>
                      <a:pt x="338138" y="202883"/>
                    </a:cubicBezTo>
                    <a:cubicBezTo>
                      <a:pt x="372428" y="179070"/>
                      <a:pt x="410528" y="166688"/>
                      <a:pt x="450532" y="166688"/>
                    </a:cubicBezTo>
                    <a:cubicBezTo>
                      <a:pt x="466725" y="166688"/>
                      <a:pt x="480060" y="167640"/>
                      <a:pt x="491490" y="169545"/>
                    </a:cubicBezTo>
                    <a:lnTo>
                      <a:pt x="491490" y="2858"/>
                    </a:lnTo>
                    <a:lnTo>
                      <a:pt x="461010" y="0"/>
                    </a:lnTo>
                    <a:cubicBezTo>
                      <a:pt x="409575" y="0"/>
                      <a:pt x="364807" y="16192"/>
                      <a:pt x="326707" y="495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32" name="Graphic 27">
                <a:extLst>
                  <a:ext uri="{FF2B5EF4-FFF2-40B4-BE49-F238E27FC236}">
                    <a16:creationId xmlns:a16="http://schemas.microsoft.com/office/drawing/2014/main" id="{0D5591AB-0290-49E7-B135-7462AF15AC5D}"/>
                  </a:ext>
                </a:extLst>
              </p:cNvPr>
              <p:cNvGrpSpPr/>
              <p:nvPr/>
            </p:nvGrpSpPr>
            <p:grpSpPr>
              <a:xfrm>
                <a:off x="3166104" y="437207"/>
                <a:ext cx="2787967" cy="926782"/>
                <a:chOff x="3166104" y="437207"/>
                <a:chExt cx="2787967" cy="926782"/>
              </a:xfrm>
              <a:grpFill/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EF18892-5049-4CEB-AAC7-FAA012EE8511}"/>
                    </a:ext>
                  </a:extLst>
                </p:cNvPr>
                <p:cNvSpPr/>
                <p:nvPr/>
              </p:nvSpPr>
              <p:spPr>
                <a:xfrm>
                  <a:off x="3166104" y="678189"/>
                  <a:ext cx="523875" cy="683895"/>
                </a:xfrm>
                <a:custGeom>
                  <a:avLst/>
                  <a:gdLst>
                    <a:gd name="connsiteX0" fmla="*/ 76200 w 523875"/>
                    <a:gd name="connsiteY0" fmla="*/ 461963 h 683895"/>
                    <a:gd name="connsiteX1" fmla="*/ 271463 w 523875"/>
                    <a:gd name="connsiteY1" fmla="*/ 558165 h 683895"/>
                    <a:gd name="connsiteX2" fmla="*/ 360045 w 523875"/>
                    <a:gd name="connsiteY2" fmla="*/ 494348 h 683895"/>
                    <a:gd name="connsiteX3" fmla="*/ 15240 w 523875"/>
                    <a:gd name="connsiteY3" fmla="*/ 191453 h 683895"/>
                    <a:gd name="connsiteX4" fmla="*/ 269557 w 523875"/>
                    <a:gd name="connsiteY4" fmla="*/ 0 h 683895"/>
                    <a:gd name="connsiteX5" fmla="*/ 499110 w 523875"/>
                    <a:gd name="connsiteY5" fmla="*/ 136208 h 683895"/>
                    <a:gd name="connsiteX6" fmla="*/ 499110 w 523875"/>
                    <a:gd name="connsiteY6" fmla="*/ 203835 h 683895"/>
                    <a:gd name="connsiteX7" fmla="*/ 355282 w 523875"/>
                    <a:gd name="connsiteY7" fmla="*/ 203835 h 683895"/>
                    <a:gd name="connsiteX8" fmla="*/ 355282 w 523875"/>
                    <a:gd name="connsiteY8" fmla="*/ 171450 h 683895"/>
                    <a:gd name="connsiteX9" fmla="*/ 273367 w 523875"/>
                    <a:gd name="connsiteY9" fmla="*/ 124778 h 683895"/>
                    <a:gd name="connsiteX10" fmla="*/ 176213 w 523875"/>
                    <a:gd name="connsiteY10" fmla="*/ 183833 h 683895"/>
                    <a:gd name="connsiteX11" fmla="*/ 523875 w 523875"/>
                    <a:gd name="connsiteY11" fmla="*/ 483870 h 683895"/>
                    <a:gd name="connsiteX12" fmla="*/ 272415 w 523875"/>
                    <a:gd name="connsiteY12" fmla="*/ 683895 h 683895"/>
                    <a:gd name="connsiteX13" fmla="*/ 0 w 523875"/>
                    <a:gd name="connsiteY13" fmla="*/ 566738 h 683895"/>
                    <a:gd name="connsiteX14" fmla="*/ 76200 w 523875"/>
                    <a:gd name="connsiteY14" fmla="*/ 461963 h 6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23875" h="683895">
                      <a:moveTo>
                        <a:pt x="76200" y="461963"/>
                      </a:moveTo>
                      <a:cubicBezTo>
                        <a:pt x="76200" y="461963"/>
                        <a:pt x="160020" y="558165"/>
                        <a:pt x="271463" y="558165"/>
                      </a:cubicBezTo>
                      <a:cubicBezTo>
                        <a:pt x="321945" y="558165"/>
                        <a:pt x="360045" y="537210"/>
                        <a:pt x="360045" y="494348"/>
                      </a:cubicBezTo>
                      <a:cubicBezTo>
                        <a:pt x="360045" y="401955"/>
                        <a:pt x="15240" y="402908"/>
                        <a:pt x="15240" y="191453"/>
                      </a:cubicBezTo>
                      <a:cubicBezTo>
                        <a:pt x="15240" y="60960"/>
                        <a:pt x="133350" y="0"/>
                        <a:pt x="269557" y="0"/>
                      </a:cubicBezTo>
                      <a:cubicBezTo>
                        <a:pt x="358140" y="0"/>
                        <a:pt x="499110" y="29528"/>
                        <a:pt x="499110" y="136208"/>
                      </a:cubicBezTo>
                      <a:lnTo>
                        <a:pt x="499110" y="203835"/>
                      </a:lnTo>
                      <a:lnTo>
                        <a:pt x="355282" y="203835"/>
                      </a:lnTo>
                      <a:lnTo>
                        <a:pt x="355282" y="171450"/>
                      </a:lnTo>
                      <a:cubicBezTo>
                        <a:pt x="355282" y="140970"/>
                        <a:pt x="308610" y="124778"/>
                        <a:pt x="273367" y="124778"/>
                      </a:cubicBezTo>
                      <a:cubicBezTo>
                        <a:pt x="215265" y="124778"/>
                        <a:pt x="176213" y="145733"/>
                        <a:pt x="176213" y="183833"/>
                      </a:cubicBezTo>
                      <a:cubicBezTo>
                        <a:pt x="176213" y="286703"/>
                        <a:pt x="523875" y="265748"/>
                        <a:pt x="523875" y="483870"/>
                      </a:cubicBezTo>
                      <a:cubicBezTo>
                        <a:pt x="523875" y="606743"/>
                        <a:pt x="414338" y="683895"/>
                        <a:pt x="272415" y="683895"/>
                      </a:cubicBezTo>
                      <a:cubicBezTo>
                        <a:pt x="92392" y="683895"/>
                        <a:pt x="0" y="566738"/>
                        <a:pt x="0" y="566738"/>
                      </a:cubicBezTo>
                      <a:lnTo>
                        <a:pt x="76200" y="46196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C75AB6B5-D0BE-4B59-A3D3-A2BBBBA05024}"/>
                    </a:ext>
                  </a:extLst>
                </p:cNvPr>
                <p:cNvSpPr/>
                <p:nvPr/>
              </p:nvSpPr>
              <p:spPr>
                <a:xfrm>
                  <a:off x="3756654" y="437207"/>
                  <a:ext cx="321944" cy="911542"/>
                </a:xfrm>
                <a:custGeom>
                  <a:avLst/>
                  <a:gdLst>
                    <a:gd name="connsiteX0" fmla="*/ 80010 w 321944"/>
                    <a:gd name="connsiteY0" fmla="*/ 166688 h 911542"/>
                    <a:gd name="connsiteX1" fmla="*/ 51435 w 321944"/>
                    <a:gd name="connsiteY1" fmla="*/ 138113 h 911542"/>
                    <a:gd name="connsiteX2" fmla="*/ 0 w 321944"/>
                    <a:gd name="connsiteY2" fmla="*/ 138113 h 911542"/>
                    <a:gd name="connsiteX3" fmla="*/ 0 w 321944"/>
                    <a:gd name="connsiteY3" fmla="*/ 0 h 911542"/>
                    <a:gd name="connsiteX4" fmla="*/ 155257 w 321944"/>
                    <a:gd name="connsiteY4" fmla="*/ 0 h 911542"/>
                    <a:gd name="connsiteX5" fmla="*/ 242888 w 321944"/>
                    <a:gd name="connsiteY5" fmla="*/ 87630 h 911542"/>
                    <a:gd name="connsiteX6" fmla="*/ 242888 w 321944"/>
                    <a:gd name="connsiteY6" fmla="*/ 745807 h 911542"/>
                    <a:gd name="connsiteX7" fmla="*/ 271463 w 321944"/>
                    <a:gd name="connsiteY7" fmla="*/ 774382 h 911542"/>
                    <a:gd name="connsiteX8" fmla="*/ 321945 w 321944"/>
                    <a:gd name="connsiteY8" fmla="*/ 774382 h 911542"/>
                    <a:gd name="connsiteX9" fmla="*/ 321945 w 321944"/>
                    <a:gd name="connsiteY9" fmla="*/ 911543 h 911542"/>
                    <a:gd name="connsiteX10" fmla="*/ 167640 w 321944"/>
                    <a:gd name="connsiteY10" fmla="*/ 911543 h 911542"/>
                    <a:gd name="connsiteX11" fmla="*/ 80010 w 321944"/>
                    <a:gd name="connsiteY11" fmla="*/ 823912 h 911542"/>
                    <a:gd name="connsiteX12" fmla="*/ 80010 w 321944"/>
                    <a:gd name="connsiteY12" fmla="*/ 166688 h 911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21944" h="911542">
                      <a:moveTo>
                        <a:pt x="80010" y="166688"/>
                      </a:moveTo>
                      <a:cubicBezTo>
                        <a:pt x="80010" y="147638"/>
                        <a:pt x="69532" y="138113"/>
                        <a:pt x="51435" y="138113"/>
                      </a:cubicBezTo>
                      <a:lnTo>
                        <a:pt x="0" y="138113"/>
                      </a:lnTo>
                      <a:lnTo>
                        <a:pt x="0" y="0"/>
                      </a:lnTo>
                      <a:lnTo>
                        <a:pt x="155257" y="0"/>
                      </a:lnTo>
                      <a:cubicBezTo>
                        <a:pt x="215265" y="0"/>
                        <a:pt x="242888" y="26670"/>
                        <a:pt x="242888" y="87630"/>
                      </a:cubicBezTo>
                      <a:lnTo>
                        <a:pt x="242888" y="745807"/>
                      </a:lnTo>
                      <a:cubicBezTo>
                        <a:pt x="242888" y="763905"/>
                        <a:pt x="253365" y="774382"/>
                        <a:pt x="271463" y="774382"/>
                      </a:cubicBezTo>
                      <a:lnTo>
                        <a:pt x="321945" y="774382"/>
                      </a:lnTo>
                      <a:lnTo>
                        <a:pt x="321945" y="911543"/>
                      </a:lnTo>
                      <a:lnTo>
                        <a:pt x="167640" y="911543"/>
                      </a:lnTo>
                      <a:cubicBezTo>
                        <a:pt x="105727" y="911543"/>
                        <a:pt x="80010" y="885825"/>
                        <a:pt x="80010" y="823912"/>
                      </a:cubicBezTo>
                      <a:lnTo>
                        <a:pt x="80010" y="16668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49B9F2C-ABB6-4101-AD0A-74AA13BB2342}"/>
                    </a:ext>
                  </a:extLst>
                </p:cNvPr>
                <p:cNvSpPr/>
                <p:nvPr/>
              </p:nvSpPr>
              <p:spPr>
                <a:xfrm>
                  <a:off x="4139558" y="437207"/>
                  <a:ext cx="320992" cy="911542"/>
                </a:xfrm>
                <a:custGeom>
                  <a:avLst/>
                  <a:gdLst>
                    <a:gd name="connsiteX0" fmla="*/ 80010 w 320992"/>
                    <a:gd name="connsiteY0" fmla="*/ 423863 h 911542"/>
                    <a:gd name="connsiteX1" fmla="*/ 51435 w 320992"/>
                    <a:gd name="connsiteY1" fmla="*/ 395288 h 911542"/>
                    <a:gd name="connsiteX2" fmla="*/ 0 w 320992"/>
                    <a:gd name="connsiteY2" fmla="*/ 395288 h 911542"/>
                    <a:gd name="connsiteX3" fmla="*/ 0 w 320992"/>
                    <a:gd name="connsiteY3" fmla="*/ 256223 h 911542"/>
                    <a:gd name="connsiteX4" fmla="*/ 155258 w 320992"/>
                    <a:gd name="connsiteY4" fmla="*/ 256223 h 911542"/>
                    <a:gd name="connsiteX5" fmla="*/ 240983 w 320992"/>
                    <a:gd name="connsiteY5" fmla="*/ 343853 h 911542"/>
                    <a:gd name="connsiteX6" fmla="*/ 240983 w 320992"/>
                    <a:gd name="connsiteY6" fmla="*/ 745807 h 911542"/>
                    <a:gd name="connsiteX7" fmla="*/ 269558 w 320992"/>
                    <a:gd name="connsiteY7" fmla="*/ 774382 h 911542"/>
                    <a:gd name="connsiteX8" fmla="*/ 320993 w 320992"/>
                    <a:gd name="connsiteY8" fmla="*/ 774382 h 911542"/>
                    <a:gd name="connsiteX9" fmla="*/ 320993 w 320992"/>
                    <a:gd name="connsiteY9" fmla="*/ 911543 h 911542"/>
                    <a:gd name="connsiteX10" fmla="*/ 165735 w 320992"/>
                    <a:gd name="connsiteY10" fmla="*/ 911543 h 911542"/>
                    <a:gd name="connsiteX11" fmla="*/ 80010 w 320992"/>
                    <a:gd name="connsiteY11" fmla="*/ 823912 h 911542"/>
                    <a:gd name="connsiteX12" fmla="*/ 80010 w 320992"/>
                    <a:gd name="connsiteY12" fmla="*/ 423863 h 911542"/>
                    <a:gd name="connsiteX13" fmla="*/ 87630 w 320992"/>
                    <a:gd name="connsiteY13" fmla="*/ 0 h 911542"/>
                    <a:gd name="connsiteX14" fmla="*/ 228600 w 320992"/>
                    <a:gd name="connsiteY14" fmla="*/ 0 h 911542"/>
                    <a:gd name="connsiteX15" fmla="*/ 228600 w 320992"/>
                    <a:gd name="connsiteY15" fmla="*/ 150495 h 911542"/>
                    <a:gd name="connsiteX16" fmla="*/ 87630 w 320992"/>
                    <a:gd name="connsiteY16" fmla="*/ 150495 h 911542"/>
                    <a:gd name="connsiteX17" fmla="*/ 87630 w 320992"/>
                    <a:gd name="connsiteY17" fmla="*/ 0 h 911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0992" h="911542">
                      <a:moveTo>
                        <a:pt x="80010" y="423863"/>
                      </a:moveTo>
                      <a:cubicBezTo>
                        <a:pt x="80010" y="404813"/>
                        <a:pt x="69533" y="395288"/>
                        <a:pt x="51435" y="395288"/>
                      </a:cubicBezTo>
                      <a:lnTo>
                        <a:pt x="0" y="395288"/>
                      </a:lnTo>
                      <a:lnTo>
                        <a:pt x="0" y="256223"/>
                      </a:lnTo>
                      <a:lnTo>
                        <a:pt x="155258" y="256223"/>
                      </a:lnTo>
                      <a:cubicBezTo>
                        <a:pt x="215265" y="256223"/>
                        <a:pt x="240983" y="282892"/>
                        <a:pt x="240983" y="343853"/>
                      </a:cubicBezTo>
                      <a:lnTo>
                        <a:pt x="240983" y="745807"/>
                      </a:lnTo>
                      <a:cubicBezTo>
                        <a:pt x="240983" y="763905"/>
                        <a:pt x="251460" y="774382"/>
                        <a:pt x="269558" y="774382"/>
                      </a:cubicBezTo>
                      <a:lnTo>
                        <a:pt x="320993" y="774382"/>
                      </a:lnTo>
                      <a:lnTo>
                        <a:pt x="320993" y="911543"/>
                      </a:lnTo>
                      <a:lnTo>
                        <a:pt x="165735" y="911543"/>
                      </a:lnTo>
                      <a:cubicBezTo>
                        <a:pt x="105728" y="911543"/>
                        <a:pt x="80010" y="885825"/>
                        <a:pt x="80010" y="823912"/>
                      </a:cubicBezTo>
                      <a:lnTo>
                        <a:pt x="80010" y="423863"/>
                      </a:lnTo>
                      <a:close/>
                      <a:moveTo>
                        <a:pt x="87630" y="0"/>
                      </a:moveTo>
                      <a:lnTo>
                        <a:pt x="228600" y="0"/>
                      </a:lnTo>
                      <a:lnTo>
                        <a:pt x="228600" y="150495"/>
                      </a:lnTo>
                      <a:lnTo>
                        <a:pt x="87630" y="150495"/>
                      </a:lnTo>
                      <a:lnTo>
                        <a:pt x="8763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E0C20815-8B20-445F-A210-DC99F64DDD03}"/>
                    </a:ext>
                  </a:extLst>
                </p:cNvPr>
                <p:cNvSpPr/>
                <p:nvPr/>
              </p:nvSpPr>
              <p:spPr>
                <a:xfrm>
                  <a:off x="4532936" y="437207"/>
                  <a:ext cx="729620" cy="926782"/>
                </a:xfrm>
                <a:custGeom>
                  <a:avLst/>
                  <a:gdLst>
                    <a:gd name="connsiteX0" fmla="*/ 297185 w 729620"/>
                    <a:gd name="connsiteY0" fmla="*/ 240982 h 926782"/>
                    <a:gd name="connsiteX1" fmla="*/ 485780 w 729620"/>
                    <a:gd name="connsiteY1" fmla="*/ 320992 h 926782"/>
                    <a:gd name="connsiteX2" fmla="*/ 488638 w 729620"/>
                    <a:gd name="connsiteY2" fmla="*/ 320992 h 926782"/>
                    <a:gd name="connsiteX3" fmla="*/ 487685 w 729620"/>
                    <a:gd name="connsiteY3" fmla="*/ 282892 h 926782"/>
                    <a:gd name="connsiteX4" fmla="*/ 487685 w 729620"/>
                    <a:gd name="connsiteY4" fmla="*/ 166688 h 926782"/>
                    <a:gd name="connsiteX5" fmla="*/ 459110 w 729620"/>
                    <a:gd name="connsiteY5" fmla="*/ 138113 h 926782"/>
                    <a:gd name="connsiteX6" fmla="*/ 407675 w 729620"/>
                    <a:gd name="connsiteY6" fmla="*/ 138113 h 926782"/>
                    <a:gd name="connsiteX7" fmla="*/ 407675 w 729620"/>
                    <a:gd name="connsiteY7" fmla="*/ 0 h 926782"/>
                    <a:gd name="connsiteX8" fmla="*/ 562933 w 729620"/>
                    <a:gd name="connsiteY8" fmla="*/ 0 h 926782"/>
                    <a:gd name="connsiteX9" fmla="*/ 650563 w 729620"/>
                    <a:gd name="connsiteY9" fmla="*/ 87630 h 926782"/>
                    <a:gd name="connsiteX10" fmla="*/ 650563 w 729620"/>
                    <a:gd name="connsiteY10" fmla="*/ 745807 h 926782"/>
                    <a:gd name="connsiteX11" fmla="*/ 679138 w 729620"/>
                    <a:gd name="connsiteY11" fmla="*/ 774382 h 926782"/>
                    <a:gd name="connsiteX12" fmla="*/ 729620 w 729620"/>
                    <a:gd name="connsiteY12" fmla="*/ 774382 h 926782"/>
                    <a:gd name="connsiteX13" fmla="*/ 729620 w 729620"/>
                    <a:gd name="connsiteY13" fmla="*/ 911543 h 926782"/>
                    <a:gd name="connsiteX14" fmla="*/ 579125 w 729620"/>
                    <a:gd name="connsiteY14" fmla="*/ 911543 h 926782"/>
                    <a:gd name="connsiteX15" fmla="*/ 498163 w 729620"/>
                    <a:gd name="connsiteY15" fmla="*/ 844868 h 926782"/>
                    <a:gd name="connsiteX16" fmla="*/ 498163 w 729620"/>
                    <a:gd name="connsiteY16" fmla="*/ 820103 h 926782"/>
                    <a:gd name="connsiteX17" fmla="*/ 495305 w 729620"/>
                    <a:gd name="connsiteY17" fmla="*/ 820103 h 926782"/>
                    <a:gd name="connsiteX18" fmla="*/ 291470 w 729620"/>
                    <a:gd name="connsiteY18" fmla="*/ 926782 h 926782"/>
                    <a:gd name="connsiteX19" fmla="*/ 5 w 729620"/>
                    <a:gd name="connsiteY19" fmla="*/ 583882 h 926782"/>
                    <a:gd name="connsiteX20" fmla="*/ 297185 w 729620"/>
                    <a:gd name="connsiteY20" fmla="*/ 240982 h 926782"/>
                    <a:gd name="connsiteX21" fmla="*/ 491495 w 729620"/>
                    <a:gd name="connsiteY21" fmla="*/ 582930 h 926782"/>
                    <a:gd name="connsiteX22" fmla="*/ 329570 w 729620"/>
                    <a:gd name="connsiteY22" fmla="*/ 381000 h 926782"/>
                    <a:gd name="connsiteX23" fmla="*/ 165740 w 729620"/>
                    <a:gd name="connsiteY23" fmla="*/ 583882 h 926782"/>
                    <a:gd name="connsiteX24" fmla="*/ 327665 w 729620"/>
                    <a:gd name="connsiteY24" fmla="*/ 789623 h 926782"/>
                    <a:gd name="connsiteX25" fmla="*/ 491495 w 729620"/>
                    <a:gd name="connsiteY25" fmla="*/ 582930 h 926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729620" h="926782">
                      <a:moveTo>
                        <a:pt x="297185" y="240982"/>
                      </a:moveTo>
                      <a:cubicBezTo>
                        <a:pt x="440060" y="240982"/>
                        <a:pt x="485780" y="320992"/>
                        <a:pt x="485780" y="320992"/>
                      </a:cubicBezTo>
                      <a:lnTo>
                        <a:pt x="488638" y="320992"/>
                      </a:lnTo>
                      <a:cubicBezTo>
                        <a:pt x="488638" y="320992"/>
                        <a:pt x="487685" y="303848"/>
                        <a:pt x="487685" y="282892"/>
                      </a:cubicBezTo>
                      <a:lnTo>
                        <a:pt x="487685" y="166688"/>
                      </a:lnTo>
                      <a:cubicBezTo>
                        <a:pt x="487685" y="147638"/>
                        <a:pt x="477208" y="138113"/>
                        <a:pt x="459110" y="138113"/>
                      </a:cubicBezTo>
                      <a:lnTo>
                        <a:pt x="407675" y="138113"/>
                      </a:lnTo>
                      <a:lnTo>
                        <a:pt x="407675" y="0"/>
                      </a:lnTo>
                      <a:lnTo>
                        <a:pt x="562933" y="0"/>
                      </a:lnTo>
                      <a:cubicBezTo>
                        <a:pt x="622940" y="0"/>
                        <a:pt x="650563" y="26670"/>
                        <a:pt x="650563" y="87630"/>
                      </a:cubicBezTo>
                      <a:lnTo>
                        <a:pt x="650563" y="745807"/>
                      </a:lnTo>
                      <a:cubicBezTo>
                        <a:pt x="650563" y="763905"/>
                        <a:pt x="661040" y="774382"/>
                        <a:pt x="679138" y="774382"/>
                      </a:cubicBezTo>
                      <a:lnTo>
                        <a:pt x="729620" y="774382"/>
                      </a:lnTo>
                      <a:lnTo>
                        <a:pt x="729620" y="911543"/>
                      </a:lnTo>
                      <a:lnTo>
                        <a:pt x="579125" y="911543"/>
                      </a:lnTo>
                      <a:cubicBezTo>
                        <a:pt x="520070" y="911543"/>
                        <a:pt x="498163" y="882968"/>
                        <a:pt x="498163" y="844868"/>
                      </a:cubicBezTo>
                      <a:cubicBezTo>
                        <a:pt x="498163" y="830580"/>
                        <a:pt x="498163" y="820103"/>
                        <a:pt x="498163" y="820103"/>
                      </a:cubicBezTo>
                      <a:lnTo>
                        <a:pt x="495305" y="820103"/>
                      </a:lnTo>
                      <a:cubicBezTo>
                        <a:pt x="495305" y="820103"/>
                        <a:pt x="441013" y="926782"/>
                        <a:pt x="291470" y="926782"/>
                      </a:cubicBezTo>
                      <a:cubicBezTo>
                        <a:pt x="114305" y="926782"/>
                        <a:pt x="5" y="786765"/>
                        <a:pt x="5" y="583882"/>
                      </a:cubicBezTo>
                      <a:cubicBezTo>
                        <a:pt x="-947" y="376238"/>
                        <a:pt x="123830" y="240982"/>
                        <a:pt x="297185" y="240982"/>
                      </a:cubicBezTo>
                      <a:close/>
                      <a:moveTo>
                        <a:pt x="491495" y="582930"/>
                      </a:moveTo>
                      <a:cubicBezTo>
                        <a:pt x="491495" y="481965"/>
                        <a:pt x="439108" y="381000"/>
                        <a:pt x="329570" y="381000"/>
                      </a:cubicBezTo>
                      <a:cubicBezTo>
                        <a:pt x="240035" y="381000"/>
                        <a:pt x="165740" y="454342"/>
                        <a:pt x="165740" y="583882"/>
                      </a:cubicBezTo>
                      <a:cubicBezTo>
                        <a:pt x="165740" y="708660"/>
                        <a:pt x="231463" y="789623"/>
                        <a:pt x="327665" y="789623"/>
                      </a:cubicBezTo>
                      <a:cubicBezTo>
                        <a:pt x="411485" y="789623"/>
                        <a:pt x="491495" y="727710"/>
                        <a:pt x="491495" y="5829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3F7BF2C1-E7ED-4088-8C73-1B39FD5B26F0}"/>
                    </a:ext>
                  </a:extLst>
                </p:cNvPr>
                <p:cNvSpPr/>
                <p:nvPr/>
              </p:nvSpPr>
              <p:spPr>
                <a:xfrm>
                  <a:off x="5331136" y="678189"/>
                  <a:ext cx="622935" cy="685800"/>
                </a:xfrm>
                <a:custGeom>
                  <a:avLst/>
                  <a:gdLst>
                    <a:gd name="connsiteX0" fmla="*/ 332423 w 622935"/>
                    <a:gd name="connsiteY0" fmla="*/ 0 h 685800"/>
                    <a:gd name="connsiteX1" fmla="*/ 622935 w 622935"/>
                    <a:gd name="connsiteY1" fmla="*/ 310515 h 685800"/>
                    <a:gd name="connsiteX2" fmla="*/ 619125 w 622935"/>
                    <a:gd name="connsiteY2" fmla="*/ 370523 h 685800"/>
                    <a:gd name="connsiteX3" fmla="*/ 166688 w 622935"/>
                    <a:gd name="connsiteY3" fmla="*/ 370523 h 685800"/>
                    <a:gd name="connsiteX4" fmla="*/ 362902 w 622935"/>
                    <a:gd name="connsiteY4" fmla="*/ 546735 h 685800"/>
                    <a:gd name="connsiteX5" fmla="*/ 546735 w 622935"/>
                    <a:gd name="connsiteY5" fmla="*/ 473393 h 685800"/>
                    <a:gd name="connsiteX6" fmla="*/ 614363 w 622935"/>
                    <a:gd name="connsiteY6" fmla="*/ 586740 h 685800"/>
                    <a:gd name="connsiteX7" fmla="*/ 351473 w 622935"/>
                    <a:gd name="connsiteY7" fmla="*/ 685800 h 685800"/>
                    <a:gd name="connsiteX8" fmla="*/ 0 w 622935"/>
                    <a:gd name="connsiteY8" fmla="*/ 342900 h 685800"/>
                    <a:gd name="connsiteX9" fmla="*/ 332423 w 622935"/>
                    <a:gd name="connsiteY9" fmla="*/ 0 h 685800"/>
                    <a:gd name="connsiteX10" fmla="*/ 455295 w 622935"/>
                    <a:gd name="connsiteY10" fmla="*/ 258128 h 685800"/>
                    <a:gd name="connsiteX11" fmla="*/ 332423 w 622935"/>
                    <a:gd name="connsiteY11" fmla="*/ 125730 h 685800"/>
                    <a:gd name="connsiteX12" fmla="*/ 172402 w 622935"/>
                    <a:gd name="connsiteY12" fmla="*/ 258128 h 685800"/>
                    <a:gd name="connsiteX13" fmla="*/ 455295 w 622935"/>
                    <a:gd name="connsiteY13" fmla="*/ 258128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22935" h="685800">
                      <a:moveTo>
                        <a:pt x="332423" y="0"/>
                      </a:moveTo>
                      <a:cubicBezTo>
                        <a:pt x="520065" y="0"/>
                        <a:pt x="622935" y="137160"/>
                        <a:pt x="622935" y="310515"/>
                      </a:cubicBezTo>
                      <a:cubicBezTo>
                        <a:pt x="622935" y="329565"/>
                        <a:pt x="619125" y="370523"/>
                        <a:pt x="619125" y="370523"/>
                      </a:cubicBezTo>
                      <a:lnTo>
                        <a:pt x="166688" y="370523"/>
                      </a:lnTo>
                      <a:cubicBezTo>
                        <a:pt x="179070" y="485775"/>
                        <a:pt x="263843" y="546735"/>
                        <a:pt x="362902" y="546735"/>
                      </a:cubicBezTo>
                      <a:cubicBezTo>
                        <a:pt x="467677" y="546735"/>
                        <a:pt x="546735" y="473393"/>
                        <a:pt x="546735" y="473393"/>
                      </a:cubicBezTo>
                      <a:lnTo>
                        <a:pt x="614363" y="586740"/>
                      </a:lnTo>
                      <a:cubicBezTo>
                        <a:pt x="614363" y="586740"/>
                        <a:pt x="514350" y="685800"/>
                        <a:pt x="351473" y="685800"/>
                      </a:cubicBezTo>
                      <a:cubicBezTo>
                        <a:pt x="134302" y="685800"/>
                        <a:pt x="0" y="529590"/>
                        <a:pt x="0" y="342900"/>
                      </a:cubicBezTo>
                      <a:cubicBezTo>
                        <a:pt x="0" y="141923"/>
                        <a:pt x="135255" y="0"/>
                        <a:pt x="332423" y="0"/>
                      </a:cubicBezTo>
                      <a:close/>
                      <a:moveTo>
                        <a:pt x="455295" y="258128"/>
                      </a:moveTo>
                      <a:cubicBezTo>
                        <a:pt x="452438" y="180023"/>
                        <a:pt x="399098" y="125730"/>
                        <a:pt x="332423" y="125730"/>
                      </a:cubicBezTo>
                      <a:cubicBezTo>
                        <a:pt x="248602" y="125730"/>
                        <a:pt x="189548" y="176213"/>
                        <a:pt x="172402" y="258128"/>
                      </a:cubicBezTo>
                      <a:lnTo>
                        <a:pt x="455295" y="25812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376FE27-96D5-40BE-8475-DB6F07B7C657}"/>
                  </a:ext>
                </a:extLst>
              </p:cNvPr>
              <p:cNvSpPr/>
              <p:nvPr/>
            </p:nvSpPr>
            <p:spPr>
              <a:xfrm>
                <a:off x="401949" y="4772"/>
                <a:ext cx="681989" cy="680085"/>
              </a:xfrm>
              <a:custGeom>
                <a:avLst/>
                <a:gdLst>
                  <a:gd name="connsiteX0" fmla="*/ 21908 w 681989"/>
                  <a:gd name="connsiteY0" fmla="*/ 251460 h 680085"/>
                  <a:gd name="connsiteX1" fmla="*/ 21908 w 681989"/>
                  <a:gd name="connsiteY1" fmla="*/ 251460 h 680085"/>
                  <a:gd name="connsiteX2" fmla="*/ 24765 w 681989"/>
                  <a:gd name="connsiteY2" fmla="*/ 251460 h 680085"/>
                  <a:gd name="connsiteX3" fmla="*/ 24765 w 681989"/>
                  <a:gd name="connsiteY3" fmla="*/ 251460 h 680085"/>
                  <a:gd name="connsiteX4" fmla="*/ 429578 w 681989"/>
                  <a:gd name="connsiteY4" fmla="*/ 653415 h 680085"/>
                  <a:gd name="connsiteX5" fmla="*/ 429578 w 681989"/>
                  <a:gd name="connsiteY5" fmla="*/ 656273 h 680085"/>
                  <a:gd name="connsiteX6" fmla="*/ 430530 w 681989"/>
                  <a:gd name="connsiteY6" fmla="*/ 661988 h 680085"/>
                  <a:gd name="connsiteX7" fmla="*/ 454343 w 681989"/>
                  <a:gd name="connsiteY7" fmla="*/ 680085 h 680085"/>
                  <a:gd name="connsiteX8" fmla="*/ 658178 w 681989"/>
                  <a:gd name="connsiteY8" fmla="*/ 680085 h 680085"/>
                  <a:gd name="connsiteX9" fmla="*/ 681990 w 681989"/>
                  <a:gd name="connsiteY9" fmla="*/ 660083 h 680085"/>
                  <a:gd name="connsiteX10" fmla="*/ 681990 w 681989"/>
                  <a:gd name="connsiteY10" fmla="*/ 660083 h 680085"/>
                  <a:gd name="connsiteX11" fmla="*/ 681990 w 681989"/>
                  <a:gd name="connsiteY11" fmla="*/ 656273 h 680085"/>
                  <a:gd name="connsiteX12" fmla="*/ 681038 w 681989"/>
                  <a:gd name="connsiteY12" fmla="*/ 650558 h 680085"/>
                  <a:gd name="connsiteX13" fmla="*/ 681038 w 681989"/>
                  <a:gd name="connsiteY13" fmla="*/ 650558 h 680085"/>
                  <a:gd name="connsiteX14" fmla="*/ 29528 w 681989"/>
                  <a:gd name="connsiteY14" fmla="*/ 953 h 680085"/>
                  <a:gd name="connsiteX15" fmla="*/ 23813 w 681989"/>
                  <a:gd name="connsiteY15" fmla="*/ 0 h 680085"/>
                  <a:gd name="connsiteX16" fmla="*/ 20003 w 681989"/>
                  <a:gd name="connsiteY16" fmla="*/ 0 h 680085"/>
                  <a:gd name="connsiteX17" fmla="*/ 0 w 681989"/>
                  <a:gd name="connsiteY17" fmla="*/ 23813 h 680085"/>
                  <a:gd name="connsiteX18" fmla="*/ 0 w 681989"/>
                  <a:gd name="connsiteY18" fmla="*/ 227648 h 680085"/>
                  <a:gd name="connsiteX19" fmla="*/ 21908 w 681989"/>
                  <a:gd name="connsiteY19" fmla="*/ 251460 h 68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81989" h="680085">
                    <a:moveTo>
                      <a:pt x="21908" y="251460"/>
                    </a:moveTo>
                    <a:lnTo>
                      <a:pt x="21908" y="251460"/>
                    </a:lnTo>
                    <a:cubicBezTo>
                      <a:pt x="22860" y="251460"/>
                      <a:pt x="23813" y="251460"/>
                      <a:pt x="24765" y="251460"/>
                    </a:cubicBezTo>
                    <a:lnTo>
                      <a:pt x="24765" y="251460"/>
                    </a:lnTo>
                    <a:cubicBezTo>
                      <a:pt x="241935" y="263843"/>
                      <a:pt x="415290" y="436245"/>
                      <a:pt x="429578" y="653415"/>
                    </a:cubicBezTo>
                    <a:cubicBezTo>
                      <a:pt x="429578" y="654368"/>
                      <a:pt x="429578" y="655320"/>
                      <a:pt x="429578" y="656273"/>
                    </a:cubicBezTo>
                    <a:cubicBezTo>
                      <a:pt x="429578" y="658178"/>
                      <a:pt x="429578" y="660083"/>
                      <a:pt x="430530" y="661988"/>
                    </a:cubicBezTo>
                    <a:cubicBezTo>
                      <a:pt x="433388" y="672465"/>
                      <a:pt x="442913" y="680085"/>
                      <a:pt x="454343" y="680085"/>
                    </a:cubicBezTo>
                    <a:lnTo>
                      <a:pt x="658178" y="680085"/>
                    </a:lnTo>
                    <a:cubicBezTo>
                      <a:pt x="670560" y="680085"/>
                      <a:pt x="680085" y="671513"/>
                      <a:pt x="681990" y="660083"/>
                    </a:cubicBezTo>
                    <a:cubicBezTo>
                      <a:pt x="681990" y="660083"/>
                      <a:pt x="681990" y="660083"/>
                      <a:pt x="681990" y="660083"/>
                    </a:cubicBezTo>
                    <a:cubicBezTo>
                      <a:pt x="681990" y="659130"/>
                      <a:pt x="681990" y="657225"/>
                      <a:pt x="681990" y="656273"/>
                    </a:cubicBezTo>
                    <a:cubicBezTo>
                      <a:pt x="681990" y="654368"/>
                      <a:pt x="681990" y="652463"/>
                      <a:pt x="681038" y="650558"/>
                    </a:cubicBezTo>
                    <a:cubicBezTo>
                      <a:pt x="681038" y="650558"/>
                      <a:pt x="681038" y="650558"/>
                      <a:pt x="681038" y="650558"/>
                    </a:cubicBezTo>
                    <a:cubicBezTo>
                      <a:pt x="664845" y="298133"/>
                      <a:pt x="381953" y="15240"/>
                      <a:pt x="29528" y="953"/>
                    </a:cubicBezTo>
                    <a:cubicBezTo>
                      <a:pt x="27623" y="0"/>
                      <a:pt x="25718" y="0"/>
                      <a:pt x="23813" y="0"/>
                    </a:cubicBezTo>
                    <a:cubicBezTo>
                      <a:pt x="22860" y="0"/>
                      <a:pt x="21908" y="0"/>
                      <a:pt x="20003" y="0"/>
                    </a:cubicBezTo>
                    <a:cubicBezTo>
                      <a:pt x="8573" y="1905"/>
                      <a:pt x="0" y="12383"/>
                      <a:pt x="0" y="23813"/>
                    </a:cubicBezTo>
                    <a:lnTo>
                      <a:pt x="0" y="227648"/>
                    </a:lnTo>
                    <a:cubicBezTo>
                      <a:pt x="0" y="240030"/>
                      <a:pt x="9525" y="250508"/>
                      <a:pt x="21908" y="2514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BD9FC60-ADEC-4A04-B911-8E324410EAA5}"/>
                  </a:ext>
                </a:extLst>
              </p:cNvPr>
              <p:cNvSpPr/>
              <p:nvPr/>
            </p:nvSpPr>
            <p:spPr>
              <a:xfrm>
                <a:off x="1082986" y="4772"/>
                <a:ext cx="681037" cy="680085"/>
              </a:xfrm>
              <a:custGeom>
                <a:avLst/>
                <a:gdLst>
                  <a:gd name="connsiteX0" fmla="*/ 20955 w 681037"/>
                  <a:gd name="connsiteY0" fmla="*/ 251460 h 680085"/>
                  <a:gd name="connsiteX1" fmla="*/ 23813 w 681037"/>
                  <a:gd name="connsiteY1" fmla="*/ 251460 h 680085"/>
                  <a:gd name="connsiteX2" fmla="*/ 23813 w 681037"/>
                  <a:gd name="connsiteY2" fmla="*/ 251460 h 680085"/>
                  <a:gd name="connsiteX3" fmla="*/ 428625 w 681037"/>
                  <a:gd name="connsiteY3" fmla="*/ 653415 h 680085"/>
                  <a:gd name="connsiteX4" fmla="*/ 428625 w 681037"/>
                  <a:gd name="connsiteY4" fmla="*/ 656273 h 680085"/>
                  <a:gd name="connsiteX5" fmla="*/ 429578 w 681037"/>
                  <a:gd name="connsiteY5" fmla="*/ 661988 h 680085"/>
                  <a:gd name="connsiteX6" fmla="*/ 453390 w 681037"/>
                  <a:gd name="connsiteY6" fmla="*/ 680085 h 680085"/>
                  <a:gd name="connsiteX7" fmla="*/ 657225 w 681037"/>
                  <a:gd name="connsiteY7" fmla="*/ 680085 h 680085"/>
                  <a:gd name="connsiteX8" fmla="*/ 681038 w 681037"/>
                  <a:gd name="connsiteY8" fmla="*/ 660083 h 680085"/>
                  <a:gd name="connsiteX9" fmla="*/ 681038 w 681037"/>
                  <a:gd name="connsiteY9" fmla="*/ 660083 h 680085"/>
                  <a:gd name="connsiteX10" fmla="*/ 681038 w 681037"/>
                  <a:gd name="connsiteY10" fmla="*/ 656273 h 680085"/>
                  <a:gd name="connsiteX11" fmla="*/ 680085 w 681037"/>
                  <a:gd name="connsiteY11" fmla="*/ 650558 h 680085"/>
                  <a:gd name="connsiteX12" fmla="*/ 680085 w 681037"/>
                  <a:gd name="connsiteY12" fmla="*/ 650558 h 680085"/>
                  <a:gd name="connsiteX13" fmla="*/ 29527 w 681037"/>
                  <a:gd name="connsiteY13" fmla="*/ 0 h 680085"/>
                  <a:gd name="connsiteX14" fmla="*/ 23813 w 681037"/>
                  <a:gd name="connsiteY14" fmla="*/ 0 h 680085"/>
                  <a:gd name="connsiteX15" fmla="*/ 20002 w 681037"/>
                  <a:gd name="connsiteY15" fmla="*/ 0 h 680085"/>
                  <a:gd name="connsiteX16" fmla="*/ 0 w 681037"/>
                  <a:gd name="connsiteY16" fmla="*/ 23813 h 680085"/>
                  <a:gd name="connsiteX17" fmla="*/ 0 w 681037"/>
                  <a:gd name="connsiteY17" fmla="*/ 227648 h 680085"/>
                  <a:gd name="connsiteX18" fmla="*/ 20955 w 681037"/>
                  <a:gd name="connsiteY18" fmla="*/ 251460 h 68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1037" h="680085">
                    <a:moveTo>
                      <a:pt x="20955" y="251460"/>
                    </a:moveTo>
                    <a:cubicBezTo>
                      <a:pt x="21908" y="251460"/>
                      <a:pt x="22860" y="251460"/>
                      <a:pt x="23813" y="251460"/>
                    </a:cubicBezTo>
                    <a:lnTo>
                      <a:pt x="23813" y="251460"/>
                    </a:lnTo>
                    <a:cubicBezTo>
                      <a:pt x="240983" y="263843"/>
                      <a:pt x="415290" y="436245"/>
                      <a:pt x="428625" y="653415"/>
                    </a:cubicBezTo>
                    <a:cubicBezTo>
                      <a:pt x="428625" y="654368"/>
                      <a:pt x="428625" y="655320"/>
                      <a:pt x="428625" y="656273"/>
                    </a:cubicBezTo>
                    <a:cubicBezTo>
                      <a:pt x="428625" y="658178"/>
                      <a:pt x="428625" y="660083"/>
                      <a:pt x="429578" y="661988"/>
                    </a:cubicBezTo>
                    <a:cubicBezTo>
                      <a:pt x="432435" y="672465"/>
                      <a:pt x="441960" y="680085"/>
                      <a:pt x="453390" y="680085"/>
                    </a:cubicBezTo>
                    <a:lnTo>
                      <a:pt x="657225" y="680085"/>
                    </a:lnTo>
                    <a:cubicBezTo>
                      <a:pt x="669608" y="680085"/>
                      <a:pt x="679133" y="671513"/>
                      <a:pt x="681038" y="660083"/>
                    </a:cubicBezTo>
                    <a:cubicBezTo>
                      <a:pt x="681038" y="660083"/>
                      <a:pt x="681038" y="660083"/>
                      <a:pt x="681038" y="660083"/>
                    </a:cubicBezTo>
                    <a:cubicBezTo>
                      <a:pt x="681038" y="659130"/>
                      <a:pt x="681038" y="657225"/>
                      <a:pt x="681038" y="656273"/>
                    </a:cubicBezTo>
                    <a:cubicBezTo>
                      <a:pt x="681038" y="654368"/>
                      <a:pt x="681038" y="652463"/>
                      <a:pt x="680085" y="650558"/>
                    </a:cubicBezTo>
                    <a:cubicBezTo>
                      <a:pt x="680085" y="650558"/>
                      <a:pt x="680085" y="650558"/>
                      <a:pt x="680085" y="650558"/>
                    </a:cubicBezTo>
                    <a:cubicBezTo>
                      <a:pt x="664845" y="298133"/>
                      <a:pt x="381953" y="15240"/>
                      <a:pt x="29527" y="0"/>
                    </a:cubicBezTo>
                    <a:cubicBezTo>
                      <a:pt x="27623" y="0"/>
                      <a:pt x="25717" y="0"/>
                      <a:pt x="23813" y="0"/>
                    </a:cubicBezTo>
                    <a:cubicBezTo>
                      <a:pt x="22860" y="0"/>
                      <a:pt x="20955" y="0"/>
                      <a:pt x="20002" y="0"/>
                    </a:cubicBezTo>
                    <a:cubicBezTo>
                      <a:pt x="8573" y="1905"/>
                      <a:pt x="0" y="11430"/>
                      <a:pt x="0" y="23813"/>
                    </a:cubicBezTo>
                    <a:lnTo>
                      <a:pt x="0" y="227648"/>
                    </a:lnTo>
                    <a:cubicBezTo>
                      <a:pt x="0" y="240030"/>
                      <a:pt x="8573" y="250508"/>
                      <a:pt x="20955" y="2514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5F1E798-E458-4659-82B6-067A7E9948E8}"/>
                  </a:ext>
                </a:extLst>
              </p:cNvPr>
              <p:cNvSpPr/>
              <p:nvPr/>
            </p:nvSpPr>
            <p:spPr>
              <a:xfrm>
                <a:off x="401949" y="685809"/>
                <a:ext cx="680085" cy="681037"/>
              </a:xfrm>
              <a:custGeom>
                <a:avLst/>
                <a:gdLst>
                  <a:gd name="connsiteX0" fmla="*/ 651510 w 680085"/>
                  <a:gd name="connsiteY0" fmla="*/ 680085 h 681037"/>
                  <a:gd name="connsiteX1" fmla="*/ 953 w 680085"/>
                  <a:gd name="connsiteY1" fmla="*/ 29527 h 681037"/>
                  <a:gd name="connsiteX2" fmla="*/ 0 w 680085"/>
                  <a:gd name="connsiteY2" fmla="*/ 23813 h 681037"/>
                  <a:gd name="connsiteX3" fmla="*/ 0 w 680085"/>
                  <a:gd name="connsiteY3" fmla="*/ 20002 h 681037"/>
                  <a:gd name="connsiteX4" fmla="*/ 23813 w 680085"/>
                  <a:gd name="connsiteY4" fmla="*/ 0 h 681037"/>
                  <a:gd name="connsiteX5" fmla="*/ 227648 w 680085"/>
                  <a:gd name="connsiteY5" fmla="*/ 0 h 681037"/>
                  <a:gd name="connsiteX6" fmla="*/ 251460 w 680085"/>
                  <a:gd name="connsiteY6" fmla="*/ 20955 h 681037"/>
                  <a:gd name="connsiteX7" fmla="*/ 251460 w 680085"/>
                  <a:gd name="connsiteY7" fmla="*/ 20955 h 681037"/>
                  <a:gd name="connsiteX8" fmla="*/ 251460 w 680085"/>
                  <a:gd name="connsiteY8" fmla="*/ 23813 h 681037"/>
                  <a:gd name="connsiteX9" fmla="*/ 251460 w 680085"/>
                  <a:gd name="connsiteY9" fmla="*/ 23813 h 681037"/>
                  <a:gd name="connsiteX10" fmla="*/ 653415 w 680085"/>
                  <a:gd name="connsiteY10" fmla="*/ 428625 h 681037"/>
                  <a:gd name="connsiteX11" fmla="*/ 656273 w 680085"/>
                  <a:gd name="connsiteY11" fmla="*/ 428625 h 681037"/>
                  <a:gd name="connsiteX12" fmla="*/ 661988 w 680085"/>
                  <a:gd name="connsiteY12" fmla="*/ 429578 h 681037"/>
                  <a:gd name="connsiteX13" fmla="*/ 661988 w 680085"/>
                  <a:gd name="connsiteY13" fmla="*/ 429578 h 681037"/>
                  <a:gd name="connsiteX14" fmla="*/ 680085 w 680085"/>
                  <a:gd name="connsiteY14" fmla="*/ 453390 h 681037"/>
                  <a:gd name="connsiteX15" fmla="*/ 680085 w 680085"/>
                  <a:gd name="connsiteY15" fmla="*/ 657225 h 681037"/>
                  <a:gd name="connsiteX16" fmla="*/ 660083 w 680085"/>
                  <a:gd name="connsiteY16" fmla="*/ 681038 h 681037"/>
                  <a:gd name="connsiteX17" fmla="*/ 660083 w 680085"/>
                  <a:gd name="connsiteY17" fmla="*/ 681038 h 681037"/>
                  <a:gd name="connsiteX18" fmla="*/ 656273 w 680085"/>
                  <a:gd name="connsiteY18" fmla="*/ 681038 h 681037"/>
                  <a:gd name="connsiteX19" fmla="*/ 651510 w 680085"/>
                  <a:gd name="connsiteY19" fmla="*/ 680085 h 681037"/>
                  <a:gd name="connsiteX20" fmla="*/ 651510 w 680085"/>
                  <a:gd name="connsiteY20" fmla="*/ 680085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0085" h="681037">
                    <a:moveTo>
                      <a:pt x="651510" y="680085"/>
                    </a:moveTo>
                    <a:cubicBezTo>
                      <a:pt x="299085" y="664845"/>
                      <a:pt x="16193" y="381953"/>
                      <a:pt x="953" y="29527"/>
                    </a:cubicBezTo>
                    <a:cubicBezTo>
                      <a:pt x="0" y="27623"/>
                      <a:pt x="0" y="25717"/>
                      <a:pt x="0" y="23813"/>
                    </a:cubicBezTo>
                    <a:cubicBezTo>
                      <a:pt x="0" y="22860"/>
                      <a:pt x="0" y="20955"/>
                      <a:pt x="0" y="20002"/>
                    </a:cubicBezTo>
                    <a:cubicBezTo>
                      <a:pt x="1905" y="8573"/>
                      <a:pt x="11430" y="0"/>
                      <a:pt x="23813" y="0"/>
                    </a:cubicBezTo>
                    <a:lnTo>
                      <a:pt x="227648" y="0"/>
                    </a:lnTo>
                    <a:cubicBezTo>
                      <a:pt x="240030" y="0"/>
                      <a:pt x="250508" y="9525"/>
                      <a:pt x="251460" y="20955"/>
                    </a:cubicBezTo>
                    <a:lnTo>
                      <a:pt x="251460" y="20955"/>
                    </a:lnTo>
                    <a:cubicBezTo>
                      <a:pt x="251460" y="21908"/>
                      <a:pt x="251460" y="22860"/>
                      <a:pt x="251460" y="23813"/>
                    </a:cubicBezTo>
                    <a:lnTo>
                      <a:pt x="251460" y="23813"/>
                    </a:lnTo>
                    <a:cubicBezTo>
                      <a:pt x="263843" y="240983"/>
                      <a:pt x="436245" y="414338"/>
                      <a:pt x="653415" y="428625"/>
                    </a:cubicBezTo>
                    <a:cubicBezTo>
                      <a:pt x="654368" y="428625"/>
                      <a:pt x="655320" y="428625"/>
                      <a:pt x="656273" y="428625"/>
                    </a:cubicBezTo>
                    <a:cubicBezTo>
                      <a:pt x="658178" y="428625"/>
                      <a:pt x="660083" y="428625"/>
                      <a:pt x="661988" y="429578"/>
                    </a:cubicBezTo>
                    <a:lnTo>
                      <a:pt x="661988" y="429578"/>
                    </a:lnTo>
                    <a:cubicBezTo>
                      <a:pt x="672465" y="432435"/>
                      <a:pt x="680085" y="441960"/>
                      <a:pt x="680085" y="453390"/>
                    </a:cubicBezTo>
                    <a:lnTo>
                      <a:pt x="680085" y="657225"/>
                    </a:lnTo>
                    <a:cubicBezTo>
                      <a:pt x="680085" y="669608"/>
                      <a:pt x="671513" y="679133"/>
                      <a:pt x="660083" y="681038"/>
                    </a:cubicBezTo>
                    <a:cubicBezTo>
                      <a:pt x="660083" y="681038"/>
                      <a:pt x="660083" y="681038"/>
                      <a:pt x="660083" y="681038"/>
                    </a:cubicBezTo>
                    <a:cubicBezTo>
                      <a:pt x="659130" y="681038"/>
                      <a:pt x="657225" y="681038"/>
                      <a:pt x="656273" y="681038"/>
                    </a:cubicBezTo>
                    <a:cubicBezTo>
                      <a:pt x="654368" y="680085"/>
                      <a:pt x="652463" y="680085"/>
                      <a:pt x="651510" y="680085"/>
                    </a:cubicBezTo>
                    <a:cubicBezTo>
                      <a:pt x="651510" y="680085"/>
                      <a:pt x="651510" y="680085"/>
                      <a:pt x="651510" y="6800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F7252A1-632E-4704-9514-C7505DA3584F}"/>
                  </a:ext>
                </a:extLst>
              </p:cNvPr>
              <p:cNvSpPr/>
              <p:nvPr/>
            </p:nvSpPr>
            <p:spPr>
              <a:xfrm>
                <a:off x="1082986" y="684857"/>
                <a:ext cx="681990" cy="680085"/>
              </a:xfrm>
              <a:custGeom>
                <a:avLst/>
                <a:gdLst>
                  <a:gd name="connsiteX0" fmla="*/ 680085 w 681990"/>
                  <a:gd name="connsiteY0" fmla="*/ 651510 h 680085"/>
                  <a:gd name="connsiteX1" fmla="*/ 680085 w 681990"/>
                  <a:gd name="connsiteY1" fmla="*/ 651510 h 680085"/>
                  <a:gd name="connsiteX2" fmla="*/ 29527 w 681990"/>
                  <a:gd name="connsiteY2" fmla="*/ 952 h 680085"/>
                  <a:gd name="connsiteX3" fmla="*/ 23813 w 681990"/>
                  <a:gd name="connsiteY3" fmla="*/ 0 h 680085"/>
                  <a:gd name="connsiteX4" fmla="*/ 20002 w 681990"/>
                  <a:gd name="connsiteY4" fmla="*/ 0 h 680085"/>
                  <a:gd name="connsiteX5" fmla="*/ 0 w 681990"/>
                  <a:gd name="connsiteY5" fmla="*/ 23813 h 680085"/>
                  <a:gd name="connsiteX6" fmla="*/ 0 w 681990"/>
                  <a:gd name="connsiteY6" fmla="*/ 227648 h 680085"/>
                  <a:gd name="connsiteX7" fmla="*/ 21908 w 681990"/>
                  <a:gd name="connsiteY7" fmla="*/ 251460 h 680085"/>
                  <a:gd name="connsiteX8" fmla="*/ 24765 w 681990"/>
                  <a:gd name="connsiteY8" fmla="*/ 251460 h 680085"/>
                  <a:gd name="connsiteX9" fmla="*/ 24765 w 681990"/>
                  <a:gd name="connsiteY9" fmla="*/ 251460 h 680085"/>
                  <a:gd name="connsiteX10" fmla="*/ 429578 w 681990"/>
                  <a:gd name="connsiteY10" fmla="*/ 653415 h 680085"/>
                  <a:gd name="connsiteX11" fmla="*/ 429578 w 681990"/>
                  <a:gd name="connsiteY11" fmla="*/ 656273 h 680085"/>
                  <a:gd name="connsiteX12" fmla="*/ 430530 w 681990"/>
                  <a:gd name="connsiteY12" fmla="*/ 661987 h 680085"/>
                  <a:gd name="connsiteX13" fmla="*/ 430530 w 681990"/>
                  <a:gd name="connsiteY13" fmla="*/ 661987 h 680085"/>
                  <a:gd name="connsiteX14" fmla="*/ 454342 w 681990"/>
                  <a:gd name="connsiteY14" fmla="*/ 680085 h 680085"/>
                  <a:gd name="connsiteX15" fmla="*/ 658178 w 681990"/>
                  <a:gd name="connsiteY15" fmla="*/ 680085 h 680085"/>
                  <a:gd name="connsiteX16" fmla="*/ 681990 w 681990"/>
                  <a:gd name="connsiteY16" fmla="*/ 660082 h 680085"/>
                  <a:gd name="connsiteX17" fmla="*/ 681990 w 681990"/>
                  <a:gd name="connsiteY17" fmla="*/ 660082 h 680085"/>
                  <a:gd name="connsiteX18" fmla="*/ 681990 w 681990"/>
                  <a:gd name="connsiteY18" fmla="*/ 659130 h 680085"/>
                  <a:gd name="connsiteX19" fmla="*/ 681990 w 681990"/>
                  <a:gd name="connsiteY19" fmla="*/ 656273 h 680085"/>
                  <a:gd name="connsiteX20" fmla="*/ 680085 w 681990"/>
                  <a:gd name="connsiteY20" fmla="*/ 651510 h 68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1990" h="680085">
                    <a:moveTo>
                      <a:pt x="680085" y="651510"/>
                    </a:moveTo>
                    <a:cubicBezTo>
                      <a:pt x="680085" y="651510"/>
                      <a:pt x="680085" y="651510"/>
                      <a:pt x="680085" y="651510"/>
                    </a:cubicBezTo>
                    <a:cubicBezTo>
                      <a:pt x="664845" y="299085"/>
                      <a:pt x="381953" y="16192"/>
                      <a:pt x="29527" y="952"/>
                    </a:cubicBezTo>
                    <a:cubicBezTo>
                      <a:pt x="27623" y="952"/>
                      <a:pt x="25717" y="0"/>
                      <a:pt x="23813" y="0"/>
                    </a:cubicBezTo>
                    <a:cubicBezTo>
                      <a:pt x="22860" y="0"/>
                      <a:pt x="20955" y="0"/>
                      <a:pt x="20002" y="0"/>
                    </a:cubicBezTo>
                    <a:cubicBezTo>
                      <a:pt x="8573" y="1905"/>
                      <a:pt x="0" y="11430"/>
                      <a:pt x="0" y="23813"/>
                    </a:cubicBezTo>
                    <a:lnTo>
                      <a:pt x="0" y="227648"/>
                    </a:lnTo>
                    <a:cubicBezTo>
                      <a:pt x="0" y="240030"/>
                      <a:pt x="9525" y="250507"/>
                      <a:pt x="21908" y="251460"/>
                    </a:cubicBezTo>
                    <a:cubicBezTo>
                      <a:pt x="22860" y="251460"/>
                      <a:pt x="23813" y="251460"/>
                      <a:pt x="24765" y="251460"/>
                    </a:cubicBezTo>
                    <a:lnTo>
                      <a:pt x="24765" y="251460"/>
                    </a:lnTo>
                    <a:cubicBezTo>
                      <a:pt x="241935" y="263842"/>
                      <a:pt x="416242" y="436245"/>
                      <a:pt x="429578" y="653415"/>
                    </a:cubicBezTo>
                    <a:cubicBezTo>
                      <a:pt x="429578" y="654368"/>
                      <a:pt x="429578" y="655320"/>
                      <a:pt x="429578" y="656273"/>
                    </a:cubicBezTo>
                    <a:cubicBezTo>
                      <a:pt x="429578" y="658178"/>
                      <a:pt x="429578" y="660082"/>
                      <a:pt x="430530" y="661987"/>
                    </a:cubicBezTo>
                    <a:cubicBezTo>
                      <a:pt x="430530" y="661987"/>
                      <a:pt x="430530" y="661987"/>
                      <a:pt x="430530" y="661987"/>
                    </a:cubicBezTo>
                    <a:cubicBezTo>
                      <a:pt x="433388" y="672465"/>
                      <a:pt x="442913" y="680085"/>
                      <a:pt x="454342" y="680085"/>
                    </a:cubicBezTo>
                    <a:lnTo>
                      <a:pt x="658178" y="680085"/>
                    </a:lnTo>
                    <a:cubicBezTo>
                      <a:pt x="670560" y="680085"/>
                      <a:pt x="680085" y="671512"/>
                      <a:pt x="681990" y="660082"/>
                    </a:cubicBezTo>
                    <a:cubicBezTo>
                      <a:pt x="681990" y="660082"/>
                      <a:pt x="681990" y="660082"/>
                      <a:pt x="681990" y="660082"/>
                    </a:cubicBezTo>
                    <a:cubicBezTo>
                      <a:pt x="681990" y="660082"/>
                      <a:pt x="681990" y="659130"/>
                      <a:pt x="681990" y="659130"/>
                    </a:cubicBezTo>
                    <a:cubicBezTo>
                      <a:pt x="681990" y="658178"/>
                      <a:pt x="681990" y="657225"/>
                      <a:pt x="681990" y="656273"/>
                    </a:cubicBezTo>
                    <a:cubicBezTo>
                      <a:pt x="680085" y="655320"/>
                      <a:pt x="680085" y="653415"/>
                      <a:pt x="680085" y="6515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7C9DA27-CF35-481D-A8C0-20F2A4DF63F1}"/>
                  </a:ext>
                </a:extLst>
              </p:cNvPr>
              <p:cNvSpPr/>
              <p:nvPr/>
            </p:nvSpPr>
            <p:spPr>
              <a:xfrm>
                <a:off x="392424" y="804872"/>
                <a:ext cx="544830" cy="543877"/>
              </a:xfrm>
              <a:custGeom>
                <a:avLst/>
                <a:gdLst>
                  <a:gd name="connsiteX0" fmla="*/ 272415 w 544830"/>
                  <a:gd name="connsiteY0" fmla="*/ 0 h 543877"/>
                  <a:gd name="connsiteX1" fmla="*/ 0 w 544830"/>
                  <a:gd name="connsiteY1" fmla="*/ 271463 h 543877"/>
                  <a:gd name="connsiteX2" fmla="*/ 272415 w 544830"/>
                  <a:gd name="connsiteY2" fmla="*/ 543878 h 543877"/>
                  <a:gd name="connsiteX3" fmla="*/ 544830 w 544830"/>
                  <a:gd name="connsiteY3" fmla="*/ 271463 h 543877"/>
                  <a:gd name="connsiteX4" fmla="*/ 272415 w 544830"/>
                  <a:gd name="connsiteY4" fmla="*/ 0 h 543877"/>
                  <a:gd name="connsiteX5" fmla="*/ 391478 w 544830"/>
                  <a:gd name="connsiteY5" fmla="*/ 294323 h 543877"/>
                  <a:gd name="connsiteX6" fmla="*/ 294323 w 544830"/>
                  <a:gd name="connsiteY6" fmla="*/ 294323 h 543877"/>
                  <a:gd name="connsiteX7" fmla="*/ 294323 w 544830"/>
                  <a:gd name="connsiteY7" fmla="*/ 390525 h 543877"/>
                  <a:gd name="connsiteX8" fmla="*/ 271463 w 544830"/>
                  <a:gd name="connsiteY8" fmla="*/ 413385 h 543877"/>
                  <a:gd name="connsiteX9" fmla="*/ 248603 w 544830"/>
                  <a:gd name="connsiteY9" fmla="*/ 390525 h 543877"/>
                  <a:gd name="connsiteX10" fmla="*/ 248603 w 544830"/>
                  <a:gd name="connsiteY10" fmla="*/ 294323 h 543877"/>
                  <a:gd name="connsiteX11" fmla="*/ 153353 w 544830"/>
                  <a:gd name="connsiteY11" fmla="*/ 294323 h 543877"/>
                  <a:gd name="connsiteX12" fmla="*/ 130493 w 544830"/>
                  <a:gd name="connsiteY12" fmla="*/ 271463 h 543877"/>
                  <a:gd name="connsiteX13" fmla="*/ 153353 w 544830"/>
                  <a:gd name="connsiteY13" fmla="*/ 248602 h 543877"/>
                  <a:gd name="connsiteX14" fmla="*/ 249555 w 544830"/>
                  <a:gd name="connsiteY14" fmla="*/ 248602 h 543877"/>
                  <a:gd name="connsiteX15" fmla="*/ 249555 w 544830"/>
                  <a:gd name="connsiteY15" fmla="*/ 152400 h 543877"/>
                  <a:gd name="connsiteX16" fmla="*/ 272415 w 544830"/>
                  <a:gd name="connsiteY16" fmla="*/ 129540 h 543877"/>
                  <a:gd name="connsiteX17" fmla="*/ 295275 w 544830"/>
                  <a:gd name="connsiteY17" fmla="*/ 152400 h 543877"/>
                  <a:gd name="connsiteX18" fmla="*/ 295275 w 544830"/>
                  <a:gd name="connsiteY18" fmla="*/ 248602 h 543877"/>
                  <a:gd name="connsiteX19" fmla="*/ 391478 w 544830"/>
                  <a:gd name="connsiteY19" fmla="*/ 248602 h 543877"/>
                  <a:gd name="connsiteX20" fmla="*/ 414338 w 544830"/>
                  <a:gd name="connsiteY20" fmla="*/ 271463 h 543877"/>
                  <a:gd name="connsiteX21" fmla="*/ 391478 w 544830"/>
                  <a:gd name="connsiteY21" fmla="*/ 294323 h 54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4830" h="543877">
                    <a:moveTo>
                      <a:pt x="272415" y="0"/>
                    </a:moveTo>
                    <a:cubicBezTo>
                      <a:pt x="121920" y="0"/>
                      <a:pt x="0" y="121920"/>
                      <a:pt x="0" y="271463"/>
                    </a:cubicBezTo>
                    <a:cubicBezTo>
                      <a:pt x="0" y="421005"/>
                      <a:pt x="121920" y="543878"/>
                      <a:pt x="272415" y="543878"/>
                    </a:cubicBezTo>
                    <a:cubicBezTo>
                      <a:pt x="422910" y="543878"/>
                      <a:pt x="544830" y="421958"/>
                      <a:pt x="544830" y="271463"/>
                    </a:cubicBezTo>
                    <a:cubicBezTo>
                      <a:pt x="544830" y="120967"/>
                      <a:pt x="421958" y="0"/>
                      <a:pt x="272415" y="0"/>
                    </a:cubicBezTo>
                    <a:close/>
                    <a:moveTo>
                      <a:pt x="391478" y="294323"/>
                    </a:moveTo>
                    <a:lnTo>
                      <a:pt x="294323" y="294323"/>
                    </a:lnTo>
                    <a:lnTo>
                      <a:pt x="294323" y="390525"/>
                    </a:lnTo>
                    <a:cubicBezTo>
                      <a:pt x="294323" y="402908"/>
                      <a:pt x="283845" y="413385"/>
                      <a:pt x="271463" y="413385"/>
                    </a:cubicBezTo>
                    <a:cubicBezTo>
                      <a:pt x="259080" y="413385"/>
                      <a:pt x="248603" y="402908"/>
                      <a:pt x="248603" y="390525"/>
                    </a:cubicBezTo>
                    <a:lnTo>
                      <a:pt x="248603" y="294323"/>
                    </a:lnTo>
                    <a:lnTo>
                      <a:pt x="153353" y="294323"/>
                    </a:lnTo>
                    <a:cubicBezTo>
                      <a:pt x="140970" y="294323"/>
                      <a:pt x="130493" y="283845"/>
                      <a:pt x="130493" y="271463"/>
                    </a:cubicBezTo>
                    <a:cubicBezTo>
                      <a:pt x="130493" y="259080"/>
                      <a:pt x="140970" y="248602"/>
                      <a:pt x="153353" y="248602"/>
                    </a:cubicBezTo>
                    <a:lnTo>
                      <a:pt x="249555" y="248602"/>
                    </a:lnTo>
                    <a:lnTo>
                      <a:pt x="249555" y="152400"/>
                    </a:lnTo>
                    <a:cubicBezTo>
                      <a:pt x="249555" y="140017"/>
                      <a:pt x="260033" y="129540"/>
                      <a:pt x="272415" y="129540"/>
                    </a:cubicBezTo>
                    <a:cubicBezTo>
                      <a:pt x="284798" y="129540"/>
                      <a:pt x="295275" y="140017"/>
                      <a:pt x="295275" y="152400"/>
                    </a:cubicBezTo>
                    <a:lnTo>
                      <a:pt x="295275" y="248602"/>
                    </a:lnTo>
                    <a:lnTo>
                      <a:pt x="391478" y="248602"/>
                    </a:lnTo>
                    <a:cubicBezTo>
                      <a:pt x="403860" y="248602"/>
                      <a:pt x="414338" y="259080"/>
                      <a:pt x="414338" y="271463"/>
                    </a:cubicBezTo>
                    <a:cubicBezTo>
                      <a:pt x="413385" y="283845"/>
                      <a:pt x="403860" y="294323"/>
                      <a:pt x="391478" y="2943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78BB191-2505-4B81-817A-DCA19E361D74}"/>
                </a:ext>
              </a:extLst>
            </p:cNvPr>
            <p:cNvSpPr txBox="1"/>
            <p:nvPr/>
          </p:nvSpPr>
          <p:spPr>
            <a:xfrm>
              <a:off x="10768219" y="280144"/>
              <a:ext cx="125503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Medium" panose="00000600000000000000" pitchFamily="50" charset="0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Design System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6B1958-398C-4A7E-BD9F-000D75BDB861}"/>
                </a:ext>
              </a:extLst>
            </p:cNvPr>
            <p:cNvCxnSpPr>
              <a:cxnSpLocks/>
            </p:cNvCxnSpPr>
            <p:nvPr/>
          </p:nvCxnSpPr>
          <p:spPr>
            <a:xfrm>
              <a:off x="1263771" y="418643"/>
              <a:ext cx="9436312" cy="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A0116FA-7DDD-4D1D-A42B-021FC34A3DE2}"/>
              </a:ext>
            </a:extLst>
          </p:cNvPr>
          <p:cNvSpPr/>
          <p:nvPr userDrawn="1"/>
        </p:nvSpPr>
        <p:spPr>
          <a:xfrm rot="793392">
            <a:off x="-1712127" y="-2840559"/>
            <a:ext cx="4822519" cy="7350896"/>
          </a:xfrm>
          <a:custGeom>
            <a:avLst/>
            <a:gdLst>
              <a:gd name="connsiteX0" fmla="*/ 1412614 w 1935685"/>
              <a:gd name="connsiteY0" fmla="*/ 12312 h 2476231"/>
              <a:gd name="connsiteX1" fmla="*/ 1872482 w 1935685"/>
              <a:gd name="connsiteY1" fmla="*/ 204527 h 2476231"/>
              <a:gd name="connsiteX2" fmla="*/ 1837430 w 1935685"/>
              <a:gd name="connsiteY2" fmla="*/ 744975 h 2476231"/>
              <a:gd name="connsiteX3" fmla="*/ 1559395 w 1935685"/>
              <a:gd name="connsiteY3" fmla="*/ 1012342 h 2476231"/>
              <a:gd name="connsiteX4" fmla="*/ 1265168 w 1935685"/>
              <a:gd name="connsiteY4" fmla="*/ 1657851 h 2476231"/>
              <a:gd name="connsiteX5" fmla="*/ 1270692 w 1935685"/>
              <a:gd name="connsiteY5" fmla="*/ 2094763 h 2476231"/>
              <a:gd name="connsiteX6" fmla="*/ 1016279 w 1935685"/>
              <a:gd name="connsiteY6" fmla="*/ 2473192 h 2476231"/>
              <a:gd name="connsiteX7" fmla="*/ 563080 w 1935685"/>
              <a:gd name="connsiteY7" fmla="*/ 2258117 h 2476231"/>
              <a:gd name="connsiteX8" fmla="*/ 369056 w 1935685"/>
              <a:gd name="connsiteY8" fmla="*/ 1754530 h 2476231"/>
              <a:gd name="connsiteX9" fmla="*/ 149124 w 1935685"/>
              <a:gd name="connsiteY9" fmla="*/ 1594700 h 2476231"/>
              <a:gd name="connsiteX10" fmla="*/ 3582 w 1935685"/>
              <a:gd name="connsiteY10" fmla="*/ 1193127 h 2476231"/>
              <a:gd name="connsiteX11" fmla="*/ 245612 w 1935685"/>
              <a:gd name="connsiteY11" fmla="*/ 841273 h 2476231"/>
              <a:gd name="connsiteX12" fmla="*/ 693001 w 1935685"/>
              <a:gd name="connsiteY12" fmla="*/ 672395 h 2476231"/>
              <a:gd name="connsiteX13" fmla="*/ 1026947 w 1935685"/>
              <a:gd name="connsiteY13" fmla="*/ 381501 h 2476231"/>
              <a:gd name="connsiteX14" fmla="*/ 1376039 w 1935685"/>
              <a:gd name="connsiteY14" fmla="*/ 24409 h 2476231"/>
              <a:gd name="connsiteX15" fmla="*/ 1412614 w 1935685"/>
              <a:gd name="connsiteY15" fmla="*/ 12312 h 247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35685" h="2476231">
                <a:moveTo>
                  <a:pt x="1412614" y="12312"/>
                </a:moveTo>
                <a:cubicBezTo>
                  <a:pt x="1583303" y="-33312"/>
                  <a:pt x="1780470" y="51651"/>
                  <a:pt x="1872482" y="204527"/>
                </a:cubicBezTo>
                <a:cubicBezTo>
                  <a:pt x="1971065" y="368452"/>
                  <a:pt x="1950492" y="590575"/>
                  <a:pt x="1837430" y="744975"/>
                </a:cubicBezTo>
                <a:cubicBezTo>
                  <a:pt x="1761325" y="848893"/>
                  <a:pt x="1651216" y="921950"/>
                  <a:pt x="1559395" y="1012342"/>
                </a:cubicBezTo>
                <a:cubicBezTo>
                  <a:pt x="1386992" y="1181887"/>
                  <a:pt x="1280027" y="1416488"/>
                  <a:pt x="1265168" y="1657851"/>
                </a:cubicBezTo>
                <a:cubicBezTo>
                  <a:pt x="1256214" y="1803298"/>
                  <a:pt x="1279360" y="1949317"/>
                  <a:pt x="1270692" y="2094763"/>
                </a:cubicBezTo>
                <a:cubicBezTo>
                  <a:pt x="1260310" y="2268023"/>
                  <a:pt x="1205732" y="2454522"/>
                  <a:pt x="1016279" y="2473192"/>
                </a:cubicBezTo>
                <a:cubicBezTo>
                  <a:pt x="836828" y="2490813"/>
                  <a:pt x="644614" y="2433472"/>
                  <a:pt x="563080" y="2258117"/>
                </a:cubicBezTo>
                <a:cubicBezTo>
                  <a:pt x="482403" y="2084666"/>
                  <a:pt x="530695" y="1885499"/>
                  <a:pt x="369056" y="1754530"/>
                </a:cubicBezTo>
                <a:cubicBezTo>
                  <a:pt x="298571" y="1697476"/>
                  <a:pt x="215608" y="1656423"/>
                  <a:pt x="149124" y="1594700"/>
                </a:cubicBezTo>
                <a:cubicBezTo>
                  <a:pt x="40729" y="1494116"/>
                  <a:pt x="-15183" y="1339812"/>
                  <a:pt x="3582" y="1193127"/>
                </a:cubicBezTo>
                <a:cubicBezTo>
                  <a:pt x="22346" y="1046442"/>
                  <a:pt x="115405" y="911282"/>
                  <a:pt x="245612" y="841273"/>
                </a:cubicBezTo>
                <a:cubicBezTo>
                  <a:pt x="385820" y="765930"/>
                  <a:pt x="547745" y="734307"/>
                  <a:pt x="693001" y="672395"/>
                </a:cubicBezTo>
                <a:cubicBezTo>
                  <a:pt x="840734" y="609339"/>
                  <a:pt x="936460" y="514470"/>
                  <a:pt x="1026947" y="381501"/>
                </a:cubicBezTo>
                <a:cubicBezTo>
                  <a:pt x="1122197" y="241579"/>
                  <a:pt x="1218400" y="85941"/>
                  <a:pt x="1376039" y="24409"/>
                </a:cubicBezTo>
                <a:cubicBezTo>
                  <a:pt x="1388040" y="19647"/>
                  <a:pt x="1400232" y="15646"/>
                  <a:pt x="1412614" y="12312"/>
                </a:cubicBezTo>
                <a:close/>
              </a:path>
            </a:pathLst>
          </a:custGeom>
          <a:gradFill flip="none" rotWithShape="1">
            <a:gsLst>
              <a:gs pos="22000">
                <a:schemeClr val="tx1">
                  <a:lumMod val="65000"/>
                  <a:lumOff val="35000"/>
                  <a:alpha val="23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  <a:effectLst>
            <a:softEdge rad="1143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3F89395-6544-4A7C-A92C-5C81A7DB90F5}"/>
              </a:ext>
            </a:extLst>
          </p:cNvPr>
          <p:cNvSpPr/>
          <p:nvPr userDrawn="1"/>
        </p:nvSpPr>
        <p:spPr>
          <a:xfrm rot="793392">
            <a:off x="10805144" y="-504517"/>
            <a:ext cx="4822519" cy="7350896"/>
          </a:xfrm>
          <a:custGeom>
            <a:avLst/>
            <a:gdLst>
              <a:gd name="connsiteX0" fmla="*/ 1412614 w 1935685"/>
              <a:gd name="connsiteY0" fmla="*/ 12312 h 2476231"/>
              <a:gd name="connsiteX1" fmla="*/ 1872482 w 1935685"/>
              <a:gd name="connsiteY1" fmla="*/ 204527 h 2476231"/>
              <a:gd name="connsiteX2" fmla="*/ 1837430 w 1935685"/>
              <a:gd name="connsiteY2" fmla="*/ 744975 h 2476231"/>
              <a:gd name="connsiteX3" fmla="*/ 1559395 w 1935685"/>
              <a:gd name="connsiteY3" fmla="*/ 1012342 h 2476231"/>
              <a:gd name="connsiteX4" fmla="*/ 1265168 w 1935685"/>
              <a:gd name="connsiteY4" fmla="*/ 1657851 h 2476231"/>
              <a:gd name="connsiteX5" fmla="*/ 1270692 w 1935685"/>
              <a:gd name="connsiteY5" fmla="*/ 2094763 h 2476231"/>
              <a:gd name="connsiteX6" fmla="*/ 1016279 w 1935685"/>
              <a:gd name="connsiteY6" fmla="*/ 2473192 h 2476231"/>
              <a:gd name="connsiteX7" fmla="*/ 563080 w 1935685"/>
              <a:gd name="connsiteY7" fmla="*/ 2258117 h 2476231"/>
              <a:gd name="connsiteX8" fmla="*/ 369056 w 1935685"/>
              <a:gd name="connsiteY8" fmla="*/ 1754530 h 2476231"/>
              <a:gd name="connsiteX9" fmla="*/ 149124 w 1935685"/>
              <a:gd name="connsiteY9" fmla="*/ 1594700 h 2476231"/>
              <a:gd name="connsiteX10" fmla="*/ 3582 w 1935685"/>
              <a:gd name="connsiteY10" fmla="*/ 1193127 h 2476231"/>
              <a:gd name="connsiteX11" fmla="*/ 245612 w 1935685"/>
              <a:gd name="connsiteY11" fmla="*/ 841273 h 2476231"/>
              <a:gd name="connsiteX12" fmla="*/ 693001 w 1935685"/>
              <a:gd name="connsiteY12" fmla="*/ 672395 h 2476231"/>
              <a:gd name="connsiteX13" fmla="*/ 1026947 w 1935685"/>
              <a:gd name="connsiteY13" fmla="*/ 381501 h 2476231"/>
              <a:gd name="connsiteX14" fmla="*/ 1376039 w 1935685"/>
              <a:gd name="connsiteY14" fmla="*/ 24409 h 2476231"/>
              <a:gd name="connsiteX15" fmla="*/ 1412614 w 1935685"/>
              <a:gd name="connsiteY15" fmla="*/ 12312 h 247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35685" h="2476231">
                <a:moveTo>
                  <a:pt x="1412614" y="12312"/>
                </a:moveTo>
                <a:cubicBezTo>
                  <a:pt x="1583303" y="-33312"/>
                  <a:pt x="1780470" y="51651"/>
                  <a:pt x="1872482" y="204527"/>
                </a:cubicBezTo>
                <a:cubicBezTo>
                  <a:pt x="1971065" y="368452"/>
                  <a:pt x="1950492" y="590575"/>
                  <a:pt x="1837430" y="744975"/>
                </a:cubicBezTo>
                <a:cubicBezTo>
                  <a:pt x="1761325" y="848893"/>
                  <a:pt x="1651216" y="921950"/>
                  <a:pt x="1559395" y="1012342"/>
                </a:cubicBezTo>
                <a:cubicBezTo>
                  <a:pt x="1386992" y="1181887"/>
                  <a:pt x="1280027" y="1416488"/>
                  <a:pt x="1265168" y="1657851"/>
                </a:cubicBezTo>
                <a:cubicBezTo>
                  <a:pt x="1256214" y="1803298"/>
                  <a:pt x="1279360" y="1949317"/>
                  <a:pt x="1270692" y="2094763"/>
                </a:cubicBezTo>
                <a:cubicBezTo>
                  <a:pt x="1260310" y="2268023"/>
                  <a:pt x="1205732" y="2454522"/>
                  <a:pt x="1016279" y="2473192"/>
                </a:cubicBezTo>
                <a:cubicBezTo>
                  <a:pt x="836828" y="2490813"/>
                  <a:pt x="644614" y="2433472"/>
                  <a:pt x="563080" y="2258117"/>
                </a:cubicBezTo>
                <a:cubicBezTo>
                  <a:pt x="482403" y="2084666"/>
                  <a:pt x="530695" y="1885499"/>
                  <a:pt x="369056" y="1754530"/>
                </a:cubicBezTo>
                <a:cubicBezTo>
                  <a:pt x="298571" y="1697476"/>
                  <a:pt x="215608" y="1656423"/>
                  <a:pt x="149124" y="1594700"/>
                </a:cubicBezTo>
                <a:cubicBezTo>
                  <a:pt x="40729" y="1494116"/>
                  <a:pt x="-15183" y="1339812"/>
                  <a:pt x="3582" y="1193127"/>
                </a:cubicBezTo>
                <a:cubicBezTo>
                  <a:pt x="22346" y="1046442"/>
                  <a:pt x="115405" y="911282"/>
                  <a:pt x="245612" y="841273"/>
                </a:cubicBezTo>
                <a:cubicBezTo>
                  <a:pt x="385820" y="765930"/>
                  <a:pt x="547745" y="734307"/>
                  <a:pt x="693001" y="672395"/>
                </a:cubicBezTo>
                <a:cubicBezTo>
                  <a:pt x="840734" y="609339"/>
                  <a:pt x="936460" y="514470"/>
                  <a:pt x="1026947" y="381501"/>
                </a:cubicBezTo>
                <a:cubicBezTo>
                  <a:pt x="1122197" y="241579"/>
                  <a:pt x="1218400" y="85941"/>
                  <a:pt x="1376039" y="24409"/>
                </a:cubicBezTo>
                <a:cubicBezTo>
                  <a:pt x="1388040" y="19647"/>
                  <a:pt x="1400232" y="15646"/>
                  <a:pt x="1412614" y="12312"/>
                </a:cubicBezTo>
                <a:close/>
              </a:path>
            </a:pathLst>
          </a:custGeom>
          <a:gradFill flip="none" rotWithShape="1">
            <a:gsLst>
              <a:gs pos="22000">
                <a:schemeClr val="tx1">
                  <a:lumMod val="65000"/>
                  <a:lumOff val="35000"/>
                  <a:alpha val="23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  <a:effectLst>
            <a:softEdge rad="1143000"/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8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32">
          <p15:clr>
            <a:srgbClr val="F26B43"/>
          </p15:clr>
        </p15:guide>
        <p15:guide id="4" orient="horz" pos="3888">
          <p15:clr>
            <a:srgbClr val="F26B43"/>
          </p15:clr>
        </p15:guide>
        <p15:guide id="6" pos="432">
          <p15:clr>
            <a:srgbClr val="F26B43"/>
          </p15:clr>
        </p15:guide>
        <p15:guide id="8" pos="7248">
          <p15:clr>
            <a:srgbClr val="F26B43"/>
          </p15:clr>
        </p15:guide>
        <p15:guide id="9" orient="horz" pos="552" userDrawn="1">
          <p15:clr>
            <a:srgbClr val="F26B43"/>
          </p15:clr>
        </p15:guide>
        <p15:guide id="10" pos="888">
          <p15:clr>
            <a:srgbClr val="F26B43"/>
          </p15:clr>
        </p15:guide>
        <p15:guide id="11" pos="6792">
          <p15:clr>
            <a:srgbClr val="F26B43"/>
          </p15:clr>
        </p15:guide>
        <p15:guide id="12" pos="3840">
          <p15:clr>
            <a:srgbClr val="F26B43"/>
          </p15:clr>
        </p15:guide>
        <p15:guide id="13" orient="horz" pos="374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004B1F-D624-457D-A69B-E451C8876F15}"/>
              </a:ext>
            </a:extLst>
          </p:cNvPr>
          <p:cNvSpPr txBox="1"/>
          <p:nvPr userDrawn="1"/>
        </p:nvSpPr>
        <p:spPr>
          <a:xfrm>
            <a:off x="10467324" y="6315107"/>
            <a:ext cx="1724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www.rrgraph.com</a:t>
            </a:r>
            <a:endParaRPr lang="en-GB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54BA3E-11B1-46C8-A156-52EAFF63148A}"/>
              </a:ext>
            </a:extLst>
          </p:cNvPr>
          <p:cNvCxnSpPr/>
          <p:nvPr userDrawn="1"/>
        </p:nvCxnSpPr>
        <p:spPr>
          <a:xfrm rot="5400000" flipV="1">
            <a:off x="10332124" y="6358678"/>
            <a:ext cx="0" cy="181912"/>
          </a:xfrm>
          <a:prstGeom prst="line">
            <a:avLst/>
          </a:prstGeom>
          <a:ln w="190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ED822D-3D13-4126-A06E-635090C405F6}"/>
              </a:ext>
            </a:extLst>
          </p:cNvPr>
          <p:cNvSpPr txBox="1"/>
          <p:nvPr userDrawn="1"/>
        </p:nvSpPr>
        <p:spPr>
          <a:xfrm>
            <a:off x="265168" y="6307413"/>
            <a:ext cx="520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050" i="0" smtClean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Krub" panose="00000500000000000000" pitchFamily="2" charset="-34"/>
              </a:rPr>
              <a:pPr algn="ctr"/>
              <a:t>‹#›</a:t>
            </a:fld>
            <a:endParaRPr lang="id-ID" sz="1100" i="0" dirty="0">
              <a:solidFill>
                <a:schemeClr val="tx1">
                  <a:lumMod val="50000"/>
                  <a:lumOff val="50000"/>
                </a:schemeClr>
              </a:solidFill>
              <a:ea typeface="Open Sans" panose="020B0606030504020204" pitchFamily="34" charset="0"/>
              <a:cs typeface="Krub" panose="00000500000000000000" pitchFamily="2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204613-0455-4B39-82D1-D9F551109463}"/>
              </a:ext>
            </a:extLst>
          </p:cNvPr>
          <p:cNvSpPr txBox="1"/>
          <p:nvPr userDrawn="1"/>
        </p:nvSpPr>
        <p:spPr>
          <a:xfrm>
            <a:off x="265168" y="216448"/>
            <a:ext cx="138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INVESTRY</a:t>
            </a:r>
            <a:endParaRPr lang="en-GB" sz="1400" b="1" dirty="0">
              <a:solidFill>
                <a:schemeClr val="bg2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843E5F-07DF-47CD-985D-85FB08271605}"/>
              </a:ext>
            </a:extLst>
          </p:cNvPr>
          <p:cNvCxnSpPr>
            <a:cxnSpLocks/>
          </p:cNvCxnSpPr>
          <p:nvPr userDrawn="1"/>
        </p:nvCxnSpPr>
        <p:spPr>
          <a:xfrm rot="5400000" flipV="1">
            <a:off x="818006" y="6347262"/>
            <a:ext cx="0" cy="181912"/>
          </a:xfrm>
          <a:prstGeom prst="line">
            <a:avLst/>
          </a:prstGeom>
          <a:ln w="190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3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714" r:id="rId2"/>
    <p:sldLayoutId id="21474838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87072E-C5BA-4388-9A29-4DF8149D0FF4}"/>
              </a:ext>
            </a:extLst>
          </p:cNvPr>
          <p:cNvCxnSpPr>
            <a:cxnSpLocks/>
          </p:cNvCxnSpPr>
          <p:nvPr userDrawn="1"/>
        </p:nvCxnSpPr>
        <p:spPr>
          <a:xfrm>
            <a:off x="1348033" y="330511"/>
            <a:ext cx="10463753" cy="0"/>
          </a:xfrm>
          <a:prstGeom prst="line">
            <a:avLst/>
          </a:prstGeom>
          <a:ln w="12700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B7F01B0-3542-4189-91F9-885434F2CC69}"/>
              </a:ext>
            </a:extLst>
          </p:cNvPr>
          <p:cNvSpPr/>
          <p:nvPr userDrawn="1"/>
        </p:nvSpPr>
        <p:spPr>
          <a:xfrm>
            <a:off x="268522" y="6170847"/>
            <a:ext cx="421806" cy="421806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55AB22-819A-4421-B5CC-D2FB72B91EEE}"/>
              </a:ext>
            </a:extLst>
          </p:cNvPr>
          <p:cNvSpPr txBox="1"/>
          <p:nvPr userDrawn="1"/>
        </p:nvSpPr>
        <p:spPr>
          <a:xfrm>
            <a:off x="199447" y="6234370"/>
            <a:ext cx="55995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260E2A6B-A809-4840-BF14-8648BC0BDF87}" type="slidenum">
              <a:rPr lang="id-ID" sz="1200" i="0" smtClean="0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Lexend" pitchFamily="2" charset="0"/>
                <a:ea typeface="Noto Sans JP Light" panose="020B0300000000000000" pitchFamily="34" charset="-128"/>
                <a:cs typeface="Segoe UI" panose="020B0502040204020203" pitchFamily="34" charset="0"/>
              </a:rPr>
              <a:pPr algn="ctr"/>
              <a:t>‹#›</a:t>
            </a:fld>
            <a:endParaRPr lang="id-ID" sz="900" i="0" dirty="0">
              <a:solidFill>
                <a:schemeClr val="tx1">
                  <a:lumMod val="85000"/>
                  <a:lumOff val="15000"/>
                  <a:alpha val="40000"/>
                </a:schemeClr>
              </a:solidFill>
              <a:latin typeface="Lexend" pitchFamily="2" charset="0"/>
              <a:ea typeface="Noto Sans JP Light" panose="020B0300000000000000" pitchFamily="34" charset="-128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99447" y="246764"/>
            <a:ext cx="911732" cy="167493"/>
            <a:chOff x="4725246" y="2619832"/>
            <a:chExt cx="5550818" cy="101973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7AA9196-11E0-490E-8DFC-AF692807BF44}"/>
                </a:ext>
              </a:extLst>
            </p:cNvPr>
            <p:cNvSpPr/>
            <p:nvPr/>
          </p:nvSpPr>
          <p:spPr>
            <a:xfrm rot="5669906" flipH="1">
              <a:off x="5034439" y="2310639"/>
              <a:ext cx="953133" cy="1571519"/>
            </a:xfrm>
            <a:custGeom>
              <a:avLst/>
              <a:gdLst>
                <a:gd name="connsiteX0" fmla="*/ 845739 w 864902"/>
                <a:gd name="connsiteY0" fmla="*/ 521755 h 1450487"/>
                <a:gd name="connsiteX1" fmla="*/ 862187 w 864902"/>
                <a:gd name="connsiteY1" fmla="*/ 312690 h 1450487"/>
                <a:gd name="connsiteX2" fmla="*/ 862203 w 864902"/>
                <a:gd name="connsiteY2" fmla="*/ 312403 h 1450487"/>
                <a:gd name="connsiteX3" fmla="*/ 371560 w 864902"/>
                <a:gd name="connsiteY3" fmla="*/ 721369 h 1450487"/>
                <a:gd name="connsiteX4" fmla="*/ 222143 w 864902"/>
                <a:gd name="connsiteY4" fmla="*/ 539876 h 1450487"/>
                <a:gd name="connsiteX5" fmla="*/ 864902 w 864902"/>
                <a:gd name="connsiteY5" fmla="*/ 15619 h 1450487"/>
                <a:gd name="connsiteX6" fmla="*/ 666372 w 864902"/>
                <a:gd name="connsiteY6" fmla="*/ 0 h 1450487"/>
                <a:gd name="connsiteX7" fmla="*/ 0 w 864902"/>
                <a:gd name="connsiteY7" fmla="*/ 518343 h 1450487"/>
                <a:gd name="connsiteX8" fmla="*/ 772671 w 864902"/>
                <a:gd name="connsiteY8" fmla="*/ 1450487 h 1450487"/>
                <a:gd name="connsiteX9" fmla="*/ 790176 w 864902"/>
                <a:gd name="connsiteY9" fmla="*/ 1227991 h 1450487"/>
                <a:gd name="connsiteX10" fmla="*/ 471450 w 864902"/>
                <a:gd name="connsiteY10" fmla="*/ 842702 h 1450487"/>
                <a:gd name="connsiteX0" fmla="*/ 906949 w 926112"/>
                <a:gd name="connsiteY0" fmla="*/ 521755 h 1450487"/>
                <a:gd name="connsiteX1" fmla="*/ 923397 w 926112"/>
                <a:gd name="connsiteY1" fmla="*/ 312690 h 1450487"/>
                <a:gd name="connsiteX2" fmla="*/ 923413 w 926112"/>
                <a:gd name="connsiteY2" fmla="*/ 312403 h 1450487"/>
                <a:gd name="connsiteX3" fmla="*/ 432770 w 926112"/>
                <a:gd name="connsiteY3" fmla="*/ 721369 h 1450487"/>
                <a:gd name="connsiteX4" fmla="*/ 283353 w 926112"/>
                <a:gd name="connsiteY4" fmla="*/ 539876 h 1450487"/>
                <a:gd name="connsiteX5" fmla="*/ 926112 w 926112"/>
                <a:gd name="connsiteY5" fmla="*/ 15619 h 1450487"/>
                <a:gd name="connsiteX6" fmla="*/ 727582 w 926112"/>
                <a:gd name="connsiteY6" fmla="*/ 0 h 1450487"/>
                <a:gd name="connsiteX7" fmla="*/ 0 w 926112"/>
                <a:gd name="connsiteY7" fmla="*/ 573580 h 1450487"/>
                <a:gd name="connsiteX8" fmla="*/ 833881 w 926112"/>
                <a:gd name="connsiteY8" fmla="*/ 1450487 h 1450487"/>
                <a:gd name="connsiteX9" fmla="*/ 851386 w 926112"/>
                <a:gd name="connsiteY9" fmla="*/ 1227991 h 1450487"/>
                <a:gd name="connsiteX10" fmla="*/ 532660 w 926112"/>
                <a:gd name="connsiteY10" fmla="*/ 842702 h 1450487"/>
                <a:gd name="connsiteX11" fmla="*/ 906949 w 926112"/>
                <a:gd name="connsiteY11" fmla="*/ 521755 h 1450487"/>
                <a:gd name="connsiteX0" fmla="*/ 906949 w 926112"/>
                <a:gd name="connsiteY0" fmla="*/ 521755 h 1516266"/>
                <a:gd name="connsiteX1" fmla="*/ 923397 w 926112"/>
                <a:gd name="connsiteY1" fmla="*/ 312690 h 1516266"/>
                <a:gd name="connsiteX2" fmla="*/ 923413 w 926112"/>
                <a:gd name="connsiteY2" fmla="*/ 312403 h 1516266"/>
                <a:gd name="connsiteX3" fmla="*/ 432770 w 926112"/>
                <a:gd name="connsiteY3" fmla="*/ 721369 h 1516266"/>
                <a:gd name="connsiteX4" fmla="*/ 283353 w 926112"/>
                <a:gd name="connsiteY4" fmla="*/ 539876 h 1516266"/>
                <a:gd name="connsiteX5" fmla="*/ 926112 w 926112"/>
                <a:gd name="connsiteY5" fmla="*/ 15619 h 1516266"/>
                <a:gd name="connsiteX6" fmla="*/ 727582 w 926112"/>
                <a:gd name="connsiteY6" fmla="*/ 0 h 1516266"/>
                <a:gd name="connsiteX7" fmla="*/ 0 w 926112"/>
                <a:gd name="connsiteY7" fmla="*/ 573580 h 1516266"/>
                <a:gd name="connsiteX8" fmla="*/ 822004 w 926112"/>
                <a:gd name="connsiteY8" fmla="*/ 1516266 h 1516266"/>
                <a:gd name="connsiteX9" fmla="*/ 851386 w 926112"/>
                <a:gd name="connsiteY9" fmla="*/ 1227991 h 1516266"/>
                <a:gd name="connsiteX10" fmla="*/ 532660 w 926112"/>
                <a:gd name="connsiteY10" fmla="*/ 842702 h 1516266"/>
                <a:gd name="connsiteX11" fmla="*/ 906949 w 926112"/>
                <a:gd name="connsiteY11" fmla="*/ 521755 h 1516266"/>
                <a:gd name="connsiteX0" fmla="*/ 906949 w 926112"/>
                <a:gd name="connsiteY0" fmla="*/ 521755 h 1539994"/>
                <a:gd name="connsiteX1" fmla="*/ 923397 w 926112"/>
                <a:gd name="connsiteY1" fmla="*/ 312690 h 1539994"/>
                <a:gd name="connsiteX2" fmla="*/ 923413 w 926112"/>
                <a:gd name="connsiteY2" fmla="*/ 312403 h 1539994"/>
                <a:gd name="connsiteX3" fmla="*/ 432770 w 926112"/>
                <a:gd name="connsiteY3" fmla="*/ 721369 h 1539994"/>
                <a:gd name="connsiteX4" fmla="*/ 283353 w 926112"/>
                <a:gd name="connsiteY4" fmla="*/ 539876 h 1539994"/>
                <a:gd name="connsiteX5" fmla="*/ 926112 w 926112"/>
                <a:gd name="connsiteY5" fmla="*/ 15619 h 1539994"/>
                <a:gd name="connsiteX6" fmla="*/ 727582 w 926112"/>
                <a:gd name="connsiteY6" fmla="*/ 0 h 1539994"/>
                <a:gd name="connsiteX7" fmla="*/ 0 w 926112"/>
                <a:gd name="connsiteY7" fmla="*/ 573580 h 1539994"/>
                <a:gd name="connsiteX8" fmla="*/ 826821 w 926112"/>
                <a:gd name="connsiteY8" fmla="*/ 1539994 h 1539994"/>
                <a:gd name="connsiteX9" fmla="*/ 851386 w 926112"/>
                <a:gd name="connsiteY9" fmla="*/ 1227991 h 1539994"/>
                <a:gd name="connsiteX10" fmla="*/ 532660 w 926112"/>
                <a:gd name="connsiteY10" fmla="*/ 842702 h 1539994"/>
                <a:gd name="connsiteX11" fmla="*/ 906949 w 926112"/>
                <a:gd name="connsiteY11" fmla="*/ 521755 h 1539994"/>
                <a:gd name="connsiteX0" fmla="*/ 906949 w 926112"/>
                <a:gd name="connsiteY0" fmla="*/ 521755 h 1522968"/>
                <a:gd name="connsiteX1" fmla="*/ 923397 w 926112"/>
                <a:gd name="connsiteY1" fmla="*/ 312690 h 1522968"/>
                <a:gd name="connsiteX2" fmla="*/ 923413 w 926112"/>
                <a:gd name="connsiteY2" fmla="*/ 312403 h 1522968"/>
                <a:gd name="connsiteX3" fmla="*/ 432770 w 926112"/>
                <a:gd name="connsiteY3" fmla="*/ 721369 h 1522968"/>
                <a:gd name="connsiteX4" fmla="*/ 283353 w 926112"/>
                <a:gd name="connsiteY4" fmla="*/ 539876 h 1522968"/>
                <a:gd name="connsiteX5" fmla="*/ 926112 w 926112"/>
                <a:gd name="connsiteY5" fmla="*/ 15619 h 1522968"/>
                <a:gd name="connsiteX6" fmla="*/ 727582 w 926112"/>
                <a:gd name="connsiteY6" fmla="*/ 0 h 1522968"/>
                <a:gd name="connsiteX7" fmla="*/ 0 w 926112"/>
                <a:gd name="connsiteY7" fmla="*/ 573580 h 1522968"/>
                <a:gd name="connsiteX8" fmla="*/ 806502 w 926112"/>
                <a:gd name="connsiteY8" fmla="*/ 1522968 h 1522968"/>
                <a:gd name="connsiteX9" fmla="*/ 851386 w 926112"/>
                <a:gd name="connsiteY9" fmla="*/ 1227991 h 1522968"/>
                <a:gd name="connsiteX10" fmla="*/ 532660 w 926112"/>
                <a:gd name="connsiteY10" fmla="*/ 842702 h 1522968"/>
                <a:gd name="connsiteX11" fmla="*/ 906949 w 926112"/>
                <a:gd name="connsiteY11" fmla="*/ 521755 h 1522968"/>
                <a:gd name="connsiteX0" fmla="*/ 906949 w 926112"/>
                <a:gd name="connsiteY0" fmla="*/ 521755 h 1522968"/>
                <a:gd name="connsiteX1" fmla="*/ 923397 w 926112"/>
                <a:gd name="connsiteY1" fmla="*/ 312690 h 1522968"/>
                <a:gd name="connsiteX2" fmla="*/ 923413 w 926112"/>
                <a:gd name="connsiteY2" fmla="*/ 312403 h 1522968"/>
                <a:gd name="connsiteX3" fmla="*/ 432770 w 926112"/>
                <a:gd name="connsiteY3" fmla="*/ 721369 h 1522968"/>
                <a:gd name="connsiteX4" fmla="*/ 283353 w 926112"/>
                <a:gd name="connsiteY4" fmla="*/ 539876 h 1522968"/>
                <a:gd name="connsiteX5" fmla="*/ 926112 w 926112"/>
                <a:gd name="connsiteY5" fmla="*/ 15619 h 1522968"/>
                <a:gd name="connsiteX6" fmla="*/ 727582 w 926112"/>
                <a:gd name="connsiteY6" fmla="*/ 0 h 1522968"/>
                <a:gd name="connsiteX7" fmla="*/ 0 w 926112"/>
                <a:gd name="connsiteY7" fmla="*/ 573580 h 1522968"/>
                <a:gd name="connsiteX8" fmla="*/ 806502 w 926112"/>
                <a:gd name="connsiteY8" fmla="*/ 1522968 h 1522968"/>
                <a:gd name="connsiteX9" fmla="*/ 830099 w 926112"/>
                <a:gd name="connsiteY9" fmla="*/ 1223233 h 1522968"/>
                <a:gd name="connsiteX10" fmla="*/ 532660 w 926112"/>
                <a:gd name="connsiteY10" fmla="*/ 842702 h 1522968"/>
                <a:gd name="connsiteX11" fmla="*/ 906949 w 926112"/>
                <a:gd name="connsiteY11" fmla="*/ 521755 h 1522968"/>
                <a:gd name="connsiteX0" fmla="*/ 884212 w 926112"/>
                <a:gd name="connsiteY0" fmla="*/ 535403 h 1522968"/>
                <a:gd name="connsiteX1" fmla="*/ 923397 w 926112"/>
                <a:gd name="connsiteY1" fmla="*/ 312690 h 1522968"/>
                <a:gd name="connsiteX2" fmla="*/ 923413 w 926112"/>
                <a:gd name="connsiteY2" fmla="*/ 312403 h 1522968"/>
                <a:gd name="connsiteX3" fmla="*/ 432770 w 926112"/>
                <a:gd name="connsiteY3" fmla="*/ 721369 h 1522968"/>
                <a:gd name="connsiteX4" fmla="*/ 283353 w 926112"/>
                <a:gd name="connsiteY4" fmla="*/ 539876 h 1522968"/>
                <a:gd name="connsiteX5" fmla="*/ 926112 w 926112"/>
                <a:gd name="connsiteY5" fmla="*/ 15619 h 1522968"/>
                <a:gd name="connsiteX6" fmla="*/ 727582 w 926112"/>
                <a:gd name="connsiteY6" fmla="*/ 0 h 1522968"/>
                <a:gd name="connsiteX7" fmla="*/ 0 w 926112"/>
                <a:gd name="connsiteY7" fmla="*/ 573580 h 1522968"/>
                <a:gd name="connsiteX8" fmla="*/ 806502 w 926112"/>
                <a:gd name="connsiteY8" fmla="*/ 1522968 h 1522968"/>
                <a:gd name="connsiteX9" fmla="*/ 830099 w 926112"/>
                <a:gd name="connsiteY9" fmla="*/ 1223233 h 1522968"/>
                <a:gd name="connsiteX10" fmla="*/ 532660 w 926112"/>
                <a:gd name="connsiteY10" fmla="*/ 842702 h 1522968"/>
                <a:gd name="connsiteX11" fmla="*/ 884212 w 926112"/>
                <a:gd name="connsiteY11" fmla="*/ 535403 h 1522968"/>
                <a:gd name="connsiteX0" fmla="*/ 884212 w 926112"/>
                <a:gd name="connsiteY0" fmla="*/ 535403 h 1522968"/>
                <a:gd name="connsiteX1" fmla="*/ 923397 w 926112"/>
                <a:gd name="connsiteY1" fmla="*/ 312690 h 1522968"/>
                <a:gd name="connsiteX2" fmla="*/ 861903 w 926112"/>
                <a:gd name="connsiteY2" fmla="*/ 307577 h 1522968"/>
                <a:gd name="connsiteX3" fmla="*/ 432770 w 926112"/>
                <a:gd name="connsiteY3" fmla="*/ 721369 h 1522968"/>
                <a:gd name="connsiteX4" fmla="*/ 283353 w 926112"/>
                <a:gd name="connsiteY4" fmla="*/ 539876 h 1522968"/>
                <a:gd name="connsiteX5" fmla="*/ 926112 w 926112"/>
                <a:gd name="connsiteY5" fmla="*/ 15619 h 1522968"/>
                <a:gd name="connsiteX6" fmla="*/ 727582 w 926112"/>
                <a:gd name="connsiteY6" fmla="*/ 0 h 1522968"/>
                <a:gd name="connsiteX7" fmla="*/ 0 w 926112"/>
                <a:gd name="connsiteY7" fmla="*/ 573580 h 1522968"/>
                <a:gd name="connsiteX8" fmla="*/ 806502 w 926112"/>
                <a:gd name="connsiteY8" fmla="*/ 1522968 h 1522968"/>
                <a:gd name="connsiteX9" fmla="*/ 830099 w 926112"/>
                <a:gd name="connsiteY9" fmla="*/ 1223233 h 1522968"/>
                <a:gd name="connsiteX10" fmla="*/ 532660 w 926112"/>
                <a:gd name="connsiteY10" fmla="*/ 842702 h 1522968"/>
                <a:gd name="connsiteX11" fmla="*/ 884212 w 926112"/>
                <a:gd name="connsiteY11" fmla="*/ 535403 h 1522968"/>
                <a:gd name="connsiteX0" fmla="*/ 884212 w 926112"/>
                <a:gd name="connsiteY0" fmla="*/ 535403 h 1522968"/>
                <a:gd name="connsiteX1" fmla="*/ 908262 w 926112"/>
                <a:gd name="connsiteY1" fmla="*/ 308416 h 1522968"/>
                <a:gd name="connsiteX2" fmla="*/ 861903 w 926112"/>
                <a:gd name="connsiteY2" fmla="*/ 307577 h 1522968"/>
                <a:gd name="connsiteX3" fmla="*/ 432770 w 926112"/>
                <a:gd name="connsiteY3" fmla="*/ 721369 h 1522968"/>
                <a:gd name="connsiteX4" fmla="*/ 283353 w 926112"/>
                <a:gd name="connsiteY4" fmla="*/ 539876 h 1522968"/>
                <a:gd name="connsiteX5" fmla="*/ 926112 w 926112"/>
                <a:gd name="connsiteY5" fmla="*/ 15619 h 1522968"/>
                <a:gd name="connsiteX6" fmla="*/ 727582 w 926112"/>
                <a:gd name="connsiteY6" fmla="*/ 0 h 1522968"/>
                <a:gd name="connsiteX7" fmla="*/ 0 w 926112"/>
                <a:gd name="connsiteY7" fmla="*/ 573580 h 1522968"/>
                <a:gd name="connsiteX8" fmla="*/ 806502 w 926112"/>
                <a:gd name="connsiteY8" fmla="*/ 1522968 h 1522968"/>
                <a:gd name="connsiteX9" fmla="*/ 830099 w 926112"/>
                <a:gd name="connsiteY9" fmla="*/ 1223233 h 1522968"/>
                <a:gd name="connsiteX10" fmla="*/ 532660 w 926112"/>
                <a:gd name="connsiteY10" fmla="*/ 842702 h 1522968"/>
                <a:gd name="connsiteX11" fmla="*/ 884212 w 926112"/>
                <a:gd name="connsiteY11" fmla="*/ 535403 h 1522968"/>
                <a:gd name="connsiteX0" fmla="*/ 884212 w 926112"/>
                <a:gd name="connsiteY0" fmla="*/ 535403 h 1522968"/>
                <a:gd name="connsiteX1" fmla="*/ 908262 w 926112"/>
                <a:gd name="connsiteY1" fmla="*/ 308416 h 1522968"/>
                <a:gd name="connsiteX2" fmla="*/ 823234 w 926112"/>
                <a:gd name="connsiteY2" fmla="*/ 366272 h 1522968"/>
                <a:gd name="connsiteX3" fmla="*/ 432770 w 926112"/>
                <a:gd name="connsiteY3" fmla="*/ 721369 h 1522968"/>
                <a:gd name="connsiteX4" fmla="*/ 283353 w 926112"/>
                <a:gd name="connsiteY4" fmla="*/ 539876 h 1522968"/>
                <a:gd name="connsiteX5" fmla="*/ 926112 w 926112"/>
                <a:gd name="connsiteY5" fmla="*/ 15619 h 1522968"/>
                <a:gd name="connsiteX6" fmla="*/ 727582 w 926112"/>
                <a:gd name="connsiteY6" fmla="*/ 0 h 1522968"/>
                <a:gd name="connsiteX7" fmla="*/ 0 w 926112"/>
                <a:gd name="connsiteY7" fmla="*/ 573580 h 1522968"/>
                <a:gd name="connsiteX8" fmla="*/ 806502 w 926112"/>
                <a:gd name="connsiteY8" fmla="*/ 1522968 h 1522968"/>
                <a:gd name="connsiteX9" fmla="*/ 830099 w 926112"/>
                <a:gd name="connsiteY9" fmla="*/ 1223233 h 1522968"/>
                <a:gd name="connsiteX10" fmla="*/ 532660 w 926112"/>
                <a:gd name="connsiteY10" fmla="*/ 842702 h 1522968"/>
                <a:gd name="connsiteX11" fmla="*/ 884212 w 926112"/>
                <a:gd name="connsiteY11" fmla="*/ 535403 h 1522968"/>
                <a:gd name="connsiteX0" fmla="*/ 884212 w 926112"/>
                <a:gd name="connsiteY0" fmla="*/ 535403 h 1522968"/>
                <a:gd name="connsiteX1" fmla="*/ 908262 w 926112"/>
                <a:gd name="connsiteY1" fmla="*/ 308416 h 1522968"/>
                <a:gd name="connsiteX2" fmla="*/ 432770 w 926112"/>
                <a:gd name="connsiteY2" fmla="*/ 721369 h 1522968"/>
                <a:gd name="connsiteX3" fmla="*/ 283353 w 926112"/>
                <a:gd name="connsiteY3" fmla="*/ 539876 h 1522968"/>
                <a:gd name="connsiteX4" fmla="*/ 926112 w 926112"/>
                <a:gd name="connsiteY4" fmla="*/ 15619 h 1522968"/>
                <a:gd name="connsiteX5" fmla="*/ 727582 w 926112"/>
                <a:gd name="connsiteY5" fmla="*/ 0 h 1522968"/>
                <a:gd name="connsiteX6" fmla="*/ 0 w 926112"/>
                <a:gd name="connsiteY6" fmla="*/ 573580 h 1522968"/>
                <a:gd name="connsiteX7" fmla="*/ 806502 w 926112"/>
                <a:gd name="connsiteY7" fmla="*/ 1522968 h 1522968"/>
                <a:gd name="connsiteX8" fmla="*/ 830099 w 926112"/>
                <a:gd name="connsiteY8" fmla="*/ 1223233 h 1522968"/>
                <a:gd name="connsiteX9" fmla="*/ 532660 w 926112"/>
                <a:gd name="connsiteY9" fmla="*/ 842702 h 1522968"/>
                <a:gd name="connsiteX10" fmla="*/ 884212 w 926112"/>
                <a:gd name="connsiteY10" fmla="*/ 535403 h 1522968"/>
                <a:gd name="connsiteX0" fmla="*/ 884212 w 926112"/>
                <a:gd name="connsiteY0" fmla="*/ 535403 h 1522968"/>
                <a:gd name="connsiteX1" fmla="*/ 908262 w 926112"/>
                <a:gd name="connsiteY1" fmla="*/ 308416 h 1522968"/>
                <a:gd name="connsiteX2" fmla="*/ 432770 w 926112"/>
                <a:gd name="connsiteY2" fmla="*/ 721369 h 1522968"/>
                <a:gd name="connsiteX3" fmla="*/ 283353 w 926112"/>
                <a:gd name="connsiteY3" fmla="*/ 539876 h 1522968"/>
                <a:gd name="connsiteX4" fmla="*/ 926112 w 926112"/>
                <a:gd name="connsiteY4" fmla="*/ 15619 h 1522968"/>
                <a:gd name="connsiteX5" fmla="*/ 727582 w 926112"/>
                <a:gd name="connsiteY5" fmla="*/ 0 h 1522968"/>
                <a:gd name="connsiteX6" fmla="*/ 0 w 926112"/>
                <a:gd name="connsiteY6" fmla="*/ 573580 h 1522968"/>
                <a:gd name="connsiteX7" fmla="*/ 806502 w 926112"/>
                <a:gd name="connsiteY7" fmla="*/ 1522968 h 1522968"/>
                <a:gd name="connsiteX8" fmla="*/ 830099 w 926112"/>
                <a:gd name="connsiteY8" fmla="*/ 1223233 h 1522968"/>
                <a:gd name="connsiteX9" fmla="*/ 532660 w 926112"/>
                <a:gd name="connsiteY9" fmla="*/ 842702 h 1522968"/>
                <a:gd name="connsiteX10" fmla="*/ 884212 w 926112"/>
                <a:gd name="connsiteY10" fmla="*/ 535403 h 1522968"/>
                <a:gd name="connsiteX0" fmla="*/ 884212 w 926112"/>
                <a:gd name="connsiteY0" fmla="*/ 535403 h 1522968"/>
                <a:gd name="connsiteX1" fmla="*/ 908262 w 926112"/>
                <a:gd name="connsiteY1" fmla="*/ 308416 h 1522968"/>
                <a:gd name="connsiteX2" fmla="*/ 430421 w 926112"/>
                <a:gd name="connsiteY2" fmla="*/ 711926 h 1522968"/>
                <a:gd name="connsiteX3" fmla="*/ 283353 w 926112"/>
                <a:gd name="connsiteY3" fmla="*/ 539876 h 1522968"/>
                <a:gd name="connsiteX4" fmla="*/ 926112 w 926112"/>
                <a:gd name="connsiteY4" fmla="*/ 15619 h 1522968"/>
                <a:gd name="connsiteX5" fmla="*/ 727582 w 926112"/>
                <a:gd name="connsiteY5" fmla="*/ 0 h 1522968"/>
                <a:gd name="connsiteX6" fmla="*/ 0 w 926112"/>
                <a:gd name="connsiteY6" fmla="*/ 573580 h 1522968"/>
                <a:gd name="connsiteX7" fmla="*/ 806502 w 926112"/>
                <a:gd name="connsiteY7" fmla="*/ 1522968 h 1522968"/>
                <a:gd name="connsiteX8" fmla="*/ 830099 w 926112"/>
                <a:gd name="connsiteY8" fmla="*/ 1223233 h 1522968"/>
                <a:gd name="connsiteX9" fmla="*/ 532660 w 926112"/>
                <a:gd name="connsiteY9" fmla="*/ 842702 h 1522968"/>
                <a:gd name="connsiteX10" fmla="*/ 884212 w 926112"/>
                <a:gd name="connsiteY10" fmla="*/ 535403 h 1522968"/>
                <a:gd name="connsiteX0" fmla="*/ 884212 w 926112"/>
                <a:gd name="connsiteY0" fmla="*/ 535403 h 1522968"/>
                <a:gd name="connsiteX1" fmla="*/ 908262 w 926112"/>
                <a:gd name="connsiteY1" fmla="*/ 308416 h 1522968"/>
                <a:gd name="connsiteX2" fmla="*/ 430421 w 926112"/>
                <a:gd name="connsiteY2" fmla="*/ 711926 h 1522968"/>
                <a:gd name="connsiteX3" fmla="*/ 283353 w 926112"/>
                <a:gd name="connsiteY3" fmla="*/ 539876 h 1522968"/>
                <a:gd name="connsiteX4" fmla="*/ 926112 w 926112"/>
                <a:gd name="connsiteY4" fmla="*/ 15619 h 1522968"/>
                <a:gd name="connsiteX5" fmla="*/ 727582 w 926112"/>
                <a:gd name="connsiteY5" fmla="*/ 0 h 1522968"/>
                <a:gd name="connsiteX6" fmla="*/ 0 w 926112"/>
                <a:gd name="connsiteY6" fmla="*/ 573580 h 1522968"/>
                <a:gd name="connsiteX7" fmla="*/ 806502 w 926112"/>
                <a:gd name="connsiteY7" fmla="*/ 1522968 h 1522968"/>
                <a:gd name="connsiteX8" fmla="*/ 830099 w 926112"/>
                <a:gd name="connsiteY8" fmla="*/ 1223233 h 1522968"/>
                <a:gd name="connsiteX9" fmla="*/ 532660 w 926112"/>
                <a:gd name="connsiteY9" fmla="*/ 842702 h 1522968"/>
                <a:gd name="connsiteX10" fmla="*/ 884212 w 926112"/>
                <a:gd name="connsiteY10" fmla="*/ 535403 h 1522968"/>
                <a:gd name="connsiteX0" fmla="*/ 884212 w 926112"/>
                <a:gd name="connsiteY0" fmla="*/ 535403 h 1522968"/>
                <a:gd name="connsiteX1" fmla="*/ 902110 w 926112"/>
                <a:gd name="connsiteY1" fmla="*/ 307933 h 1522968"/>
                <a:gd name="connsiteX2" fmla="*/ 430421 w 926112"/>
                <a:gd name="connsiteY2" fmla="*/ 711926 h 1522968"/>
                <a:gd name="connsiteX3" fmla="*/ 283353 w 926112"/>
                <a:gd name="connsiteY3" fmla="*/ 539876 h 1522968"/>
                <a:gd name="connsiteX4" fmla="*/ 926112 w 926112"/>
                <a:gd name="connsiteY4" fmla="*/ 15619 h 1522968"/>
                <a:gd name="connsiteX5" fmla="*/ 727582 w 926112"/>
                <a:gd name="connsiteY5" fmla="*/ 0 h 1522968"/>
                <a:gd name="connsiteX6" fmla="*/ 0 w 926112"/>
                <a:gd name="connsiteY6" fmla="*/ 573580 h 1522968"/>
                <a:gd name="connsiteX7" fmla="*/ 806502 w 926112"/>
                <a:gd name="connsiteY7" fmla="*/ 1522968 h 1522968"/>
                <a:gd name="connsiteX8" fmla="*/ 830099 w 926112"/>
                <a:gd name="connsiteY8" fmla="*/ 1223233 h 1522968"/>
                <a:gd name="connsiteX9" fmla="*/ 532660 w 926112"/>
                <a:gd name="connsiteY9" fmla="*/ 842702 h 1522968"/>
                <a:gd name="connsiteX10" fmla="*/ 884212 w 926112"/>
                <a:gd name="connsiteY10" fmla="*/ 535403 h 152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6112" h="1522968">
                  <a:moveTo>
                    <a:pt x="884212" y="535403"/>
                  </a:moveTo>
                  <a:lnTo>
                    <a:pt x="902110" y="307933"/>
                  </a:lnTo>
                  <a:cubicBezTo>
                    <a:pt x="824934" y="363465"/>
                    <a:pt x="740566" y="454946"/>
                    <a:pt x="430421" y="711926"/>
                  </a:cubicBezTo>
                  <a:lnTo>
                    <a:pt x="283353" y="539876"/>
                  </a:lnTo>
                  <a:lnTo>
                    <a:pt x="926112" y="15619"/>
                  </a:lnTo>
                  <a:lnTo>
                    <a:pt x="727582" y="0"/>
                  </a:lnTo>
                  <a:lnTo>
                    <a:pt x="0" y="573580"/>
                  </a:lnTo>
                  <a:lnTo>
                    <a:pt x="806502" y="1522968"/>
                  </a:lnTo>
                  <a:lnTo>
                    <a:pt x="830099" y="1223233"/>
                  </a:lnTo>
                  <a:lnTo>
                    <a:pt x="532660" y="842702"/>
                  </a:lnTo>
                  <a:lnTo>
                    <a:pt x="884212" y="5354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14" name="Freeform 13"/>
            <p:cNvSpPr/>
            <p:nvPr userDrawn="1"/>
          </p:nvSpPr>
          <p:spPr>
            <a:xfrm>
              <a:off x="6537768" y="2725164"/>
              <a:ext cx="3738296" cy="914400"/>
            </a:xfrm>
            <a:custGeom>
              <a:avLst/>
              <a:gdLst/>
              <a:ahLst/>
              <a:cxnLst/>
              <a:rect l="l" t="t" r="r" b="b"/>
              <a:pathLst>
                <a:path w="3738296" h="914400">
                  <a:moveTo>
                    <a:pt x="2391080" y="379171"/>
                  </a:moveTo>
                  <a:cubicBezTo>
                    <a:pt x="2356130" y="379171"/>
                    <a:pt x="2324634" y="387909"/>
                    <a:pt x="2296592" y="405384"/>
                  </a:cubicBezTo>
                  <a:cubicBezTo>
                    <a:pt x="2268550" y="422859"/>
                    <a:pt x="2246808" y="446837"/>
                    <a:pt x="2231364" y="477317"/>
                  </a:cubicBezTo>
                  <a:cubicBezTo>
                    <a:pt x="2215921" y="507797"/>
                    <a:pt x="2208200" y="542138"/>
                    <a:pt x="2208200" y="580339"/>
                  </a:cubicBezTo>
                  <a:cubicBezTo>
                    <a:pt x="2208200" y="618541"/>
                    <a:pt x="2215921" y="652679"/>
                    <a:pt x="2231364" y="682752"/>
                  </a:cubicBezTo>
                  <a:cubicBezTo>
                    <a:pt x="2246808" y="712826"/>
                    <a:pt x="2268550" y="736803"/>
                    <a:pt x="2296592" y="754685"/>
                  </a:cubicBezTo>
                  <a:cubicBezTo>
                    <a:pt x="2324634" y="772567"/>
                    <a:pt x="2356130" y="781507"/>
                    <a:pt x="2391080" y="781507"/>
                  </a:cubicBezTo>
                  <a:cubicBezTo>
                    <a:pt x="2426030" y="781507"/>
                    <a:pt x="2457120" y="772567"/>
                    <a:pt x="2484348" y="754685"/>
                  </a:cubicBezTo>
                  <a:cubicBezTo>
                    <a:pt x="2511577" y="736803"/>
                    <a:pt x="2533116" y="712826"/>
                    <a:pt x="2548966" y="682752"/>
                  </a:cubicBezTo>
                  <a:cubicBezTo>
                    <a:pt x="2564816" y="652679"/>
                    <a:pt x="2572334" y="618541"/>
                    <a:pt x="2571521" y="580339"/>
                  </a:cubicBezTo>
                  <a:cubicBezTo>
                    <a:pt x="2572334" y="541325"/>
                    <a:pt x="2564816" y="506781"/>
                    <a:pt x="2548966" y="476707"/>
                  </a:cubicBezTo>
                  <a:cubicBezTo>
                    <a:pt x="2533116" y="446634"/>
                    <a:pt x="2511577" y="422859"/>
                    <a:pt x="2484348" y="405384"/>
                  </a:cubicBezTo>
                  <a:cubicBezTo>
                    <a:pt x="2457120" y="387909"/>
                    <a:pt x="2426030" y="379171"/>
                    <a:pt x="2391080" y="379171"/>
                  </a:cubicBezTo>
                  <a:close/>
                  <a:moveTo>
                    <a:pt x="1002640" y="377952"/>
                  </a:moveTo>
                  <a:cubicBezTo>
                    <a:pt x="962812" y="377952"/>
                    <a:pt x="929284" y="385674"/>
                    <a:pt x="902056" y="401117"/>
                  </a:cubicBezTo>
                  <a:cubicBezTo>
                    <a:pt x="874827" y="416560"/>
                    <a:pt x="854304" y="438709"/>
                    <a:pt x="840486" y="467563"/>
                  </a:cubicBezTo>
                  <a:cubicBezTo>
                    <a:pt x="837032" y="474777"/>
                    <a:pt x="834009" y="482435"/>
                    <a:pt x="831418" y="490538"/>
                  </a:cubicBezTo>
                  <a:lnTo>
                    <a:pt x="825981" y="512064"/>
                  </a:lnTo>
                  <a:lnTo>
                    <a:pt x="1151382" y="512064"/>
                  </a:lnTo>
                  <a:lnTo>
                    <a:pt x="1151382" y="505968"/>
                  </a:lnTo>
                  <a:cubicBezTo>
                    <a:pt x="1148944" y="480771"/>
                    <a:pt x="1140816" y="458623"/>
                    <a:pt x="1126998" y="439522"/>
                  </a:cubicBezTo>
                  <a:cubicBezTo>
                    <a:pt x="1113180" y="420421"/>
                    <a:pt x="1095502" y="405384"/>
                    <a:pt x="1073963" y="394411"/>
                  </a:cubicBezTo>
                  <a:cubicBezTo>
                    <a:pt x="1052424" y="383439"/>
                    <a:pt x="1028649" y="377952"/>
                    <a:pt x="1002640" y="377952"/>
                  </a:cubicBezTo>
                  <a:close/>
                  <a:moveTo>
                    <a:pt x="2948254" y="258471"/>
                  </a:moveTo>
                  <a:lnTo>
                    <a:pt x="3080440" y="679671"/>
                  </a:lnTo>
                  <a:lnTo>
                    <a:pt x="3221355" y="356007"/>
                  </a:lnTo>
                  <a:lnTo>
                    <a:pt x="3311576" y="356007"/>
                  </a:lnTo>
                  <a:lnTo>
                    <a:pt x="3453433" y="674374"/>
                  </a:lnTo>
                  <a:lnTo>
                    <a:pt x="3584676" y="259690"/>
                  </a:lnTo>
                  <a:lnTo>
                    <a:pt x="3738296" y="259690"/>
                  </a:lnTo>
                  <a:lnTo>
                    <a:pt x="3521278" y="902208"/>
                  </a:lnTo>
                  <a:lnTo>
                    <a:pt x="3413988" y="902208"/>
                  </a:lnTo>
                  <a:lnTo>
                    <a:pt x="3261759" y="545879"/>
                  </a:lnTo>
                  <a:lnTo>
                    <a:pt x="3116504" y="902208"/>
                  </a:lnTo>
                  <a:lnTo>
                    <a:pt x="3010434" y="902208"/>
                  </a:lnTo>
                  <a:lnTo>
                    <a:pt x="2794635" y="259690"/>
                  </a:lnTo>
                  <a:close/>
                  <a:moveTo>
                    <a:pt x="2391080" y="246279"/>
                  </a:moveTo>
                  <a:cubicBezTo>
                    <a:pt x="2454478" y="246279"/>
                    <a:pt x="2511374" y="260706"/>
                    <a:pt x="2561768" y="289560"/>
                  </a:cubicBezTo>
                  <a:cubicBezTo>
                    <a:pt x="2612161" y="318415"/>
                    <a:pt x="2651785" y="358039"/>
                    <a:pt x="2680640" y="408432"/>
                  </a:cubicBezTo>
                  <a:cubicBezTo>
                    <a:pt x="2709494" y="458826"/>
                    <a:pt x="2723921" y="516128"/>
                    <a:pt x="2723921" y="580339"/>
                  </a:cubicBezTo>
                  <a:cubicBezTo>
                    <a:pt x="2723921" y="644551"/>
                    <a:pt x="2709494" y="701853"/>
                    <a:pt x="2680640" y="752247"/>
                  </a:cubicBezTo>
                  <a:cubicBezTo>
                    <a:pt x="2651785" y="802640"/>
                    <a:pt x="2612161" y="842264"/>
                    <a:pt x="2561768" y="871119"/>
                  </a:cubicBezTo>
                  <a:cubicBezTo>
                    <a:pt x="2511374" y="899973"/>
                    <a:pt x="2454478" y="914400"/>
                    <a:pt x="2391080" y="914400"/>
                  </a:cubicBezTo>
                  <a:cubicBezTo>
                    <a:pt x="2326868" y="914400"/>
                    <a:pt x="2269566" y="899973"/>
                    <a:pt x="2219172" y="871119"/>
                  </a:cubicBezTo>
                  <a:cubicBezTo>
                    <a:pt x="2168779" y="842264"/>
                    <a:pt x="2128952" y="802640"/>
                    <a:pt x="2099691" y="752247"/>
                  </a:cubicBezTo>
                  <a:cubicBezTo>
                    <a:pt x="2070430" y="701853"/>
                    <a:pt x="2055800" y="644551"/>
                    <a:pt x="2055800" y="580339"/>
                  </a:cubicBezTo>
                  <a:cubicBezTo>
                    <a:pt x="2055800" y="516128"/>
                    <a:pt x="2070430" y="458826"/>
                    <a:pt x="2099691" y="408432"/>
                  </a:cubicBezTo>
                  <a:cubicBezTo>
                    <a:pt x="2128952" y="358039"/>
                    <a:pt x="2168779" y="318415"/>
                    <a:pt x="2219172" y="289560"/>
                  </a:cubicBezTo>
                  <a:cubicBezTo>
                    <a:pt x="2269566" y="260706"/>
                    <a:pt x="2326868" y="246279"/>
                    <a:pt x="2391080" y="246279"/>
                  </a:cubicBezTo>
                  <a:close/>
                  <a:moveTo>
                    <a:pt x="1002640" y="245059"/>
                  </a:moveTo>
                  <a:cubicBezTo>
                    <a:pt x="1044905" y="245059"/>
                    <a:pt x="1084326" y="253187"/>
                    <a:pt x="1120902" y="269443"/>
                  </a:cubicBezTo>
                  <a:cubicBezTo>
                    <a:pt x="1157478" y="285699"/>
                    <a:pt x="1189177" y="307848"/>
                    <a:pt x="1216000" y="335890"/>
                  </a:cubicBezTo>
                  <a:cubicBezTo>
                    <a:pt x="1242822" y="363931"/>
                    <a:pt x="1263345" y="397256"/>
                    <a:pt x="1277569" y="435864"/>
                  </a:cubicBezTo>
                  <a:cubicBezTo>
                    <a:pt x="1291793" y="474472"/>
                    <a:pt x="1298499" y="516535"/>
                    <a:pt x="1297686" y="562051"/>
                  </a:cubicBezTo>
                  <a:lnTo>
                    <a:pt x="1296467" y="614477"/>
                  </a:lnTo>
                  <a:lnTo>
                    <a:pt x="822956" y="614477"/>
                  </a:lnTo>
                  <a:lnTo>
                    <a:pt x="826313" y="633679"/>
                  </a:lnTo>
                  <a:cubicBezTo>
                    <a:pt x="830682" y="651764"/>
                    <a:pt x="837235" y="668528"/>
                    <a:pt x="845972" y="683971"/>
                  </a:cubicBezTo>
                  <a:cubicBezTo>
                    <a:pt x="863448" y="714858"/>
                    <a:pt x="888238" y="738632"/>
                    <a:pt x="920344" y="755295"/>
                  </a:cubicBezTo>
                  <a:cubicBezTo>
                    <a:pt x="952449" y="771957"/>
                    <a:pt x="990041" y="780288"/>
                    <a:pt x="1033120" y="780288"/>
                  </a:cubicBezTo>
                  <a:cubicBezTo>
                    <a:pt x="1063193" y="780288"/>
                    <a:pt x="1090828" y="775411"/>
                    <a:pt x="1116025" y="765658"/>
                  </a:cubicBezTo>
                  <a:cubicBezTo>
                    <a:pt x="1141222" y="755904"/>
                    <a:pt x="1168451" y="738429"/>
                    <a:pt x="1197712" y="713232"/>
                  </a:cubicBezTo>
                  <a:lnTo>
                    <a:pt x="1272083" y="816864"/>
                  </a:lnTo>
                  <a:cubicBezTo>
                    <a:pt x="1250137" y="837184"/>
                    <a:pt x="1225144" y="854456"/>
                    <a:pt x="1197102" y="868680"/>
                  </a:cubicBezTo>
                  <a:cubicBezTo>
                    <a:pt x="1169061" y="882904"/>
                    <a:pt x="1139596" y="894080"/>
                    <a:pt x="1108710" y="902208"/>
                  </a:cubicBezTo>
                  <a:cubicBezTo>
                    <a:pt x="1077824" y="910336"/>
                    <a:pt x="1047344" y="914400"/>
                    <a:pt x="1017270" y="914400"/>
                  </a:cubicBezTo>
                  <a:cubicBezTo>
                    <a:pt x="949808" y="914400"/>
                    <a:pt x="890270" y="900176"/>
                    <a:pt x="838657" y="871728"/>
                  </a:cubicBezTo>
                  <a:cubicBezTo>
                    <a:pt x="787045" y="843280"/>
                    <a:pt x="746811" y="804469"/>
                    <a:pt x="717956" y="755295"/>
                  </a:cubicBezTo>
                  <a:cubicBezTo>
                    <a:pt x="689102" y="706120"/>
                    <a:pt x="674675" y="649834"/>
                    <a:pt x="674675" y="586435"/>
                  </a:cubicBezTo>
                  <a:cubicBezTo>
                    <a:pt x="674675" y="536042"/>
                    <a:pt x="682803" y="490119"/>
                    <a:pt x="699059" y="448666"/>
                  </a:cubicBezTo>
                  <a:cubicBezTo>
                    <a:pt x="715315" y="407213"/>
                    <a:pt x="737870" y="371247"/>
                    <a:pt x="766724" y="340767"/>
                  </a:cubicBezTo>
                  <a:cubicBezTo>
                    <a:pt x="795579" y="310287"/>
                    <a:pt x="830123" y="286715"/>
                    <a:pt x="870356" y="270053"/>
                  </a:cubicBezTo>
                  <a:cubicBezTo>
                    <a:pt x="910590" y="253391"/>
                    <a:pt x="954684" y="245059"/>
                    <a:pt x="1002640" y="245059"/>
                  </a:cubicBezTo>
                  <a:close/>
                  <a:moveTo>
                    <a:pt x="0" y="48768"/>
                  </a:moveTo>
                  <a:lnTo>
                    <a:pt x="73152" y="48768"/>
                  </a:lnTo>
                  <a:lnTo>
                    <a:pt x="158496" y="48768"/>
                  </a:lnTo>
                  <a:lnTo>
                    <a:pt x="565709" y="48768"/>
                  </a:lnTo>
                  <a:lnTo>
                    <a:pt x="565709" y="195072"/>
                  </a:lnTo>
                  <a:lnTo>
                    <a:pt x="158496" y="195072"/>
                  </a:lnTo>
                  <a:lnTo>
                    <a:pt x="158496" y="408432"/>
                  </a:lnTo>
                  <a:lnTo>
                    <a:pt x="513283" y="408432"/>
                  </a:lnTo>
                  <a:lnTo>
                    <a:pt x="513283" y="552298"/>
                  </a:lnTo>
                  <a:lnTo>
                    <a:pt x="158496" y="552298"/>
                  </a:lnTo>
                  <a:lnTo>
                    <a:pt x="158496" y="902208"/>
                  </a:lnTo>
                  <a:lnTo>
                    <a:pt x="0" y="902208"/>
                  </a:lnTo>
                  <a:close/>
                  <a:moveTo>
                    <a:pt x="1765097" y="0"/>
                  </a:moveTo>
                  <a:lnTo>
                    <a:pt x="1916278" y="0"/>
                  </a:lnTo>
                  <a:lnTo>
                    <a:pt x="1916278" y="902208"/>
                  </a:lnTo>
                  <a:lnTo>
                    <a:pt x="1765097" y="902208"/>
                  </a:lnTo>
                  <a:close/>
                  <a:moveTo>
                    <a:pt x="1431722" y="0"/>
                  </a:moveTo>
                  <a:lnTo>
                    <a:pt x="1582903" y="0"/>
                  </a:lnTo>
                  <a:lnTo>
                    <a:pt x="1582903" y="902208"/>
                  </a:lnTo>
                  <a:lnTo>
                    <a:pt x="1431722" y="902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8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8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3000">
              <a:schemeClr val="accent1">
                <a:lumMod val="20000"/>
                <a:lumOff val="80000"/>
                <a:alpha val="24000"/>
              </a:schemeClr>
            </a:gs>
            <a:gs pos="57000">
              <a:schemeClr val="accent1">
                <a:lumMod val="20000"/>
                <a:lumOff val="80000"/>
              </a:schemeClr>
            </a:gs>
            <a:gs pos="93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83C7A3B9-6A0D-4C9E-A2EA-074E6211FCA8}"/>
              </a:ext>
            </a:extLst>
          </p:cNvPr>
          <p:cNvSpPr/>
          <p:nvPr userDrawn="1"/>
        </p:nvSpPr>
        <p:spPr>
          <a:xfrm>
            <a:off x="11518759" y="6177155"/>
            <a:ext cx="364732" cy="364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D8274-894C-4BB5-A83D-8666E00849A6}"/>
              </a:ext>
            </a:extLst>
          </p:cNvPr>
          <p:cNvSpPr txBox="1"/>
          <p:nvPr userDrawn="1"/>
        </p:nvSpPr>
        <p:spPr>
          <a:xfrm rot="10800000" flipV="1">
            <a:off x="11431250" y="6221022"/>
            <a:ext cx="53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4800" b="0" i="0" dirty="0">
              <a:solidFill>
                <a:schemeClr val="bg1"/>
              </a:solidFill>
              <a:latin typeface="+mn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D1203B-B2A1-4830-821F-5AF4C051993B}"/>
              </a:ext>
            </a:extLst>
          </p:cNvPr>
          <p:cNvSpPr txBox="1"/>
          <p:nvPr userDrawn="1"/>
        </p:nvSpPr>
        <p:spPr>
          <a:xfrm>
            <a:off x="277148" y="347246"/>
            <a:ext cx="223512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Basic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Point</a:t>
            </a:r>
            <a:r>
              <a:rPr lang="en-US" sz="1600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48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32">
          <p15:clr>
            <a:srgbClr val="F26B43"/>
          </p15:clr>
        </p15:guide>
        <p15:guide id="4" orient="horz" pos="3888">
          <p15:clr>
            <a:srgbClr val="F26B43"/>
          </p15:clr>
        </p15:guide>
        <p15:guide id="6" pos="432">
          <p15:clr>
            <a:srgbClr val="F26B43"/>
          </p15:clr>
        </p15:guide>
        <p15:guide id="8" pos="7248">
          <p15:clr>
            <a:srgbClr val="F26B43"/>
          </p15:clr>
        </p15:guide>
        <p15:guide id="9" orient="horz" pos="552" userDrawn="1">
          <p15:clr>
            <a:srgbClr val="F26B43"/>
          </p15:clr>
        </p15:guide>
        <p15:guide id="10" pos="888">
          <p15:clr>
            <a:srgbClr val="F26B43"/>
          </p15:clr>
        </p15:guide>
        <p15:guide id="11" pos="6792">
          <p15:clr>
            <a:srgbClr val="F26B43"/>
          </p15:clr>
        </p15:guide>
        <p15:guide id="12" pos="3840">
          <p15:clr>
            <a:srgbClr val="F26B43"/>
          </p15:clr>
        </p15:guide>
        <p15:guide id="13" orient="horz" pos="374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38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278990A-7111-4BEB-9A14-FE2C64A75EF3}"/>
              </a:ext>
            </a:extLst>
          </p:cNvPr>
          <p:cNvGrpSpPr/>
          <p:nvPr/>
        </p:nvGrpSpPr>
        <p:grpSpPr>
          <a:xfrm>
            <a:off x="4000652" y="1730068"/>
            <a:ext cx="5561862" cy="4516601"/>
            <a:chOff x="4892457" y="1802893"/>
            <a:chExt cx="5561862" cy="45166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7D1E14-2FDD-41B2-B0D6-A535F654826F}"/>
                </a:ext>
              </a:extLst>
            </p:cNvPr>
            <p:cNvGrpSpPr/>
            <p:nvPr/>
          </p:nvGrpSpPr>
          <p:grpSpPr>
            <a:xfrm>
              <a:off x="5637148" y="2842681"/>
              <a:ext cx="1792974" cy="3476813"/>
              <a:chOff x="5637148" y="2842681"/>
              <a:chExt cx="1792974" cy="3476813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E1DD43F-C322-42EF-8344-7D54E0D00143}"/>
                  </a:ext>
                </a:extLst>
              </p:cNvPr>
              <p:cNvCxnSpPr/>
              <p:nvPr/>
            </p:nvCxnSpPr>
            <p:spPr>
              <a:xfrm flipH="1" flipV="1">
                <a:off x="7007190" y="3260450"/>
                <a:ext cx="0" cy="41368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056E78CF-2182-4C56-96D8-377FAB9D27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7148" y="3883970"/>
                <a:ext cx="1030817" cy="2435524"/>
              </a:xfrm>
              <a:custGeom>
                <a:avLst/>
                <a:gdLst>
                  <a:gd name="T0" fmla="*/ 625 w 693"/>
                  <a:gd name="T1" fmla="*/ 1522 h 1641"/>
                  <a:gd name="T2" fmla="*/ 520 w 693"/>
                  <a:gd name="T3" fmla="*/ 985 h 1641"/>
                  <a:gd name="T4" fmla="*/ 498 w 693"/>
                  <a:gd name="T5" fmla="*/ 789 h 1641"/>
                  <a:gd name="T6" fmla="*/ 532 w 693"/>
                  <a:gd name="T7" fmla="*/ 760 h 1641"/>
                  <a:gd name="T8" fmla="*/ 571 w 693"/>
                  <a:gd name="T9" fmla="*/ 506 h 1641"/>
                  <a:gd name="T10" fmla="*/ 505 w 693"/>
                  <a:gd name="T11" fmla="*/ 282 h 1641"/>
                  <a:gd name="T12" fmla="*/ 394 w 693"/>
                  <a:gd name="T13" fmla="*/ 243 h 1641"/>
                  <a:gd name="T14" fmla="*/ 344 w 693"/>
                  <a:gd name="T15" fmla="*/ 214 h 1641"/>
                  <a:gd name="T16" fmla="*/ 341 w 693"/>
                  <a:gd name="T17" fmla="*/ 204 h 1641"/>
                  <a:gd name="T18" fmla="*/ 354 w 693"/>
                  <a:gd name="T19" fmla="*/ 65 h 1641"/>
                  <a:gd name="T20" fmla="*/ 313 w 693"/>
                  <a:gd name="T21" fmla="*/ 0 h 1641"/>
                  <a:gd name="T22" fmla="*/ 228 w 693"/>
                  <a:gd name="T23" fmla="*/ 24 h 1641"/>
                  <a:gd name="T24" fmla="*/ 214 w 693"/>
                  <a:gd name="T25" fmla="*/ 121 h 1641"/>
                  <a:gd name="T26" fmla="*/ 240 w 693"/>
                  <a:gd name="T27" fmla="*/ 200 h 1641"/>
                  <a:gd name="T28" fmla="*/ 240 w 693"/>
                  <a:gd name="T29" fmla="*/ 215 h 1641"/>
                  <a:gd name="T30" fmla="*/ 147 w 693"/>
                  <a:gd name="T31" fmla="*/ 272 h 1641"/>
                  <a:gd name="T32" fmla="*/ 22 w 693"/>
                  <a:gd name="T33" fmla="*/ 531 h 1641"/>
                  <a:gd name="T34" fmla="*/ 113 w 693"/>
                  <a:gd name="T35" fmla="*/ 777 h 1641"/>
                  <a:gd name="T36" fmla="*/ 143 w 693"/>
                  <a:gd name="T37" fmla="*/ 802 h 1641"/>
                  <a:gd name="T38" fmla="*/ 220 w 693"/>
                  <a:gd name="T39" fmla="*/ 1183 h 1641"/>
                  <a:gd name="T40" fmla="*/ 267 w 693"/>
                  <a:gd name="T41" fmla="*/ 1470 h 1641"/>
                  <a:gd name="T42" fmla="*/ 231 w 693"/>
                  <a:gd name="T43" fmla="*/ 1602 h 1641"/>
                  <a:gd name="T44" fmla="*/ 343 w 693"/>
                  <a:gd name="T45" fmla="*/ 1595 h 1641"/>
                  <a:gd name="T46" fmla="*/ 351 w 693"/>
                  <a:gd name="T47" fmla="*/ 1504 h 1641"/>
                  <a:gd name="T48" fmla="*/ 342 w 693"/>
                  <a:gd name="T49" fmla="*/ 1327 h 1641"/>
                  <a:gd name="T50" fmla="*/ 334 w 693"/>
                  <a:gd name="T51" fmla="*/ 1168 h 1641"/>
                  <a:gd name="T52" fmla="*/ 372 w 693"/>
                  <a:gd name="T53" fmla="*/ 991 h 1641"/>
                  <a:gd name="T54" fmla="*/ 495 w 693"/>
                  <a:gd name="T55" fmla="*/ 1455 h 1641"/>
                  <a:gd name="T56" fmla="*/ 553 w 693"/>
                  <a:gd name="T57" fmla="*/ 1595 h 1641"/>
                  <a:gd name="T58" fmla="*/ 693 w 693"/>
                  <a:gd name="T59" fmla="*/ 1628 h 1641"/>
                  <a:gd name="T60" fmla="*/ 115 w 693"/>
                  <a:gd name="T61" fmla="*/ 608 h 1641"/>
                  <a:gd name="T62" fmla="*/ 125 w 693"/>
                  <a:gd name="T63" fmla="*/ 524 h 1641"/>
                  <a:gd name="T64" fmla="*/ 395 w 693"/>
                  <a:gd name="T65" fmla="*/ 690 h 1641"/>
                  <a:gd name="T66" fmla="*/ 314 w 693"/>
                  <a:gd name="T67" fmla="*/ 307 h 1641"/>
                  <a:gd name="T68" fmla="*/ 280 w 693"/>
                  <a:gd name="T69" fmla="*/ 291 h 1641"/>
                  <a:gd name="T70" fmla="*/ 295 w 693"/>
                  <a:gd name="T71" fmla="*/ 485 h 1641"/>
                  <a:gd name="T72" fmla="*/ 274 w 693"/>
                  <a:gd name="T73" fmla="*/ 687 h 1641"/>
                  <a:gd name="T74" fmla="*/ 235 w 693"/>
                  <a:gd name="T75" fmla="*/ 542 h 1641"/>
                  <a:gd name="T76" fmla="*/ 248 w 693"/>
                  <a:gd name="T77" fmla="*/ 225 h 1641"/>
                  <a:gd name="T78" fmla="*/ 334 w 693"/>
                  <a:gd name="T79" fmla="*/ 227 h 1641"/>
                  <a:gd name="T80" fmla="*/ 381 w 693"/>
                  <a:gd name="T81" fmla="*/ 413 h 1641"/>
                  <a:gd name="T82" fmla="*/ 411 w 693"/>
                  <a:gd name="T83" fmla="*/ 689 h 1641"/>
                  <a:gd name="T84" fmla="*/ 473 w 693"/>
                  <a:gd name="T85" fmla="*/ 485 h 1641"/>
                  <a:gd name="T86" fmla="*/ 501 w 693"/>
                  <a:gd name="T87" fmla="*/ 576 h 1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93" h="1641">
                    <a:moveTo>
                      <a:pt x="669" y="1590"/>
                    </a:moveTo>
                    <a:cubicBezTo>
                      <a:pt x="650" y="1579"/>
                      <a:pt x="636" y="1550"/>
                      <a:pt x="629" y="1542"/>
                    </a:cubicBezTo>
                    <a:cubicBezTo>
                      <a:pt x="622" y="1535"/>
                      <a:pt x="631" y="1537"/>
                      <a:pt x="625" y="1522"/>
                    </a:cubicBezTo>
                    <a:cubicBezTo>
                      <a:pt x="619" y="1507"/>
                      <a:pt x="600" y="1419"/>
                      <a:pt x="597" y="1391"/>
                    </a:cubicBezTo>
                    <a:cubicBezTo>
                      <a:pt x="593" y="1362"/>
                      <a:pt x="595" y="1265"/>
                      <a:pt x="582" y="1219"/>
                    </a:cubicBezTo>
                    <a:cubicBezTo>
                      <a:pt x="568" y="1173"/>
                      <a:pt x="526" y="1025"/>
                      <a:pt x="520" y="985"/>
                    </a:cubicBezTo>
                    <a:cubicBezTo>
                      <a:pt x="514" y="944"/>
                      <a:pt x="505" y="903"/>
                      <a:pt x="505" y="881"/>
                    </a:cubicBezTo>
                    <a:cubicBezTo>
                      <a:pt x="505" y="858"/>
                      <a:pt x="503" y="843"/>
                      <a:pt x="496" y="827"/>
                    </a:cubicBezTo>
                    <a:cubicBezTo>
                      <a:pt x="490" y="811"/>
                      <a:pt x="498" y="789"/>
                      <a:pt x="498" y="789"/>
                    </a:cubicBezTo>
                    <a:cubicBezTo>
                      <a:pt x="498" y="789"/>
                      <a:pt x="514" y="801"/>
                      <a:pt x="524" y="810"/>
                    </a:cubicBezTo>
                    <a:cubicBezTo>
                      <a:pt x="534" y="819"/>
                      <a:pt x="534" y="805"/>
                      <a:pt x="529" y="785"/>
                    </a:cubicBezTo>
                    <a:cubicBezTo>
                      <a:pt x="524" y="765"/>
                      <a:pt x="527" y="754"/>
                      <a:pt x="532" y="760"/>
                    </a:cubicBezTo>
                    <a:cubicBezTo>
                      <a:pt x="537" y="767"/>
                      <a:pt x="541" y="728"/>
                      <a:pt x="553" y="705"/>
                    </a:cubicBezTo>
                    <a:cubicBezTo>
                      <a:pt x="566" y="681"/>
                      <a:pt x="593" y="633"/>
                      <a:pt x="587" y="606"/>
                    </a:cubicBezTo>
                    <a:cubicBezTo>
                      <a:pt x="581" y="578"/>
                      <a:pt x="578" y="530"/>
                      <a:pt x="571" y="506"/>
                    </a:cubicBezTo>
                    <a:cubicBezTo>
                      <a:pt x="563" y="483"/>
                      <a:pt x="556" y="441"/>
                      <a:pt x="547" y="415"/>
                    </a:cubicBezTo>
                    <a:cubicBezTo>
                      <a:pt x="538" y="389"/>
                      <a:pt x="540" y="376"/>
                      <a:pt x="529" y="350"/>
                    </a:cubicBezTo>
                    <a:cubicBezTo>
                      <a:pt x="517" y="324"/>
                      <a:pt x="505" y="295"/>
                      <a:pt x="505" y="282"/>
                    </a:cubicBezTo>
                    <a:cubicBezTo>
                      <a:pt x="505" y="275"/>
                      <a:pt x="502" y="269"/>
                      <a:pt x="491" y="265"/>
                    </a:cubicBezTo>
                    <a:cubicBezTo>
                      <a:pt x="483" y="261"/>
                      <a:pt x="469" y="258"/>
                      <a:pt x="449" y="255"/>
                    </a:cubicBezTo>
                    <a:cubicBezTo>
                      <a:pt x="428" y="252"/>
                      <a:pt x="409" y="248"/>
                      <a:pt x="394" y="243"/>
                    </a:cubicBezTo>
                    <a:cubicBezTo>
                      <a:pt x="393" y="243"/>
                      <a:pt x="392" y="242"/>
                      <a:pt x="391" y="242"/>
                    </a:cubicBezTo>
                    <a:cubicBezTo>
                      <a:pt x="391" y="242"/>
                      <a:pt x="390" y="242"/>
                      <a:pt x="390" y="242"/>
                    </a:cubicBezTo>
                    <a:cubicBezTo>
                      <a:pt x="370" y="235"/>
                      <a:pt x="344" y="214"/>
                      <a:pt x="344" y="214"/>
                    </a:cubicBezTo>
                    <a:cubicBezTo>
                      <a:pt x="336" y="225"/>
                      <a:pt x="336" y="225"/>
                      <a:pt x="336" y="225"/>
                    </a:cubicBezTo>
                    <a:cubicBezTo>
                      <a:pt x="339" y="221"/>
                      <a:pt x="341" y="218"/>
                      <a:pt x="344" y="214"/>
                    </a:cubicBezTo>
                    <a:cubicBezTo>
                      <a:pt x="341" y="211"/>
                      <a:pt x="336" y="204"/>
                      <a:pt x="341" y="204"/>
                    </a:cubicBezTo>
                    <a:cubicBezTo>
                      <a:pt x="352" y="203"/>
                      <a:pt x="354" y="159"/>
                      <a:pt x="360" y="146"/>
                    </a:cubicBezTo>
                    <a:cubicBezTo>
                      <a:pt x="366" y="133"/>
                      <a:pt x="364" y="124"/>
                      <a:pt x="360" y="112"/>
                    </a:cubicBezTo>
                    <a:cubicBezTo>
                      <a:pt x="356" y="101"/>
                      <a:pt x="364" y="84"/>
                      <a:pt x="354" y="65"/>
                    </a:cubicBezTo>
                    <a:cubicBezTo>
                      <a:pt x="344" y="47"/>
                      <a:pt x="358" y="24"/>
                      <a:pt x="344" y="22"/>
                    </a:cubicBezTo>
                    <a:cubicBezTo>
                      <a:pt x="330" y="20"/>
                      <a:pt x="335" y="3"/>
                      <a:pt x="322" y="3"/>
                    </a:cubicBezTo>
                    <a:cubicBezTo>
                      <a:pt x="318" y="3"/>
                      <a:pt x="315" y="2"/>
                      <a:pt x="313" y="0"/>
                    </a:cubicBezTo>
                    <a:cubicBezTo>
                      <a:pt x="302" y="21"/>
                      <a:pt x="285" y="14"/>
                      <a:pt x="285" y="14"/>
                    </a:cubicBezTo>
                    <a:cubicBezTo>
                      <a:pt x="259" y="8"/>
                      <a:pt x="242" y="14"/>
                      <a:pt x="230" y="23"/>
                    </a:cubicBezTo>
                    <a:cubicBezTo>
                      <a:pt x="230" y="23"/>
                      <a:pt x="229" y="24"/>
                      <a:pt x="228" y="24"/>
                    </a:cubicBezTo>
                    <a:cubicBezTo>
                      <a:pt x="213" y="38"/>
                      <a:pt x="208" y="57"/>
                      <a:pt x="208" y="58"/>
                    </a:cubicBezTo>
                    <a:cubicBezTo>
                      <a:pt x="207" y="65"/>
                      <a:pt x="206" y="72"/>
                      <a:pt x="206" y="77"/>
                    </a:cubicBezTo>
                    <a:cubicBezTo>
                      <a:pt x="208" y="95"/>
                      <a:pt x="213" y="113"/>
                      <a:pt x="214" y="121"/>
                    </a:cubicBezTo>
                    <a:cubicBezTo>
                      <a:pt x="215" y="128"/>
                      <a:pt x="219" y="158"/>
                      <a:pt x="225" y="158"/>
                    </a:cubicBezTo>
                    <a:cubicBezTo>
                      <a:pt x="231" y="158"/>
                      <a:pt x="233" y="159"/>
                      <a:pt x="233" y="159"/>
                    </a:cubicBezTo>
                    <a:cubicBezTo>
                      <a:pt x="233" y="159"/>
                      <a:pt x="240" y="182"/>
                      <a:pt x="240" y="200"/>
                    </a:cubicBezTo>
                    <a:cubicBezTo>
                      <a:pt x="240" y="208"/>
                      <a:pt x="240" y="212"/>
                      <a:pt x="240" y="215"/>
                    </a:cubicBezTo>
                    <a:cubicBezTo>
                      <a:pt x="240" y="215"/>
                      <a:pt x="240" y="215"/>
                      <a:pt x="240" y="215"/>
                    </a:cubicBezTo>
                    <a:cubicBezTo>
                      <a:pt x="240" y="215"/>
                      <a:pt x="240" y="215"/>
                      <a:pt x="240" y="215"/>
                    </a:cubicBezTo>
                    <a:cubicBezTo>
                      <a:pt x="240" y="215"/>
                      <a:pt x="240" y="215"/>
                      <a:pt x="240" y="215"/>
                    </a:cubicBezTo>
                    <a:cubicBezTo>
                      <a:pt x="240" y="215"/>
                      <a:pt x="224" y="238"/>
                      <a:pt x="206" y="246"/>
                    </a:cubicBezTo>
                    <a:cubicBezTo>
                      <a:pt x="188" y="255"/>
                      <a:pt x="162" y="268"/>
                      <a:pt x="147" y="272"/>
                    </a:cubicBezTo>
                    <a:cubicBezTo>
                      <a:pt x="136" y="275"/>
                      <a:pt x="124" y="279"/>
                      <a:pt x="115" y="285"/>
                    </a:cubicBezTo>
                    <a:cubicBezTo>
                      <a:pt x="103" y="293"/>
                      <a:pt x="93" y="305"/>
                      <a:pt x="89" y="326"/>
                    </a:cubicBezTo>
                    <a:cubicBezTo>
                      <a:pt x="82" y="365"/>
                      <a:pt x="42" y="495"/>
                      <a:pt x="22" y="531"/>
                    </a:cubicBezTo>
                    <a:cubicBezTo>
                      <a:pt x="3" y="567"/>
                      <a:pt x="0" y="616"/>
                      <a:pt x="20" y="646"/>
                    </a:cubicBezTo>
                    <a:cubicBezTo>
                      <a:pt x="39" y="676"/>
                      <a:pt x="86" y="750"/>
                      <a:pt x="93" y="760"/>
                    </a:cubicBezTo>
                    <a:cubicBezTo>
                      <a:pt x="100" y="770"/>
                      <a:pt x="102" y="778"/>
                      <a:pt x="113" y="777"/>
                    </a:cubicBezTo>
                    <a:cubicBezTo>
                      <a:pt x="113" y="777"/>
                      <a:pt x="114" y="776"/>
                      <a:pt x="115" y="776"/>
                    </a:cubicBezTo>
                    <a:cubicBezTo>
                      <a:pt x="124" y="776"/>
                      <a:pt x="130" y="777"/>
                      <a:pt x="130" y="777"/>
                    </a:cubicBezTo>
                    <a:cubicBezTo>
                      <a:pt x="130" y="777"/>
                      <a:pt x="135" y="796"/>
                      <a:pt x="143" y="802"/>
                    </a:cubicBezTo>
                    <a:cubicBezTo>
                      <a:pt x="151" y="808"/>
                      <a:pt x="161" y="828"/>
                      <a:pt x="163" y="821"/>
                    </a:cubicBezTo>
                    <a:cubicBezTo>
                      <a:pt x="166" y="814"/>
                      <a:pt x="173" y="872"/>
                      <a:pt x="180" y="903"/>
                    </a:cubicBezTo>
                    <a:cubicBezTo>
                      <a:pt x="187" y="934"/>
                      <a:pt x="220" y="1152"/>
                      <a:pt x="220" y="1183"/>
                    </a:cubicBezTo>
                    <a:cubicBezTo>
                      <a:pt x="220" y="1214"/>
                      <a:pt x="232" y="1246"/>
                      <a:pt x="231" y="1268"/>
                    </a:cubicBezTo>
                    <a:cubicBezTo>
                      <a:pt x="230" y="1291"/>
                      <a:pt x="235" y="1349"/>
                      <a:pt x="236" y="1381"/>
                    </a:cubicBezTo>
                    <a:cubicBezTo>
                      <a:pt x="237" y="1413"/>
                      <a:pt x="267" y="1447"/>
                      <a:pt x="267" y="1470"/>
                    </a:cubicBezTo>
                    <a:cubicBezTo>
                      <a:pt x="267" y="1494"/>
                      <a:pt x="260" y="1505"/>
                      <a:pt x="263" y="1519"/>
                    </a:cubicBezTo>
                    <a:cubicBezTo>
                      <a:pt x="267" y="1532"/>
                      <a:pt x="266" y="1542"/>
                      <a:pt x="251" y="1558"/>
                    </a:cubicBezTo>
                    <a:cubicBezTo>
                      <a:pt x="236" y="1574"/>
                      <a:pt x="230" y="1589"/>
                      <a:pt x="231" y="1602"/>
                    </a:cubicBezTo>
                    <a:cubicBezTo>
                      <a:pt x="232" y="1614"/>
                      <a:pt x="236" y="1619"/>
                      <a:pt x="266" y="1620"/>
                    </a:cubicBezTo>
                    <a:cubicBezTo>
                      <a:pt x="296" y="1621"/>
                      <a:pt x="324" y="1613"/>
                      <a:pt x="324" y="1605"/>
                    </a:cubicBezTo>
                    <a:cubicBezTo>
                      <a:pt x="324" y="1598"/>
                      <a:pt x="334" y="1595"/>
                      <a:pt x="343" y="1595"/>
                    </a:cubicBezTo>
                    <a:cubicBezTo>
                      <a:pt x="351" y="1595"/>
                      <a:pt x="350" y="1587"/>
                      <a:pt x="346" y="1569"/>
                    </a:cubicBezTo>
                    <a:cubicBezTo>
                      <a:pt x="343" y="1552"/>
                      <a:pt x="330" y="1528"/>
                      <a:pt x="338" y="1531"/>
                    </a:cubicBezTo>
                    <a:cubicBezTo>
                      <a:pt x="345" y="1533"/>
                      <a:pt x="351" y="1528"/>
                      <a:pt x="351" y="1504"/>
                    </a:cubicBezTo>
                    <a:cubicBezTo>
                      <a:pt x="351" y="1479"/>
                      <a:pt x="355" y="1471"/>
                      <a:pt x="344" y="1457"/>
                    </a:cubicBezTo>
                    <a:cubicBezTo>
                      <a:pt x="333" y="1442"/>
                      <a:pt x="335" y="1415"/>
                      <a:pt x="338" y="1392"/>
                    </a:cubicBezTo>
                    <a:cubicBezTo>
                      <a:pt x="340" y="1370"/>
                      <a:pt x="348" y="1354"/>
                      <a:pt x="342" y="1327"/>
                    </a:cubicBezTo>
                    <a:cubicBezTo>
                      <a:pt x="335" y="1299"/>
                      <a:pt x="334" y="1266"/>
                      <a:pt x="338" y="1252"/>
                    </a:cubicBezTo>
                    <a:cubicBezTo>
                      <a:pt x="342" y="1239"/>
                      <a:pt x="339" y="1222"/>
                      <a:pt x="329" y="1211"/>
                    </a:cubicBezTo>
                    <a:cubicBezTo>
                      <a:pt x="319" y="1200"/>
                      <a:pt x="334" y="1180"/>
                      <a:pt x="334" y="1168"/>
                    </a:cubicBezTo>
                    <a:cubicBezTo>
                      <a:pt x="334" y="1156"/>
                      <a:pt x="330" y="1104"/>
                      <a:pt x="337" y="1052"/>
                    </a:cubicBezTo>
                    <a:cubicBezTo>
                      <a:pt x="343" y="999"/>
                      <a:pt x="344" y="960"/>
                      <a:pt x="345" y="946"/>
                    </a:cubicBezTo>
                    <a:cubicBezTo>
                      <a:pt x="346" y="933"/>
                      <a:pt x="354" y="939"/>
                      <a:pt x="372" y="991"/>
                    </a:cubicBezTo>
                    <a:cubicBezTo>
                      <a:pt x="391" y="1043"/>
                      <a:pt x="438" y="1205"/>
                      <a:pt x="447" y="1241"/>
                    </a:cubicBezTo>
                    <a:cubicBezTo>
                      <a:pt x="454" y="1272"/>
                      <a:pt x="480" y="1385"/>
                      <a:pt x="491" y="1436"/>
                    </a:cubicBezTo>
                    <a:cubicBezTo>
                      <a:pt x="493" y="1444"/>
                      <a:pt x="494" y="1451"/>
                      <a:pt x="495" y="1455"/>
                    </a:cubicBezTo>
                    <a:cubicBezTo>
                      <a:pt x="501" y="1486"/>
                      <a:pt x="509" y="1548"/>
                      <a:pt x="517" y="1548"/>
                    </a:cubicBezTo>
                    <a:cubicBezTo>
                      <a:pt x="526" y="1548"/>
                      <a:pt x="524" y="1554"/>
                      <a:pt x="525" y="1572"/>
                    </a:cubicBezTo>
                    <a:cubicBezTo>
                      <a:pt x="526" y="1589"/>
                      <a:pt x="543" y="1592"/>
                      <a:pt x="553" y="1595"/>
                    </a:cubicBezTo>
                    <a:cubicBezTo>
                      <a:pt x="563" y="1599"/>
                      <a:pt x="566" y="1589"/>
                      <a:pt x="566" y="1589"/>
                    </a:cubicBezTo>
                    <a:cubicBezTo>
                      <a:pt x="566" y="1589"/>
                      <a:pt x="582" y="1623"/>
                      <a:pt x="610" y="1626"/>
                    </a:cubicBezTo>
                    <a:cubicBezTo>
                      <a:pt x="639" y="1630"/>
                      <a:pt x="693" y="1641"/>
                      <a:pt x="693" y="1628"/>
                    </a:cubicBezTo>
                    <a:cubicBezTo>
                      <a:pt x="693" y="1614"/>
                      <a:pt x="687" y="1602"/>
                      <a:pt x="669" y="1590"/>
                    </a:cubicBezTo>
                    <a:close/>
                    <a:moveTo>
                      <a:pt x="128" y="644"/>
                    </a:moveTo>
                    <a:cubicBezTo>
                      <a:pt x="128" y="632"/>
                      <a:pt x="122" y="619"/>
                      <a:pt x="115" y="608"/>
                    </a:cubicBezTo>
                    <a:cubicBezTo>
                      <a:pt x="105" y="594"/>
                      <a:pt x="95" y="582"/>
                      <a:pt x="99" y="575"/>
                    </a:cubicBezTo>
                    <a:cubicBezTo>
                      <a:pt x="105" y="563"/>
                      <a:pt x="110" y="563"/>
                      <a:pt x="115" y="554"/>
                    </a:cubicBezTo>
                    <a:cubicBezTo>
                      <a:pt x="118" y="549"/>
                      <a:pt x="121" y="541"/>
                      <a:pt x="125" y="524"/>
                    </a:cubicBezTo>
                    <a:cubicBezTo>
                      <a:pt x="124" y="559"/>
                      <a:pt x="136" y="611"/>
                      <a:pt x="128" y="644"/>
                    </a:cubicBezTo>
                    <a:close/>
                    <a:moveTo>
                      <a:pt x="411" y="689"/>
                    </a:moveTo>
                    <a:cubicBezTo>
                      <a:pt x="407" y="690"/>
                      <a:pt x="402" y="690"/>
                      <a:pt x="395" y="690"/>
                    </a:cubicBezTo>
                    <a:cubicBezTo>
                      <a:pt x="395" y="685"/>
                      <a:pt x="395" y="680"/>
                      <a:pt x="393" y="674"/>
                    </a:cubicBezTo>
                    <a:cubicBezTo>
                      <a:pt x="389" y="655"/>
                      <a:pt x="367" y="523"/>
                      <a:pt x="351" y="448"/>
                    </a:cubicBezTo>
                    <a:cubicBezTo>
                      <a:pt x="335" y="373"/>
                      <a:pt x="318" y="317"/>
                      <a:pt x="314" y="307"/>
                    </a:cubicBezTo>
                    <a:cubicBezTo>
                      <a:pt x="310" y="297"/>
                      <a:pt x="323" y="293"/>
                      <a:pt x="323" y="293"/>
                    </a:cubicBezTo>
                    <a:cubicBezTo>
                      <a:pt x="299" y="269"/>
                      <a:pt x="299" y="269"/>
                      <a:pt x="299" y="269"/>
                    </a:cubicBezTo>
                    <a:cubicBezTo>
                      <a:pt x="288" y="274"/>
                      <a:pt x="280" y="291"/>
                      <a:pt x="280" y="291"/>
                    </a:cubicBezTo>
                    <a:cubicBezTo>
                      <a:pt x="280" y="291"/>
                      <a:pt x="292" y="299"/>
                      <a:pt x="294" y="307"/>
                    </a:cubicBezTo>
                    <a:cubicBezTo>
                      <a:pt x="296" y="315"/>
                      <a:pt x="292" y="325"/>
                      <a:pt x="286" y="343"/>
                    </a:cubicBezTo>
                    <a:cubicBezTo>
                      <a:pt x="281" y="362"/>
                      <a:pt x="288" y="443"/>
                      <a:pt x="295" y="485"/>
                    </a:cubicBezTo>
                    <a:cubicBezTo>
                      <a:pt x="302" y="527"/>
                      <a:pt x="315" y="621"/>
                      <a:pt x="323" y="669"/>
                    </a:cubicBezTo>
                    <a:cubicBezTo>
                      <a:pt x="324" y="677"/>
                      <a:pt x="326" y="683"/>
                      <a:pt x="327" y="689"/>
                    </a:cubicBezTo>
                    <a:cubicBezTo>
                      <a:pt x="308" y="688"/>
                      <a:pt x="289" y="687"/>
                      <a:pt x="274" y="687"/>
                    </a:cubicBezTo>
                    <a:cubicBezTo>
                      <a:pt x="232" y="687"/>
                      <a:pt x="191" y="692"/>
                      <a:pt x="191" y="692"/>
                    </a:cubicBezTo>
                    <a:cubicBezTo>
                      <a:pt x="191" y="692"/>
                      <a:pt x="199" y="672"/>
                      <a:pt x="212" y="643"/>
                    </a:cubicBezTo>
                    <a:cubicBezTo>
                      <a:pt x="224" y="615"/>
                      <a:pt x="226" y="589"/>
                      <a:pt x="235" y="542"/>
                    </a:cubicBezTo>
                    <a:cubicBezTo>
                      <a:pt x="245" y="495"/>
                      <a:pt x="237" y="463"/>
                      <a:pt x="237" y="406"/>
                    </a:cubicBezTo>
                    <a:cubicBezTo>
                      <a:pt x="237" y="361"/>
                      <a:pt x="234" y="300"/>
                      <a:pt x="231" y="263"/>
                    </a:cubicBezTo>
                    <a:cubicBezTo>
                      <a:pt x="231" y="257"/>
                      <a:pt x="231" y="235"/>
                      <a:pt x="248" y="225"/>
                    </a:cubicBezTo>
                    <a:cubicBezTo>
                      <a:pt x="257" y="236"/>
                      <a:pt x="268" y="248"/>
                      <a:pt x="281" y="257"/>
                    </a:cubicBezTo>
                    <a:cubicBezTo>
                      <a:pt x="304" y="273"/>
                      <a:pt x="306" y="261"/>
                      <a:pt x="320" y="244"/>
                    </a:cubicBezTo>
                    <a:cubicBezTo>
                      <a:pt x="326" y="237"/>
                      <a:pt x="330" y="232"/>
                      <a:pt x="334" y="227"/>
                    </a:cubicBezTo>
                    <a:cubicBezTo>
                      <a:pt x="334" y="227"/>
                      <a:pt x="334" y="227"/>
                      <a:pt x="334" y="227"/>
                    </a:cubicBezTo>
                    <a:cubicBezTo>
                      <a:pt x="353" y="218"/>
                      <a:pt x="370" y="255"/>
                      <a:pt x="370" y="255"/>
                    </a:cubicBezTo>
                    <a:cubicBezTo>
                      <a:pt x="382" y="288"/>
                      <a:pt x="381" y="349"/>
                      <a:pt x="381" y="413"/>
                    </a:cubicBezTo>
                    <a:cubicBezTo>
                      <a:pt x="381" y="478"/>
                      <a:pt x="393" y="542"/>
                      <a:pt x="406" y="589"/>
                    </a:cubicBezTo>
                    <a:cubicBezTo>
                      <a:pt x="418" y="636"/>
                      <a:pt x="437" y="678"/>
                      <a:pt x="437" y="678"/>
                    </a:cubicBezTo>
                    <a:cubicBezTo>
                      <a:pt x="437" y="678"/>
                      <a:pt x="426" y="684"/>
                      <a:pt x="411" y="689"/>
                    </a:cubicBezTo>
                    <a:close/>
                    <a:moveTo>
                      <a:pt x="491" y="631"/>
                    </a:moveTo>
                    <a:cubicBezTo>
                      <a:pt x="489" y="627"/>
                      <a:pt x="490" y="600"/>
                      <a:pt x="484" y="579"/>
                    </a:cubicBezTo>
                    <a:cubicBezTo>
                      <a:pt x="477" y="556"/>
                      <a:pt x="474" y="524"/>
                      <a:pt x="473" y="485"/>
                    </a:cubicBezTo>
                    <a:cubicBezTo>
                      <a:pt x="473" y="485"/>
                      <a:pt x="482" y="518"/>
                      <a:pt x="491" y="538"/>
                    </a:cubicBezTo>
                    <a:cubicBezTo>
                      <a:pt x="495" y="547"/>
                      <a:pt x="498" y="553"/>
                      <a:pt x="501" y="553"/>
                    </a:cubicBezTo>
                    <a:cubicBezTo>
                      <a:pt x="511" y="556"/>
                      <a:pt x="512" y="570"/>
                      <a:pt x="501" y="576"/>
                    </a:cubicBezTo>
                    <a:cubicBezTo>
                      <a:pt x="490" y="582"/>
                      <a:pt x="498" y="624"/>
                      <a:pt x="493" y="630"/>
                    </a:cubicBezTo>
                    <a:cubicBezTo>
                      <a:pt x="492" y="631"/>
                      <a:pt x="491" y="631"/>
                      <a:pt x="491" y="631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6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246C495-F563-4174-9FA2-F33BF7E682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842681"/>
                <a:ext cx="0" cy="915847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prstDash val="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E3E1FF6-A7C9-42A8-A3C7-29A22B71F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7190" y="3251297"/>
                <a:ext cx="422932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E0A6ED-D1B8-4E41-B171-74A7A5A70120}"/>
                </a:ext>
              </a:extLst>
            </p:cNvPr>
            <p:cNvGrpSpPr/>
            <p:nvPr/>
          </p:nvGrpSpPr>
          <p:grpSpPr>
            <a:xfrm>
              <a:off x="4892457" y="1802893"/>
              <a:ext cx="5561862" cy="1373276"/>
              <a:chOff x="5584175" y="558917"/>
              <a:chExt cx="5561862" cy="137327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0FD44F7-26A2-4B83-B973-CBBAE4852327}"/>
                  </a:ext>
                </a:extLst>
              </p:cNvPr>
              <p:cNvSpPr/>
              <p:nvPr/>
            </p:nvSpPr>
            <p:spPr>
              <a:xfrm>
                <a:off x="8760436" y="1265216"/>
                <a:ext cx="2385601" cy="666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" panose="020B0604020104020204" pitchFamily="34" charset="0"/>
                  </a:rPr>
                  <a:t>Syamsuddin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" panose="020B0604020104020204" pitchFamily="34" charset="0"/>
                  </a:rPr>
                  <a:t>Nim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" panose="020B0604020104020204" pitchFamily="34" charset="0"/>
                  </a:rPr>
                  <a:t>: 2201010029</a:t>
                </a:r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1D2D31F6-2C6E-4189-8885-614613A9BDE8}"/>
                  </a:ext>
                </a:extLst>
              </p:cNvPr>
              <p:cNvSpPr/>
              <p:nvPr/>
            </p:nvSpPr>
            <p:spPr>
              <a:xfrm>
                <a:off x="5584175" y="558917"/>
                <a:ext cx="426064" cy="793173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DE46851-5D01-4E3D-AA55-36F7DFFBE291}"/>
                </a:ext>
              </a:extLst>
            </p:cNvPr>
            <p:cNvGrpSpPr/>
            <p:nvPr/>
          </p:nvGrpSpPr>
          <p:grpSpPr>
            <a:xfrm>
              <a:off x="5408261" y="2012748"/>
              <a:ext cx="2654114" cy="1247702"/>
              <a:chOff x="3326369" y="1729068"/>
              <a:chExt cx="2654114" cy="124770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54BE0F9-46F1-41A0-8DFE-C8A89679B643}"/>
                  </a:ext>
                </a:extLst>
              </p:cNvPr>
              <p:cNvSpPr/>
              <p:nvPr/>
            </p:nvSpPr>
            <p:spPr>
              <a:xfrm>
                <a:off x="3326369" y="1729068"/>
                <a:ext cx="2388326" cy="667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" panose="020B0604020104020204" pitchFamily="34" charset="0"/>
                  </a:rPr>
                  <a:t>Nama: Rezi Sandani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" panose="020B0604020104020204" pitchFamily="34" charset="0"/>
                  </a:rPr>
                  <a:t>Nim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" panose="020B0604020104020204" pitchFamily="34" charset="0"/>
                  </a:rPr>
                  <a:t>: 21101041</a:t>
                </a: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09F9319F-A41E-4263-BA8C-6BB5DCF191F5}"/>
                  </a:ext>
                </a:extLst>
              </p:cNvPr>
              <p:cNvSpPr/>
              <p:nvPr/>
            </p:nvSpPr>
            <p:spPr>
              <a:xfrm>
                <a:off x="5554419" y="2183597"/>
                <a:ext cx="426064" cy="793173"/>
              </a:xfrm>
              <a:prstGeom prst="triangle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51684B0-7E7F-48BD-863D-AD0C306E02FF}"/>
              </a:ext>
            </a:extLst>
          </p:cNvPr>
          <p:cNvSpPr txBox="1"/>
          <p:nvPr/>
        </p:nvSpPr>
        <p:spPr>
          <a:xfrm>
            <a:off x="1370340" y="611331"/>
            <a:ext cx="945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Poppins ExtraBold" panose="00000900000000000000" pitchFamily="2" charset="0"/>
              </a:rPr>
              <a:t>Presentation By:</a:t>
            </a:r>
            <a:endParaRPr lang="en-GB" sz="4400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cs typeface="Poppins ExtraBold" panose="000009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2983EB-0D20-9117-E199-80C817D7F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3" y="6282229"/>
            <a:ext cx="1546994" cy="4038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8FE790-BE13-2C8E-F5FB-4CD53312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53" y="6282229"/>
            <a:ext cx="1546994" cy="403895"/>
          </a:xfrm>
          <a:prstGeom prst="rect">
            <a:avLst/>
          </a:prstGeom>
        </p:spPr>
      </p:pic>
      <p:sp>
        <p:nvSpPr>
          <p:cNvPr id="3" name="Freeform 4">
            <a:extLst>
              <a:ext uri="{FF2B5EF4-FFF2-40B4-BE49-F238E27FC236}">
                <a16:creationId xmlns:a16="http://schemas.microsoft.com/office/drawing/2014/main" id="{41EA6D52-9A34-A85F-9337-AA944194FD3A}"/>
              </a:ext>
            </a:extLst>
          </p:cNvPr>
          <p:cNvSpPr>
            <a:spLocks noEditPoints="1"/>
          </p:cNvSpPr>
          <p:nvPr/>
        </p:nvSpPr>
        <p:spPr bwMode="auto">
          <a:xfrm>
            <a:off x="6554075" y="3955965"/>
            <a:ext cx="734785" cy="2290704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27369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B3015C8-25A9-4987-BBCB-F10762C0B256}"/>
              </a:ext>
            </a:extLst>
          </p:cNvPr>
          <p:cNvSpPr txBox="1"/>
          <p:nvPr/>
        </p:nvSpPr>
        <p:spPr>
          <a:xfrm>
            <a:off x="1376409" y="412599"/>
            <a:ext cx="4602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b="1" i="0" dirty="0" err="1">
                <a:effectLst/>
                <a:latin typeface="+mj-lt"/>
              </a:rPr>
              <a:t>Alasan</a:t>
            </a:r>
            <a:r>
              <a:rPr lang="en-ID" sz="3000" b="1" i="0" dirty="0">
                <a:effectLst/>
                <a:latin typeface="+mj-lt"/>
              </a:rPr>
              <a:t> 8 </a:t>
            </a:r>
            <a:r>
              <a:rPr lang="en-ID" sz="3000" b="1" i="0" dirty="0" err="1">
                <a:effectLst/>
                <a:latin typeface="+mj-lt"/>
              </a:rPr>
              <a:t>untuk</a:t>
            </a:r>
            <a:r>
              <a:rPr lang="en-ID" sz="3000" b="1" i="0" dirty="0">
                <a:effectLst/>
                <a:latin typeface="+mj-lt"/>
              </a:rPr>
              <a:t> </a:t>
            </a:r>
            <a:r>
              <a:rPr lang="en-ID" sz="3000" b="1" i="0" dirty="0" err="1">
                <a:effectLst/>
                <a:latin typeface="+mj-lt"/>
              </a:rPr>
              <a:t>Pemahaman</a:t>
            </a:r>
            <a:r>
              <a:rPr lang="en-ID" sz="3000" b="1" i="0" dirty="0">
                <a:effectLst/>
                <a:latin typeface="+mj-lt"/>
              </a:rPr>
              <a:t> </a:t>
            </a:r>
            <a:r>
              <a:rPr lang="en-ID" sz="3000" b="1" i="0" dirty="0" err="1">
                <a:effectLst/>
                <a:latin typeface="+mj-lt"/>
              </a:rPr>
              <a:t>Tentang</a:t>
            </a:r>
            <a:r>
              <a:rPr lang="en-ID" sz="3000" b="1" i="0" dirty="0">
                <a:effectLst/>
                <a:latin typeface="+mj-lt"/>
              </a:rPr>
              <a:t> </a:t>
            </a:r>
            <a:r>
              <a:rPr lang="en-ID" sz="3000" b="1" i="0" dirty="0" err="1">
                <a:effectLst/>
                <a:latin typeface="+mj-lt"/>
              </a:rPr>
              <a:t>Isu</a:t>
            </a:r>
            <a:r>
              <a:rPr lang="en-ID" sz="3000" b="1" i="0" dirty="0">
                <a:effectLst/>
                <a:latin typeface="+mj-lt"/>
              </a:rPr>
              <a:t> </a:t>
            </a:r>
            <a:r>
              <a:rPr lang="en-ID" sz="3000" b="1" i="0" dirty="0" err="1">
                <a:effectLst/>
                <a:latin typeface="+mj-lt"/>
              </a:rPr>
              <a:t>Kontemporer</a:t>
            </a:r>
            <a:endParaRPr lang="en-US" sz="3000" dirty="0">
              <a:solidFill>
                <a:srgbClr val="D8390D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1810F6-FC7C-496F-8D40-1ADF463B100E}"/>
              </a:ext>
            </a:extLst>
          </p:cNvPr>
          <p:cNvGrpSpPr/>
          <p:nvPr/>
        </p:nvGrpSpPr>
        <p:grpSpPr>
          <a:xfrm>
            <a:off x="701157" y="1680559"/>
            <a:ext cx="603250" cy="0"/>
            <a:chOff x="7150100" y="3662052"/>
            <a:chExt cx="603250" cy="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A628FA-636F-4A1F-AD32-22611CB415FE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3662052"/>
              <a:ext cx="336550" cy="0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E96655-B474-4248-9682-05EB2F756603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3DBEEB-242E-42A6-A21A-DE36DC6D5F8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35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629066-042B-4690-8336-B59C3A8DF96D}"/>
              </a:ext>
            </a:extLst>
          </p:cNvPr>
          <p:cNvSpPr txBox="1"/>
          <p:nvPr/>
        </p:nvSpPr>
        <p:spPr>
          <a:xfrm>
            <a:off x="496416" y="2598715"/>
            <a:ext cx="589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n-NO" sz="1600" b="0" i="0" dirty="0">
                <a:solidFill>
                  <a:srgbClr val="374151"/>
                </a:solidFill>
                <a:effectLst/>
                <a:latin typeface="Söhne"/>
              </a:rPr>
              <a:t>Membantu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Mahasiswa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Mahasiswi</a:t>
            </a:r>
            <a:r>
              <a:rPr lang="nn-NO" sz="1600" b="0" i="0" dirty="0">
                <a:solidFill>
                  <a:srgbClr val="374151"/>
                </a:solidFill>
                <a:effectLst/>
                <a:latin typeface="Söhne"/>
              </a:rPr>
              <a:t> dalam pemahaman isu-isu kontemporer yang terkait dengan Islam.</a:t>
            </a:r>
            <a:endParaRPr lang="en-ID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DC068D7-7402-4062-8B48-50047E4D7318}"/>
              </a:ext>
            </a:extLst>
          </p:cNvPr>
          <p:cNvSpPr/>
          <p:nvPr/>
        </p:nvSpPr>
        <p:spPr>
          <a:xfrm>
            <a:off x="-2826684" y="293639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B8EE18-5A8C-FC86-4961-034C5C333487}"/>
              </a:ext>
            </a:extLst>
          </p:cNvPr>
          <p:cNvSpPr/>
          <p:nvPr/>
        </p:nvSpPr>
        <p:spPr>
          <a:xfrm>
            <a:off x="496416" y="6309185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A9995A-80FE-0A42-62F2-03C4FD94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72" y="196800"/>
            <a:ext cx="6824040" cy="6824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C66D2-F207-A506-A3C3-52C48BC6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58" y="0"/>
            <a:ext cx="971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96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B3015C8-25A9-4987-BBCB-F10762C0B256}"/>
              </a:ext>
            </a:extLst>
          </p:cNvPr>
          <p:cNvSpPr txBox="1"/>
          <p:nvPr/>
        </p:nvSpPr>
        <p:spPr>
          <a:xfrm>
            <a:off x="1376409" y="412599"/>
            <a:ext cx="4602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b="1" i="0" dirty="0" err="1">
                <a:effectLst/>
                <a:latin typeface="+mj-lt"/>
              </a:rPr>
              <a:t>Alasan</a:t>
            </a:r>
            <a:r>
              <a:rPr lang="en-ID" sz="3000" b="1" i="0" dirty="0">
                <a:effectLst/>
                <a:latin typeface="+mj-lt"/>
              </a:rPr>
              <a:t> 9 </a:t>
            </a:r>
            <a:r>
              <a:rPr lang="en-ID" sz="3000" b="1" i="0" dirty="0" err="1">
                <a:effectLst/>
                <a:latin typeface="+mj-lt"/>
              </a:rPr>
              <a:t>untuk</a:t>
            </a:r>
            <a:r>
              <a:rPr lang="en-ID" sz="3000" b="1" i="0" dirty="0">
                <a:effectLst/>
                <a:latin typeface="+mj-lt"/>
              </a:rPr>
              <a:t> </a:t>
            </a:r>
            <a:r>
              <a:rPr lang="en-ID" sz="3000" b="1" i="0" dirty="0" err="1">
                <a:effectLst/>
                <a:latin typeface="+mj-lt"/>
              </a:rPr>
              <a:t>Persiapan</a:t>
            </a:r>
            <a:r>
              <a:rPr lang="en-ID" sz="3000" b="1" i="0" dirty="0">
                <a:effectLst/>
                <a:latin typeface="+mj-lt"/>
              </a:rPr>
              <a:t> </a:t>
            </a:r>
            <a:r>
              <a:rPr lang="en-ID" sz="3000" b="1" i="0" dirty="0" err="1">
                <a:effectLst/>
                <a:latin typeface="+mj-lt"/>
              </a:rPr>
              <a:t>Profesional</a:t>
            </a:r>
            <a:endParaRPr lang="en-US" sz="3000" dirty="0">
              <a:solidFill>
                <a:srgbClr val="D8390D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1810F6-FC7C-496F-8D40-1ADF463B100E}"/>
              </a:ext>
            </a:extLst>
          </p:cNvPr>
          <p:cNvGrpSpPr/>
          <p:nvPr/>
        </p:nvGrpSpPr>
        <p:grpSpPr>
          <a:xfrm>
            <a:off x="701157" y="1680559"/>
            <a:ext cx="603250" cy="0"/>
            <a:chOff x="7150100" y="3662052"/>
            <a:chExt cx="603250" cy="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A628FA-636F-4A1F-AD32-22611CB415FE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3662052"/>
              <a:ext cx="336550" cy="0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E96655-B474-4248-9682-05EB2F756603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3DBEEB-242E-42A6-A21A-DE36DC6D5F8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35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629066-042B-4690-8336-B59C3A8DF96D}"/>
              </a:ext>
            </a:extLst>
          </p:cNvPr>
          <p:cNvSpPr txBox="1"/>
          <p:nvPr/>
        </p:nvSpPr>
        <p:spPr>
          <a:xfrm>
            <a:off x="496416" y="2598715"/>
            <a:ext cx="589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1600" b="0" i="0" dirty="0">
                <a:solidFill>
                  <a:srgbClr val="374151"/>
                </a:solidFill>
                <a:effectLst/>
                <a:latin typeface="Söhne"/>
              </a:rPr>
              <a:t>Berguna bagi pekerjaan di bidang diplomasi, jurnalis, dan internasional.</a:t>
            </a:r>
            <a:endParaRPr lang="en-ID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DC068D7-7402-4062-8B48-50047E4D7318}"/>
              </a:ext>
            </a:extLst>
          </p:cNvPr>
          <p:cNvSpPr/>
          <p:nvPr/>
        </p:nvSpPr>
        <p:spPr>
          <a:xfrm>
            <a:off x="-2826684" y="293639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B8EE18-5A8C-FC86-4961-034C5C333487}"/>
              </a:ext>
            </a:extLst>
          </p:cNvPr>
          <p:cNvSpPr/>
          <p:nvPr/>
        </p:nvSpPr>
        <p:spPr>
          <a:xfrm>
            <a:off x="496416" y="6309185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A9995A-80FE-0A42-62F2-03C4FD94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72" y="196800"/>
            <a:ext cx="6824040" cy="6824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C66D2-F207-A506-A3C3-52C48BC6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58" y="0"/>
            <a:ext cx="971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95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B3015C8-25A9-4987-BBCB-F10762C0B256}"/>
              </a:ext>
            </a:extLst>
          </p:cNvPr>
          <p:cNvSpPr txBox="1"/>
          <p:nvPr/>
        </p:nvSpPr>
        <p:spPr>
          <a:xfrm>
            <a:off x="1376409" y="412599"/>
            <a:ext cx="4602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b="1" i="0" dirty="0" err="1">
                <a:effectLst/>
                <a:latin typeface="+mj-lt"/>
              </a:rPr>
              <a:t>Alasan</a:t>
            </a:r>
            <a:r>
              <a:rPr lang="en-ID" sz="3000" b="1" i="0" dirty="0">
                <a:effectLst/>
                <a:latin typeface="+mj-lt"/>
              </a:rPr>
              <a:t> 10 </a:t>
            </a:r>
            <a:r>
              <a:rPr lang="en-ID" sz="3000" b="1" i="0" dirty="0" err="1">
                <a:effectLst/>
                <a:latin typeface="+mj-lt"/>
              </a:rPr>
              <a:t>untuk</a:t>
            </a:r>
            <a:r>
              <a:rPr lang="en-ID" sz="3000" b="1" i="0" dirty="0">
                <a:effectLst/>
                <a:latin typeface="+mj-lt"/>
              </a:rPr>
              <a:t> Pendidikan </a:t>
            </a:r>
            <a:r>
              <a:rPr lang="en-ID" sz="3000" b="1" i="0" dirty="0" err="1">
                <a:effectLst/>
                <a:latin typeface="+mj-lt"/>
              </a:rPr>
              <a:t>Pemimpin</a:t>
            </a:r>
            <a:endParaRPr lang="en-US" sz="3000" dirty="0">
              <a:solidFill>
                <a:srgbClr val="D8390D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1810F6-FC7C-496F-8D40-1ADF463B100E}"/>
              </a:ext>
            </a:extLst>
          </p:cNvPr>
          <p:cNvGrpSpPr/>
          <p:nvPr/>
        </p:nvGrpSpPr>
        <p:grpSpPr>
          <a:xfrm>
            <a:off x="701157" y="1680559"/>
            <a:ext cx="603250" cy="0"/>
            <a:chOff x="7150100" y="3662052"/>
            <a:chExt cx="603250" cy="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A628FA-636F-4A1F-AD32-22611CB415FE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3662052"/>
              <a:ext cx="336550" cy="0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E96655-B474-4248-9682-05EB2F756603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3DBEEB-242E-42A6-A21A-DE36DC6D5F8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35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629066-042B-4690-8336-B59C3A8DF96D}"/>
              </a:ext>
            </a:extLst>
          </p:cNvPr>
          <p:cNvSpPr txBox="1"/>
          <p:nvPr/>
        </p:nvSpPr>
        <p:spPr>
          <a:xfrm>
            <a:off x="496416" y="2598715"/>
            <a:ext cx="589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1600" b="0" i="0" dirty="0">
                <a:solidFill>
                  <a:srgbClr val="374151"/>
                </a:solidFill>
                <a:effectLst/>
                <a:latin typeface="Söhne"/>
              </a:rPr>
              <a:t>Mempersiapkan pemimpin masa depan dengan pemahaman yang lebih baik.</a:t>
            </a:r>
            <a:endParaRPr lang="en-ID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DC068D7-7402-4062-8B48-50047E4D7318}"/>
              </a:ext>
            </a:extLst>
          </p:cNvPr>
          <p:cNvSpPr/>
          <p:nvPr/>
        </p:nvSpPr>
        <p:spPr>
          <a:xfrm>
            <a:off x="-2826684" y="293639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B8EE18-5A8C-FC86-4961-034C5C333487}"/>
              </a:ext>
            </a:extLst>
          </p:cNvPr>
          <p:cNvSpPr/>
          <p:nvPr/>
        </p:nvSpPr>
        <p:spPr>
          <a:xfrm>
            <a:off x="496416" y="6309185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A9995A-80FE-0A42-62F2-03C4FD94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72" y="196800"/>
            <a:ext cx="6824040" cy="6824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C66D2-F207-A506-A3C3-52C48BC6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58" y="0"/>
            <a:ext cx="971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5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C592880-74F9-3084-2CE9-89075C2D78F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" b="3508"/>
          <a:stretch>
            <a:fillRect/>
          </a:stretch>
        </p:blipFill>
        <p:spPr/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B6F9F1-1920-865C-F82E-7DA645993ED3}"/>
              </a:ext>
            </a:extLst>
          </p:cNvPr>
          <p:cNvSpPr/>
          <p:nvPr/>
        </p:nvSpPr>
        <p:spPr>
          <a:xfrm>
            <a:off x="250610" y="6319018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0768A-71FE-A26A-B954-69A07CAA46EC}"/>
              </a:ext>
            </a:extLst>
          </p:cNvPr>
          <p:cNvSpPr/>
          <p:nvPr/>
        </p:nvSpPr>
        <p:spPr>
          <a:xfrm>
            <a:off x="-2718529" y="235792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579BE6-DBA8-1029-1E49-C46E73AE3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56" y="0"/>
            <a:ext cx="97155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4A7FF9-EDB6-A709-4FFD-3766261E6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12" y="6291536"/>
            <a:ext cx="1852878" cy="403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23587C-4E5B-1C15-E7B2-DC8B1F9C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8" y="2728913"/>
            <a:ext cx="2776538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60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" b="2705"/>
          <a:stretch>
            <a:fillRect/>
          </a:stretch>
        </p:blipFill>
        <p:spPr/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5AF69AB-618E-406A-9DB5-69EF4BC1626B}"/>
              </a:ext>
            </a:extLst>
          </p:cNvPr>
          <p:cNvSpPr/>
          <p:nvPr/>
        </p:nvSpPr>
        <p:spPr>
          <a:xfrm>
            <a:off x="-23363" y="2"/>
            <a:ext cx="5781679" cy="4953001"/>
          </a:xfrm>
          <a:custGeom>
            <a:avLst/>
            <a:gdLst>
              <a:gd name="connsiteX0" fmla="*/ 0 w 5781679"/>
              <a:gd name="connsiteY0" fmla="*/ 0 h 4953001"/>
              <a:gd name="connsiteX1" fmla="*/ 5781679 w 5781679"/>
              <a:gd name="connsiteY1" fmla="*/ 0 h 4953001"/>
              <a:gd name="connsiteX2" fmla="*/ 0 w 5781679"/>
              <a:gd name="connsiteY2" fmla="*/ 4953001 h 49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1679" h="4953001">
                <a:moveTo>
                  <a:pt x="0" y="0"/>
                </a:moveTo>
                <a:lnTo>
                  <a:pt x="5781679" y="0"/>
                </a:lnTo>
                <a:lnTo>
                  <a:pt x="0" y="4953001"/>
                </a:lnTo>
                <a:close/>
              </a:path>
            </a:pathLst>
          </a:custGeom>
          <a:gradFill>
            <a:gsLst>
              <a:gs pos="28000">
                <a:schemeClr val="accent1">
                  <a:alpha val="0"/>
                </a:schemeClr>
              </a:gs>
              <a:gs pos="100000">
                <a:schemeClr val="accent1">
                  <a:alpha val="7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5F5C58-E02C-478A-83CB-F363FF19D990}"/>
              </a:ext>
            </a:extLst>
          </p:cNvPr>
          <p:cNvGrpSpPr/>
          <p:nvPr/>
        </p:nvGrpSpPr>
        <p:grpSpPr>
          <a:xfrm>
            <a:off x="272033" y="257175"/>
            <a:ext cx="909663" cy="146673"/>
            <a:chOff x="1708760" y="2738872"/>
            <a:chExt cx="8317326" cy="134108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581CDA-F4BD-489F-A2EF-3BBAD0211C42}"/>
                </a:ext>
              </a:extLst>
            </p:cNvPr>
            <p:cNvSpPr/>
            <p:nvPr/>
          </p:nvSpPr>
          <p:spPr>
            <a:xfrm rot="5669906" flipH="1">
              <a:off x="2002989" y="2444643"/>
              <a:ext cx="881944" cy="1470401"/>
            </a:xfrm>
            <a:custGeom>
              <a:avLst/>
              <a:gdLst>
                <a:gd name="connsiteX0" fmla="*/ 845739 w 864902"/>
                <a:gd name="connsiteY0" fmla="*/ 521755 h 1450487"/>
                <a:gd name="connsiteX1" fmla="*/ 862187 w 864902"/>
                <a:gd name="connsiteY1" fmla="*/ 312690 h 1450487"/>
                <a:gd name="connsiteX2" fmla="*/ 862203 w 864902"/>
                <a:gd name="connsiteY2" fmla="*/ 312403 h 1450487"/>
                <a:gd name="connsiteX3" fmla="*/ 371560 w 864902"/>
                <a:gd name="connsiteY3" fmla="*/ 721369 h 1450487"/>
                <a:gd name="connsiteX4" fmla="*/ 222143 w 864902"/>
                <a:gd name="connsiteY4" fmla="*/ 539876 h 1450487"/>
                <a:gd name="connsiteX5" fmla="*/ 864902 w 864902"/>
                <a:gd name="connsiteY5" fmla="*/ 15619 h 1450487"/>
                <a:gd name="connsiteX6" fmla="*/ 666372 w 864902"/>
                <a:gd name="connsiteY6" fmla="*/ 0 h 1450487"/>
                <a:gd name="connsiteX7" fmla="*/ 0 w 864902"/>
                <a:gd name="connsiteY7" fmla="*/ 518343 h 1450487"/>
                <a:gd name="connsiteX8" fmla="*/ 772671 w 864902"/>
                <a:gd name="connsiteY8" fmla="*/ 1450487 h 1450487"/>
                <a:gd name="connsiteX9" fmla="*/ 790176 w 864902"/>
                <a:gd name="connsiteY9" fmla="*/ 1227991 h 1450487"/>
                <a:gd name="connsiteX10" fmla="*/ 471450 w 864902"/>
                <a:gd name="connsiteY10" fmla="*/ 842702 h 1450487"/>
                <a:gd name="connsiteX0" fmla="*/ 906949 w 926112"/>
                <a:gd name="connsiteY0" fmla="*/ 521755 h 1450487"/>
                <a:gd name="connsiteX1" fmla="*/ 923397 w 926112"/>
                <a:gd name="connsiteY1" fmla="*/ 312690 h 1450487"/>
                <a:gd name="connsiteX2" fmla="*/ 923413 w 926112"/>
                <a:gd name="connsiteY2" fmla="*/ 312403 h 1450487"/>
                <a:gd name="connsiteX3" fmla="*/ 432770 w 926112"/>
                <a:gd name="connsiteY3" fmla="*/ 721369 h 1450487"/>
                <a:gd name="connsiteX4" fmla="*/ 283353 w 926112"/>
                <a:gd name="connsiteY4" fmla="*/ 539876 h 1450487"/>
                <a:gd name="connsiteX5" fmla="*/ 926112 w 926112"/>
                <a:gd name="connsiteY5" fmla="*/ 15619 h 1450487"/>
                <a:gd name="connsiteX6" fmla="*/ 727582 w 926112"/>
                <a:gd name="connsiteY6" fmla="*/ 0 h 1450487"/>
                <a:gd name="connsiteX7" fmla="*/ 0 w 926112"/>
                <a:gd name="connsiteY7" fmla="*/ 573580 h 1450487"/>
                <a:gd name="connsiteX8" fmla="*/ 833881 w 926112"/>
                <a:gd name="connsiteY8" fmla="*/ 1450487 h 1450487"/>
                <a:gd name="connsiteX9" fmla="*/ 851386 w 926112"/>
                <a:gd name="connsiteY9" fmla="*/ 1227991 h 1450487"/>
                <a:gd name="connsiteX10" fmla="*/ 532660 w 926112"/>
                <a:gd name="connsiteY10" fmla="*/ 842702 h 1450487"/>
                <a:gd name="connsiteX11" fmla="*/ 906949 w 926112"/>
                <a:gd name="connsiteY11" fmla="*/ 521755 h 1450487"/>
                <a:gd name="connsiteX0" fmla="*/ 906949 w 926112"/>
                <a:gd name="connsiteY0" fmla="*/ 521755 h 1516266"/>
                <a:gd name="connsiteX1" fmla="*/ 923397 w 926112"/>
                <a:gd name="connsiteY1" fmla="*/ 312690 h 1516266"/>
                <a:gd name="connsiteX2" fmla="*/ 923413 w 926112"/>
                <a:gd name="connsiteY2" fmla="*/ 312403 h 1516266"/>
                <a:gd name="connsiteX3" fmla="*/ 432770 w 926112"/>
                <a:gd name="connsiteY3" fmla="*/ 721369 h 1516266"/>
                <a:gd name="connsiteX4" fmla="*/ 283353 w 926112"/>
                <a:gd name="connsiteY4" fmla="*/ 539876 h 1516266"/>
                <a:gd name="connsiteX5" fmla="*/ 926112 w 926112"/>
                <a:gd name="connsiteY5" fmla="*/ 15619 h 1516266"/>
                <a:gd name="connsiteX6" fmla="*/ 727582 w 926112"/>
                <a:gd name="connsiteY6" fmla="*/ 0 h 1516266"/>
                <a:gd name="connsiteX7" fmla="*/ 0 w 926112"/>
                <a:gd name="connsiteY7" fmla="*/ 573580 h 1516266"/>
                <a:gd name="connsiteX8" fmla="*/ 822004 w 926112"/>
                <a:gd name="connsiteY8" fmla="*/ 1516266 h 1516266"/>
                <a:gd name="connsiteX9" fmla="*/ 851386 w 926112"/>
                <a:gd name="connsiteY9" fmla="*/ 1227991 h 1516266"/>
                <a:gd name="connsiteX10" fmla="*/ 532660 w 926112"/>
                <a:gd name="connsiteY10" fmla="*/ 842702 h 1516266"/>
                <a:gd name="connsiteX11" fmla="*/ 906949 w 926112"/>
                <a:gd name="connsiteY11" fmla="*/ 521755 h 1516266"/>
                <a:gd name="connsiteX0" fmla="*/ 906949 w 926112"/>
                <a:gd name="connsiteY0" fmla="*/ 521755 h 1539994"/>
                <a:gd name="connsiteX1" fmla="*/ 923397 w 926112"/>
                <a:gd name="connsiteY1" fmla="*/ 312690 h 1539994"/>
                <a:gd name="connsiteX2" fmla="*/ 923413 w 926112"/>
                <a:gd name="connsiteY2" fmla="*/ 312403 h 1539994"/>
                <a:gd name="connsiteX3" fmla="*/ 432770 w 926112"/>
                <a:gd name="connsiteY3" fmla="*/ 721369 h 1539994"/>
                <a:gd name="connsiteX4" fmla="*/ 283353 w 926112"/>
                <a:gd name="connsiteY4" fmla="*/ 539876 h 1539994"/>
                <a:gd name="connsiteX5" fmla="*/ 926112 w 926112"/>
                <a:gd name="connsiteY5" fmla="*/ 15619 h 1539994"/>
                <a:gd name="connsiteX6" fmla="*/ 727582 w 926112"/>
                <a:gd name="connsiteY6" fmla="*/ 0 h 1539994"/>
                <a:gd name="connsiteX7" fmla="*/ 0 w 926112"/>
                <a:gd name="connsiteY7" fmla="*/ 573580 h 1539994"/>
                <a:gd name="connsiteX8" fmla="*/ 826821 w 926112"/>
                <a:gd name="connsiteY8" fmla="*/ 1539994 h 1539994"/>
                <a:gd name="connsiteX9" fmla="*/ 851386 w 926112"/>
                <a:gd name="connsiteY9" fmla="*/ 1227991 h 1539994"/>
                <a:gd name="connsiteX10" fmla="*/ 532660 w 926112"/>
                <a:gd name="connsiteY10" fmla="*/ 842702 h 1539994"/>
                <a:gd name="connsiteX11" fmla="*/ 906949 w 926112"/>
                <a:gd name="connsiteY11" fmla="*/ 521755 h 153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6112" h="1539994">
                  <a:moveTo>
                    <a:pt x="906949" y="521755"/>
                  </a:moveTo>
                  <a:lnTo>
                    <a:pt x="923397" y="312690"/>
                  </a:lnTo>
                  <a:cubicBezTo>
                    <a:pt x="923402" y="312594"/>
                    <a:pt x="923408" y="312499"/>
                    <a:pt x="923413" y="312403"/>
                  </a:cubicBezTo>
                  <a:lnTo>
                    <a:pt x="432770" y="721369"/>
                  </a:lnTo>
                  <a:lnTo>
                    <a:pt x="283353" y="539876"/>
                  </a:lnTo>
                  <a:lnTo>
                    <a:pt x="926112" y="15619"/>
                  </a:lnTo>
                  <a:lnTo>
                    <a:pt x="727582" y="0"/>
                  </a:lnTo>
                  <a:lnTo>
                    <a:pt x="0" y="573580"/>
                  </a:lnTo>
                  <a:lnTo>
                    <a:pt x="826821" y="1539994"/>
                  </a:lnTo>
                  <a:lnTo>
                    <a:pt x="851386" y="1227991"/>
                  </a:lnTo>
                  <a:lnTo>
                    <a:pt x="532660" y="842702"/>
                  </a:lnTo>
                  <a:lnTo>
                    <a:pt x="906949" y="5217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7FDC75E-9278-4F4C-974B-2E3273FA2F9A}"/>
                </a:ext>
              </a:extLst>
            </p:cNvPr>
            <p:cNvSpPr/>
            <p:nvPr/>
          </p:nvSpPr>
          <p:spPr>
            <a:xfrm>
              <a:off x="3379846" y="2791792"/>
              <a:ext cx="6646240" cy="1288161"/>
            </a:xfrm>
            <a:custGeom>
              <a:avLst/>
              <a:gdLst/>
              <a:ahLst/>
              <a:cxnLst/>
              <a:rect l="l" t="t" r="r" b="b"/>
              <a:pathLst>
                <a:path w="6646240" h="1288161">
                  <a:moveTo>
                    <a:pt x="4677112" y="815628"/>
                  </a:moveTo>
                  <a:lnTo>
                    <a:pt x="4653620" y="819341"/>
                  </a:lnTo>
                  <a:cubicBezTo>
                    <a:pt x="4626309" y="823722"/>
                    <a:pt x="4601261" y="827812"/>
                    <a:pt x="4578477" y="831609"/>
                  </a:cubicBezTo>
                  <a:cubicBezTo>
                    <a:pt x="4532910" y="839204"/>
                    <a:pt x="4493768" y="846360"/>
                    <a:pt x="4461053" y="853078"/>
                  </a:cubicBezTo>
                  <a:cubicBezTo>
                    <a:pt x="4428338" y="859796"/>
                    <a:pt x="4399420" y="867245"/>
                    <a:pt x="4374300" y="875424"/>
                  </a:cubicBezTo>
                  <a:cubicBezTo>
                    <a:pt x="4349763" y="884187"/>
                    <a:pt x="4329024" y="894410"/>
                    <a:pt x="4312082" y="906094"/>
                  </a:cubicBezTo>
                  <a:cubicBezTo>
                    <a:pt x="4295140" y="917778"/>
                    <a:pt x="4282142" y="931215"/>
                    <a:pt x="4273087" y="946404"/>
                  </a:cubicBezTo>
                  <a:cubicBezTo>
                    <a:pt x="4264032" y="961593"/>
                    <a:pt x="4259504" y="979412"/>
                    <a:pt x="4259504" y="999859"/>
                  </a:cubicBezTo>
                  <a:cubicBezTo>
                    <a:pt x="4259504" y="1023226"/>
                    <a:pt x="4265346" y="1043820"/>
                    <a:pt x="4277030" y="1061638"/>
                  </a:cubicBezTo>
                  <a:cubicBezTo>
                    <a:pt x="4288714" y="1079456"/>
                    <a:pt x="4305802" y="1093623"/>
                    <a:pt x="4328294" y="1104138"/>
                  </a:cubicBezTo>
                  <a:cubicBezTo>
                    <a:pt x="4350785" y="1114654"/>
                    <a:pt x="4378681" y="1119912"/>
                    <a:pt x="4411980" y="1119912"/>
                  </a:cubicBezTo>
                  <a:cubicBezTo>
                    <a:pt x="4459885" y="1119912"/>
                    <a:pt x="4500779" y="1111441"/>
                    <a:pt x="4534663" y="1094499"/>
                  </a:cubicBezTo>
                  <a:cubicBezTo>
                    <a:pt x="4568546" y="1077557"/>
                    <a:pt x="4595565" y="1056818"/>
                    <a:pt x="4615720" y="1032282"/>
                  </a:cubicBezTo>
                  <a:cubicBezTo>
                    <a:pt x="4635875" y="1007745"/>
                    <a:pt x="4649458" y="984669"/>
                    <a:pt x="4656468" y="963054"/>
                  </a:cubicBezTo>
                  <a:cubicBezTo>
                    <a:pt x="4667567" y="936181"/>
                    <a:pt x="4673847" y="905364"/>
                    <a:pt x="4675308" y="870604"/>
                  </a:cubicBezTo>
                  <a:cubicBezTo>
                    <a:pt x="4676038" y="853224"/>
                    <a:pt x="4676586" y="837487"/>
                    <a:pt x="4676951" y="823394"/>
                  </a:cubicBezTo>
                  <a:close/>
                  <a:moveTo>
                    <a:pt x="1332396" y="487223"/>
                  </a:moveTo>
                  <a:cubicBezTo>
                    <a:pt x="1275728" y="487223"/>
                    <a:pt x="1229138" y="499929"/>
                    <a:pt x="1192625" y="525342"/>
                  </a:cubicBezTo>
                  <a:cubicBezTo>
                    <a:pt x="1156113" y="550755"/>
                    <a:pt x="1129094" y="586099"/>
                    <a:pt x="1111568" y="631374"/>
                  </a:cubicBezTo>
                  <a:cubicBezTo>
                    <a:pt x="1094042" y="676650"/>
                    <a:pt x="1085279" y="729082"/>
                    <a:pt x="1085279" y="788670"/>
                  </a:cubicBezTo>
                  <a:cubicBezTo>
                    <a:pt x="1085279" y="880390"/>
                    <a:pt x="1106164" y="953561"/>
                    <a:pt x="1147934" y="1008183"/>
                  </a:cubicBezTo>
                  <a:cubicBezTo>
                    <a:pt x="1189705" y="1062806"/>
                    <a:pt x="1251192" y="1090117"/>
                    <a:pt x="1332396" y="1090117"/>
                  </a:cubicBezTo>
                  <a:cubicBezTo>
                    <a:pt x="1416520" y="1090117"/>
                    <a:pt x="1479029" y="1062076"/>
                    <a:pt x="1519924" y="1005993"/>
                  </a:cubicBezTo>
                  <a:cubicBezTo>
                    <a:pt x="1560818" y="949909"/>
                    <a:pt x="1581265" y="877469"/>
                    <a:pt x="1581265" y="788670"/>
                  </a:cubicBezTo>
                  <a:cubicBezTo>
                    <a:pt x="1581265" y="696951"/>
                    <a:pt x="1560526" y="623780"/>
                    <a:pt x="1519047" y="569157"/>
                  </a:cubicBezTo>
                  <a:cubicBezTo>
                    <a:pt x="1477569" y="514534"/>
                    <a:pt x="1415352" y="487223"/>
                    <a:pt x="1332396" y="487223"/>
                  </a:cubicBezTo>
                  <a:close/>
                  <a:moveTo>
                    <a:pt x="6229121" y="478460"/>
                  </a:moveTo>
                  <a:cubicBezTo>
                    <a:pt x="6172454" y="478460"/>
                    <a:pt x="6125718" y="492335"/>
                    <a:pt x="6088913" y="520084"/>
                  </a:cubicBezTo>
                  <a:cubicBezTo>
                    <a:pt x="6052109" y="547834"/>
                    <a:pt x="6024943" y="585222"/>
                    <a:pt x="6007417" y="632251"/>
                  </a:cubicBezTo>
                  <a:cubicBezTo>
                    <a:pt x="5989891" y="679279"/>
                    <a:pt x="5981129" y="731419"/>
                    <a:pt x="5981129" y="788670"/>
                  </a:cubicBezTo>
                  <a:cubicBezTo>
                    <a:pt x="5981129" y="846506"/>
                    <a:pt x="5989745" y="898938"/>
                    <a:pt x="6006979" y="945966"/>
                  </a:cubicBezTo>
                  <a:cubicBezTo>
                    <a:pt x="6024213" y="992994"/>
                    <a:pt x="6050648" y="1030237"/>
                    <a:pt x="6086284" y="1057694"/>
                  </a:cubicBezTo>
                  <a:cubicBezTo>
                    <a:pt x="6121921" y="1085152"/>
                    <a:pt x="6167196" y="1098880"/>
                    <a:pt x="6222111" y="1098880"/>
                  </a:cubicBezTo>
                  <a:cubicBezTo>
                    <a:pt x="6278778" y="1098880"/>
                    <a:pt x="6324491" y="1085882"/>
                    <a:pt x="6359252" y="1059885"/>
                  </a:cubicBezTo>
                  <a:cubicBezTo>
                    <a:pt x="6394012" y="1033888"/>
                    <a:pt x="6419425" y="997522"/>
                    <a:pt x="6435489" y="950786"/>
                  </a:cubicBezTo>
                  <a:cubicBezTo>
                    <a:pt x="6451555" y="904050"/>
                    <a:pt x="6459588" y="850011"/>
                    <a:pt x="6459588" y="788670"/>
                  </a:cubicBezTo>
                  <a:cubicBezTo>
                    <a:pt x="6459588" y="726745"/>
                    <a:pt x="6451555" y="672560"/>
                    <a:pt x="6435489" y="626117"/>
                  </a:cubicBezTo>
                  <a:cubicBezTo>
                    <a:pt x="6419425" y="579673"/>
                    <a:pt x="6394449" y="543452"/>
                    <a:pt x="6360566" y="517455"/>
                  </a:cubicBezTo>
                  <a:cubicBezTo>
                    <a:pt x="6326682" y="491458"/>
                    <a:pt x="6282867" y="478460"/>
                    <a:pt x="6229121" y="478460"/>
                  </a:cubicBezTo>
                  <a:close/>
                  <a:moveTo>
                    <a:pt x="2607945" y="313716"/>
                  </a:moveTo>
                  <a:lnTo>
                    <a:pt x="2814752" y="315468"/>
                  </a:lnTo>
                  <a:lnTo>
                    <a:pt x="2999651" y="922744"/>
                  </a:lnTo>
                  <a:lnTo>
                    <a:pt x="3187180" y="315468"/>
                  </a:lnTo>
                  <a:lnTo>
                    <a:pt x="3365068" y="315468"/>
                  </a:lnTo>
                  <a:lnTo>
                    <a:pt x="3551720" y="922744"/>
                  </a:lnTo>
                  <a:lnTo>
                    <a:pt x="3737496" y="315468"/>
                  </a:lnTo>
                  <a:lnTo>
                    <a:pt x="3944303" y="315468"/>
                  </a:lnTo>
                  <a:lnTo>
                    <a:pt x="3655124" y="1261872"/>
                  </a:lnTo>
                  <a:lnTo>
                    <a:pt x="3490379" y="1261872"/>
                  </a:lnTo>
                  <a:lnTo>
                    <a:pt x="3275686" y="610781"/>
                  </a:lnTo>
                  <a:lnTo>
                    <a:pt x="3061869" y="1261872"/>
                  </a:lnTo>
                  <a:lnTo>
                    <a:pt x="2897124" y="1261872"/>
                  </a:lnTo>
                  <a:close/>
                  <a:moveTo>
                    <a:pt x="5604995" y="310977"/>
                  </a:moveTo>
                  <a:cubicBezTo>
                    <a:pt x="5619455" y="311634"/>
                    <a:pt x="5633695" y="313131"/>
                    <a:pt x="5647715" y="315468"/>
                  </a:cubicBezTo>
                  <a:lnTo>
                    <a:pt x="5647715" y="512636"/>
                  </a:lnTo>
                  <a:cubicBezTo>
                    <a:pt x="5619673" y="504457"/>
                    <a:pt x="5587397" y="501828"/>
                    <a:pt x="5550884" y="504749"/>
                  </a:cubicBezTo>
                  <a:cubicBezTo>
                    <a:pt x="5514372" y="507670"/>
                    <a:pt x="5481511" y="517893"/>
                    <a:pt x="5452300" y="535420"/>
                  </a:cubicBezTo>
                  <a:cubicBezTo>
                    <a:pt x="5423091" y="551193"/>
                    <a:pt x="5399284" y="571348"/>
                    <a:pt x="5380882" y="595884"/>
                  </a:cubicBezTo>
                  <a:cubicBezTo>
                    <a:pt x="5362479" y="620421"/>
                    <a:pt x="5348897" y="648316"/>
                    <a:pt x="5340133" y="679571"/>
                  </a:cubicBezTo>
                  <a:cubicBezTo>
                    <a:pt x="5331371" y="710826"/>
                    <a:pt x="5326989" y="744563"/>
                    <a:pt x="5326989" y="780783"/>
                  </a:cubicBezTo>
                  <a:lnTo>
                    <a:pt x="5326989" y="1261872"/>
                  </a:lnTo>
                  <a:lnTo>
                    <a:pt x="5114925" y="1261872"/>
                  </a:lnTo>
                  <a:lnTo>
                    <a:pt x="5114925" y="315468"/>
                  </a:lnTo>
                  <a:lnTo>
                    <a:pt x="5301577" y="315468"/>
                  </a:lnTo>
                  <a:lnTo>
                    <a:pt x="5301577" y="467322"/>
                  </a:lnTo>
                  <a:lnTo>
                    <a:pt x="5325675" y="429825"/>
                  </a:lnTo>
                  <a:cubicBezTo>
                    <a:pt x="5345245" y="403828"/>
                    <a:pt x="5368759" y="382359"/>
                    <a:pt x="5396217" y="365417"/>
                  </a:cubicBezTo>
                  <a:cubicBezTo>
                    <a:pt x="5419585" y="349644"/>
                    <a:pt x="5445436" y="337230"/>
                    <a:pt x="5473770" y="328175"/>
                  </a:cubicBezTo>
                  <a:cubicBezTo>
                    <a:pt x="5502103" y="319119"/>
                    <a:pt x="5531167" y="313570"/>
                    <a:pt x="5560961" y="311525"/>
                  </a:cubicBezTo>
                  <a:cubicBezTo>
                    <a:pt x="5575859" y="310502"/>
                    <a:pt x="5590537" y="310320"/>
                    <a:pt x="5604995" y="310977"/>
                  </a:cubicBezTo>
                  <a:close/>
                  <a:moveTo>
                    <a:pt x="2490321" y="310977"/>
                  </a:moveTo>
                  <a:cubicBezTo>
                    <a:pt x="2504780" y="311634"/>
                    <a:pt x="2519020" y="313131"/>
                    <a:pt x="2533041" y="315468"/>
                  </a:cubicBezTo>
                  <a:lnTo>
                    <a:pt x="2533041" y="512636"/>
                  </a:lnTo>
                  <a:cubicBezTo>
                    <a:pt x="2504999" y="504457"/>
                    <a:pt x="2472722" y="501828"/>
                    <a:pt x="2436209" y="504749"/>
                  </a:cubicBezTo>
                  <a:cubicBezTo>
                    <a:pt x="2399697" y="507670"/>
                    <a:pt x="2366836" y="517893"/>
                    <a:pt x="2337626" y="535420"/>
                  </a:cubicBezTo>
                  <a:cubicBezTo>
                    <a:pt x="2308416" y="551193"/>
                    <a:pt x="2284609" y="571348"/>
                    <a:pt x="2266207" y="595884"/>
                  </a:cubicBezTo>
                  <a:cubicBezTo>
                    <a:pt x="2247805" y="620421"/>
                    <a:pt x="2234222" y="648316"/>
                    <a:pt x="2225459" y="679571"/>
                  </a:cubicBezTo>
                  <a:cubicBezTo>
                    <a:pt x="2216696" y="710826"/>
                    <a:pt x="2212315" y="744563"/>
                    <a:pt x="2212315" y="780783"/>
                  </a:cubicBezTo>
                  <a:lnTo>
                    <a:pt x="2212315" y="1261872"/>
                  </a:lnTo>
                  <a:lnTo>
                    <a:pt x="2000250" y="1261872"/>
                  </a:lnTo>
                  <a:lnTo>
                    <a:pt x="2000250" y="315468"/>
                  </a:lnTo>
                  <a:lnTo>
                    <a:pt x="2186902" y="315468"/>
                  </a:lnTo>
                  <a:lnTo>
                    <a:pt x="2186902" y="467323"/>
                  </a:lnTo>
                  <a:lnTo>
                    <a:pt x="2211000" y="429825"/>
                  </a:lnTo>
                  <a:cubicBezTo>
                    <a:pt x="2230571" y="403828"/>
                    <a:pt x="2254085" y="382359"/>
                    <a:pt x="2281542" y="365417"/>
                  </a:cubicBezTo>
                  <a:cubicBezTo>
                    <a:pt x="2304911" y="349644"/>
                    <a:pt x="2330761" y="337230"/>
                    <a:pt x="2359095" y="328175"/>
                  </a:cubicBezTo>
                  <a:cubicBezTo>
                    <a:pt x="2387429" y="319119"/>
                    <a:pt x="2416493" y="313570"/>
                    <a:pt x="2446287" y="311525"/>
                  </a:cubicBezTo>
                  <a:cubicBezTo>
                    <a:pt x="2461184" y="310502"/>
                    <a:pt x="2475862" y="310320"/>
                    <a:pt x="2490321" y="310977"/>
                  </a:cubicBezTo>
                  <a:close/>
                  <a:moveTo>
                    <a:pt x="4486466" y="289179"/>
                  </a:moveTo>
                  <a:cubicBezTo>
                    <a:pt x="4570591" y="289179"/>
                    <a:pt x="4644638" y="302908"/>
                    <a:pt x="4708608" y="330365"/>
                  </a:cubicBezTo>
                  <a:cubicBezTo>
                    <a:pt x="4772577" y="357823"/>
                    <a:pt x="4820044" y="402806"/>
                    <a:pt x="4851006" y="465316"/>
                  </a:cubicBezTo>
                  <a:cubicBezTo>
                    <a:pt x="4867948" y="498615"/>
                    <a:pt x="4878171" y="532645"/>
                    <a:pt x="4881677" y="567404"/>
                  </a:cubicBezTo>
                  <a:cubicBezTo>
                    <a:pt x="4885182" y="602164"/>
                    <a:pt x="4886935" y="639991"/>
                    <a:pt x="4886935" y="680885"/>
                  </a:cubicBezTo>
                  <a:lnTo>
                    <a:pt x="4886935" y="1261872"/>
                  </a:lnTo>
                  <a:lnTo>
                    <a:pt x="4702036" y="1261872"/>
                  </a:lnTo>
                  <a:lnTo>
                    <a:pt x="4702036" y="1134145"/>
                  </a:lnTo>
                  <a:lnTo>
                    <a:pt x="4699379" y="1137958"/>
                  </a:lnTo>
                  <a:cubicBezTo>
                    <a:pt x="4664711" y="1182375"/>
                    <a:pt x="4626017" y="1216524"/>
                    <a:pt x="4583297" y="1240403"/>
                  </a:cubicBezTo>
                  <a:cubicBezTo>
                    <a:pt x="4526337" y="1272242"/>
                    <a:pt x="4455211" y="1288161"/>
                    <a:pt x="4369918" y="1288161"/>
                  </a:cubicBezTo>
                  <a:cubicBezTo>
                    <a:pt x="4301567" y="1288161"/>
                    <a:pt x="4243731" y="1275163"/>
                    <a:pt x="4196410" y="1249166"/>
                  </a:cubicBezTo>
                  <a:cubicBezTo>
                    <a:pt x="4149090" y="1223169"/>
                    <a:pt x="4113308" y="1188555"/>
                    <a:pt x="4089064" y="1145324"/>
                  </a:cubicBezTo>
                  <a:cubicBezTo>
                    <a:pt x="4064819" y="1102093"/>
                    <a:pt x="4052697" y="1054481"/>
                    <a:pt x="4052697" y="1002487"/>
                  </a:cubicBezTo>
                  <a:cubicBezTo>
                    <a:pt x="4052697" y="956920"/>
                    <a:pt x="4060292" y="915880"/>
                    <a:pt x="4075481" y="879367"/>
                  </a:cubicBezTo>
                  <a:cubicBezTo>
                    <a:pt x="4090670" y="842855"/>
                    <a:pt x="4114038" y="811308"/>
                    <a:pt x="4145585" y="784727"/>
                  </a:cubicBezTo>
                  <a:cubicBezTo>
                    <a:pt x="4177132" y="758146"/>
                    <a:pt x="4218026" y="736384"/>
                    <a:pt x="4268267" y="719442"/>
                  </a:cubicBezTo>
                  <a:cubicBezTo>
                    <a:pt x="4306240" y="707174"/>
                    <a:pt x="4350785" y="696074"/>
                    <a:pt x="4401903" y="686143"/>
                  </a:cubicBezTo>
                  <a:cubicBezTo>
                    <a:pt x="4453020" y="676212"/>
                    <a:pt x="4508519" y="667011"/>
                    <a:pt x="4568400" y="658540"/>
                  </a:cubicBezTo>
                  <a:lnTo>
                    <a:pt x="4679342" y="642248"/>
                  </a:lnTo>
                  <a:lnTo>
                    <a:pt x="4678594" y="628034"/>
                  </a:lnTo>
                  <a:cubicBezTo>
                    <a:pt x="4673336" y="585423"/>
                    <a:pt x="4659535" y="552507"/>
                    <a:pt x="4637189" y="529285"/>
                  </a:cubicBezTo>
                  <a:cubicBezTo>
                    <a:pt x="4607395" y="498323"/>
                    <a:pt x="4557154" y="482841"/>
                    <a:pt x="4486466" y="482841"/>
                  </a:cubicBezTo>
                  <a:cubicBezTo>
                    <a:pt x="4443819" y="482841"/>
                    <a:pt x="4402633" y="492773"/>
                    <a:pt x="4362908" y="512636"/>
                  </a:cubicBezTo>
                  <a:cubicBezTo>
                    <a:pt x="4323182" y="532499"/>
                    <a:pt x="4295433" y="566674"/>
                    <a:pt x="4279659" y="615163"/>
                  </a:cubicBezTo>
                  <a:lnTo>
                    <a:pt x="4086873" y="554698"/>
                  </a:lnTo>
                  <a:cubicBezTo>
                    <a:pt x="4110241" y="474663"/>
                    <a:pt x="4154786" y="410401"/>
                    <a:pt x="4220509" y="361912"/>
                  </a:cubicBezTo>
                  <a:cubicBezTo>
                    <a:pt x="4286231" y="313423"/>
                    <a:pt x="4374884" y="289179"/>
                    <a:pt x="4486466" y="289179"/>
                  </a:cubicBezTo>
                  <a:close/>
                  <a:moveTo>
                    <a:pt x="1332396" y="289179"/>
                  </a:moveTo>
                  <a:cubicBezTo>
                    <a:pt x="1427620" y="289179"/>
                    <a:pt x="1510576" y="310502"/>
                    <a:pt x="1581265" y="353149"/>
                  </a:cubicBezTo>
                  <a:cubicBezTo>
                    <a:pt x="1651953" y="395796"/>
                    <a:pt x="1706867" y="454654"/>
                    <a:pt x="1746009" y="529724"/>
                  </a:cubicBezTo>
                  <a:cubicBezTo>
                    <a:pt x="1785150" y="604793"/>
                    <a:pt x="1804721" y="691109"/>
                    <a:pt x="1804721" y="788670"/>
                  </a:cubicBezTo>
                  <a:cubicBezTo>
                    <a:pt x="1804721" y="886816"/>
                    <a:pt x="1785004" y="973423"/>
                    <a:pt x="1745571" y="1048493"/>
                  </a:cubicBezTo>
                  <a:cubicBezTo>
                    <a:pt x="1706137" y="1123563"/>
                    <a:pt x="1651077" y="1182275"/>
                    <a:pt x="1580388" y="1224629"/>
                  </a:cubicBezTo>
                  <a:cubicBezTo>
                    <a:pt x="1509700" y="1266984"/>
                    <a:pt x="1427036" y="1288161"/>
                    <a:pt x="1332396" y="1288161"/>
                  </a:cubicBezTo>
                  <a:cubicBezTo>
                    <a:pt x="1237755" y="1288161"/>
                    <a:pt x="1155091" y="1266838"/>
                    <a:pt x="1084403" y="1224191"/>
                  </a:cubicBezTo>
                  <a:cubicBezTo>
                    <a:pt x="1013714" y="1181545"/>
                    <a:pt x="958946" y="1122687"/>
                    <a:pt x="920096" y="1047617"/>
                  </a:cubicBezTo>
                  <a:cubicBezTo>
                    <a:pt x="881247" y="972547"/>
                    <a:pt x="861822" y="886232"/>
                    <a:pt x="861822" y="788670"/>
                  </a:cubicBezTo>
                  <a:cubicBezTo>
                    <a:pt x="861822" y="689356"/>
                    <a:pt x="881685" y="602310"/>
                    <a:pt x="921411" y="527533"/>
                  </a:cubicBezTo>
                  <a:cubicBezTo>
                    <a:pt x="961136" y="452755"/>
                    <a:pt x="1016343" y="394335"/>
                    <a:pt x="1087031" y="352273"/>
                  </a:cubicBezTo>
                  <a:cubicBezTo>
                    <a:pt x="1157720" y="310210"/>
                    <a:pt x="1239508" y="289179"/>
                    <a:pt x="1332396" y="289179"/>
                  </a:cubicBezTo>
                  <a:close/>
                  <a:moveTo>
                    <a:pt x="6433299" y="0"/>
                  </a:moveTo>
                  <a:lnTo>
                    <a:pt x="6646240" y="0"/>
                  </a:lnTo>
                  <a:lnTo>
                    <a:pt x="6646240" y="1261872"/>
                  </a:lnTo>
                  <a:lnTo>
                    <a:pt x="6459588" y="1261872"/>
                  </a:lnTo>
                  <a:lnTo>
                    <a:pt x="6459588" y="1191726"/>
                  </a:lnTo>
                  <a:lnTo>
                    <a:pt x="6421907" y="1222439"/>
                  </a:lnTo>
                  <a:cubicBezTo>
                    <a:pt x="6359397" y="1266254"/>
                    <a:pt x="6281991" y="1288161"/>
                    <a:pt x="6189687" y="1288161"/>
                  </a:cubicBezTo>
                  <a:cubicBezTo>
                    <a:pt x="6102642" y="1288161"/>
                    <a:pt x="6026696" y="1266254"/>
                    <a:pt x="5961849" y="1222439"/>
                  </a:cubicBezTo>
                  <a:cubicBezTo>
                    <a:pt x="5897003" y="1178624"/>
                    <a:pt x="5846762" y="1119035"/>
                    <a:pt x="5811126" y="1043673"/>
                  </a:cubicBezTo>
                  <a:cubicBezTo>
                    <a:pt x="5775489" y="968312"/>
                    <a:pt x="5757671" y="883311"/>
                    <a:pt x="5757671" y="788670"/>
                  </a:cubicBezTo>
                  <a:cubicBezTo>
                    <a:pt x="5757671" y="692861"/>
                    <a:pt x="5775635" y="607422"/>
                    <a:pt x="5811565" y="532352"/>
                  </a:cubicBezTo>
                  <a:cubicBezTo>
                    <a:pt x="5847493" y="457283"/>
                    <a:pt x="5898464" y="397986"/>
                    <a:pt x="5964478" y="354464"/>
                  </a:cubicBezTo>
                  <a:cubicBezTo>
                    <a:pt x="6030493" y="310941"/>
                    <a:pt x="6108191" y="289179"/>
                    <a:pt x="6197575" y="289179"/>
                  </a:cubicBezTo>
                  <a:cubicBezTo>
                    <a:pt x="6287541" y="289179"/>
                    <a:pt x="6363049" y="310941"/>
                    <a:pt x="6424098" y="354464"/>
                  </a:cubicBezTo>
                  <a:lnTo>
                    <a:pt x="6433299" y="362083"/>
                  </a:lnTo>
                  <a:close/>
                  <a:moveTo>
                    <a:pt x="0" y="0"/>
                  </a:moveTo>
                  <a:lnTo>
                    <a:pt x="759752" y="0"/>
                  </a:lnTo>
                  <a:lnTo>
                    <a:pt x="759752" y="211188"/>
                  </a:lnTo>
                  <a:lnTo>
                    <a:pt x="211188" y="211188"/>
                  </a:lnTo>
                  <a:lnTo>
                    <a:pt x="211188" y="525780"/>
                  </a:lnTo>
                  <a:lnTo>
                    <a:pt x="654596" y="525780"/>
                  </a:lnTo>
                  <a:lnTo>
                    <a:pt x="654596" y="736092"/>
                  </a:lnTo>
                  <a:lnTo>
                    <a:pt x="211188" y="736092"/>
                  </a:lnTo>
                  <a:lnTo>
                    <a:pt x="211188" y="1261872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2A60BF6-DD71-4AF0-8F50-3D61FE31684F}"/>
              </a:ext>
            </a:extLst>
          </p:cNvPr>
          <p:cNvSpPr txBox="1"/>
          <p:nvPr/>
        </p:nvSpPr>
        <p:spPr>
          <a:xfrm>
            <a:off x="3409949" y="2823464"/>
            <a:ext cx="85003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 Medium" pitchFamily="2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A34F7-CDC0-63EF-2D4F-166B7850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98" y="6004464"/>
            <a:ext cx="1310754" cy="815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B8A4A4-D582-F14A-B68A-3C648AD2A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5" y="235671"/>
            <a:ext cx="1130521" cy="336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28C66F-0CF6-2B40-2558-C2046C570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76" y="3529242"/>
            <a:ext cx="3109991" cy="310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07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4.79167E-6 0.19213 " pathEditMode="relative" rAng="0" ptsTypes="AA">
                                      <p:cBhvr>
                                        <p:cTn id="15" dur="12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EF147484-45DD-FEF9-AB5E-652E23A2CE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0277" b="10277"/>
          <a:stretch/>
        </p:blipFill>
        <p:spPr>
          <a:xfrm>
            <a:off x="92457" y="670806"/>
            <a:ext cx="12007086" cy="5365837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DEA956-AE2E-1288-4DA5-8E8EB83014FF}"/>
              </a:ext>
            </a:extLst>
          </p:cNvPr>
          <p:cNvSpPr/>
          <p:nvPr/>
        </p:nvSpPr>
        <p:spPr>
          <a:xfrm>
            <a:off x="92457" y="646685"/>
            <a:ext cx="12007086" cy="5389958"/>
          </a:xfrm>
          <a:prstGeom prst="roundRect">
            <a:avLst>
              <a:gd name="adj" fmla="val 566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DA16C5-48F2-6650-2D3C-BD2B59C9D77D}"/>
              </a:ext>
            </a:extLst>
          </p:cNvPr>
          <p:cNvSpPr txBox="1"/>
          <p:nvPr/>
        </p:nvSpPr>
        <p:spPr>
          <a:xfrm>
            <a:off x="1451672" y="1664923"/>
            <a:ext cx="9528443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800" b="1" dirty="0" err="1">
                <a:solidFill>
                  <a:schemeClr val="bg1"/>
                </a:solidFill>
                <a:latin typeface="Metropolis Extra Bold" panose="00000900000000000000" pitchFamily="50" charset="0"/>
              </a:rPr>
              <a:t>Alasan</a:t>
            </a:r>
            <a:r>
              <a:rPr lang="en-US" sz="4800" b="1" dirty="0">
                <a:solidFill>
                  <a:schemeClr val="bg1"/>
                </a:solidFill>
                <a:latin typeface="Metropolis Extra Bold" panose="00000900000000000000" pitchFamily="50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Metropolis Extra Bold" panose="00000900000000000000" pitchFamily="50" charset="0"/>
              </a:rPr>
              <a:t>Mengapa</a:t>
            </a:r>
            <a:r>
              <a:rPr lang="en-US" sz="4800" b="1" dirty="0">
                <a:solidFill>
                  <a:schemeClr val="bg1"/>
                </a:solidFill>
                <a:latin typeface="Metropolis Extra Bold" panose="00000900000000000000" pitchFamily="50" charset="0"/>
              </a:rPr>
              <a:t> PAI </a:t>
            </a:r>
            <a:r>
              <a:rPr lang="en-US" sz="4800" b="1" dirty="0" err="1">
                <a:solidFill>
                  <a:schemeClr val="bg1"/>
                </a:solidFill>
                <a:latin typeface="Metropolis Extra Bold" panose="00000900000000000000" pitchFamily="50" charset="0"/>
              </a:rPr>
              <a:t>Diajarkan</a:t>
            </a:r>
            <a:r>
              <a:rPr lang="en-US" sz="4800" b="1" dirty="0">
                <a:solidFill>
                  <a:schemeClr val="bg1"/>
                </a:solidFill>
                <a:latin typeface="Metropolis Extra Bold" panose="00000900000000000000" pitchFamily="50" charset="0"/>
              </a:rPr>
              <a:t> di </a:t>
            </a:r>
            <a:r>
              <a:rPr lang="en-US" sz="4800" b="1" dirty="0" err="1">
                <a:solidFill>
                  <a:schemeClr val="bg1"/>
                </a:solidFill>
                <a:latin typeface="Metropolis Extra Bold" panose="00000900000000000000" pitchFamily="50" charset="0"/>
              </a:rPr>
              <a:t>Perguruan</a:t>
            </a:r>
            <a:r>
              <a:rPr lang="en-US" sz="4800" b="1" dirty="0">
                <a:solidFill>
                  <a:schemeClr val="bg1"/>
                </a:solidFill>
                <a:latin typeface="Metropolis Extra Bold" panose="00000900000000000000" pitchFamily="50" charset="0"/>
              </a:rPr>
              <a:t> Tinggi</a:t>
            </a:r>
            <a:endParaRPr lang="en-GB" sz="4800" b="1" dirty="0">
              <a:solidFill>
                <a:schemeClr val="bg1"/>
              </a:solidFill>
              <a:latin typeface="Metropolis Extra Bold" panose="00000900000000000000" pitchFamily="50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2978B7E-4483-2FBD-153E-31AFBCF65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726"/>
            <a:ext cx="1546994" cy="403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31025C-2D9D-C5D9-6CE9-3E9DF0A65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794" y="6356332"/>
            <a:ext cx="2131205" cy="403895"/>
          </a:xfrm>
          <a:prstGeom prst="rect">
            <a:avLst/>
          </a:prstGeo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7BD1A84A-7AF0-7D39-9454-B2A384FB62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" b="1782"/>
          <a:stretch>
            <a:fillRect/>
          </a:stretch>
        </p:blipFill>
        <p:spPr>
          <a:xfrm>
            <a:off x="5668420" y="3574018"/>
            <a:ext cx="3718757" cy="2462625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52BC84-FC53-6E88-7B87-DF15AF138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6" y="6236681"/>
            <a:ext cx="1546994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18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B3015C8-25A9-4987-BBCB-F10762C0B256}"/>
              </a:ext>
            </a:extLst>
          </p:cNvPr>
          <p:cNvSpPr txBox="1"/>
          <p:nvPr/>
        </p:nvSpPr>
        <p:spPr>
          <a:xfrm>
            <a:off x="1376410" y="412599"/>
            <a:ext cx="4019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b="1" i="0" dirty="0" err="1">
                <a:effectLst/>
                <a:latin typeface="+mj-lt"/>
              </a:rPr>
              <a:t>Alasan</a:t>
            </a:r>
            <a:r>
              <a:rPr lang="en-ID" sz="3000" b="1" i="0" dirty="0">
                <a:effectLst/>
                <a:latin typeface="+mj-lt"/>
              </a:rPr>
              <a:t> 1 </a:t>
            </a:r>
            <a:r>
              <a:rPr lang="en-ID" sz="3000" b="1" i="0" dirty="0" err="1">
                <a:effectLst/>
                <a:latin typeface="+mj-lt"/>
              </a:rPr>
              <a:t>untuk</a:t>
            </a:r>
            <a:r>
              <a:rPr lang="en-ID" sz="3000" b="1" i="0" dirty="0">
                <a:effectLst/>
                <a:latin typeface="+mj-lt"/>
              </a:rPr>
              <a:t> </a:t>
            </a:r>
            <a:r>
              <a:rPr lang="en-ID" sz="3000" b="1" i="0" dirty="0" err="1">
                <a:effectLst/>
                <a:latin typeface="+mj-lt"/>
              </a:rPr>
              <a:t>Pemahaman</a:t>
            </a:r>
            <a:r>
              <a:rPr lang="en-ID" sz="3000" b="1" i="0" dirty="0">
                <a:effectLst/>
                <a:latin typeface="+mj-lt"/>
              </a:rPr>
              <a:t> Agama</a:t>
            </a:r>
            <a:endParaRPr lang="en-US" sz="3000" dirty="0">
              <a:solidFill>
                <a:srgbClr val="D8390D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1810F6-FC7C-496F-8D40-1ADF463B100E}"/>
              </a:ext>
            </a:extLst>
          </p:cNvPr>
          <p:cNvGrpSpPr/>
          <p:nvPr/>
        </p:nvGrpSpPr>
        <p:grpSpPr>
          <a:xfrm>
            <a:off x="701157" y="1680559"/>
            <a:ext cx="603250" cy="0"/>
            <a:chOff x="7150100" y="3662052"/>
            <a:chExt cx="603250" cy="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A628FA-636F-4A1F-AD32-22611CB415FE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3662052"/>
              <a:ext cx="336550" cy="0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E96655-B474-4248-9682-05EB2F756603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3DBEEB-242E-42A6-A21A-DE36DC6D5F8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35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629066-042B-4690-8336-B59C3A8DF96D}"/>
              </a:ext>
            </a:extLst>
          </p:cNvPr>
          <p:cNvSpPr txBox="1"/>
          <p:nvPr/>
        </p:nvSpPr>
        <p:spPr>
          <a:xfrm>
            <a:off x="496416" y="2598715"/>
            <a:ext cx="589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>
                <a:solidFill>
                  <a:srgbClr val="374151"/>
                </a:solidFill>
                <a:latin typeface="Söhne"/>
              </a:rPr>
              <a:t>Membuat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Mahasiswa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Mahasiswi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memiliki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Pemahaman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mendalam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tentang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agama Islam.</a:t>
            </a:r>
            <a:endParaRPr lang="en-ID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DC068D7-7402-4062-8B48-50047E4D7318}"/>
              </a:ext>
            </a:extLst>
          </p:cNvPr>
          <p:cNvSpPr/>
          <p:nvPr/>
        </p:nvSpPr>
        <p:spPr>
          <a:xfrm>
            <a:off x="-2826684" y="293639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B8EE18-5A8C-FC86-4961-034C5C333487}"/>
              </a:ext>
            </a:extLst>
          </p:cNvPr>
          <p:cNvSpPr/>
          <p:nvPr/>
        </p:nvSpPr>
        <p:spPr>
          <a:xfrm>
            <a:off x="496416" y="6309185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A9995A-80FE-0A42-62F2-03C4FD94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72" y="196800"/>
            <a:ext cx="6824040" cy="6824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C66D2-F207-A506-A3C3-52C48BC6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58" y="0"/>
            <a:ext cx="971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2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B3015C8-25A9-4987-BBCB-F10762C0B256}"/>
              </a:ext>
            </a:extLst>
          </p:cNvPr>
          <p:cNvSpPr txBox="1"/>
          <p:nvPr/>
        </p:nvSpPr>
        <p:spPr>
          <a:xfrm>
            <a:off x="1376410" y="412599"/>
            <a:ext cx="4019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b="1" i="0" dirty="0" err="1">
                <a:effectLst/>
                <a:latin typeface="+mj-lt"/>
              </a:rPr>
              <a:t>Alasan</a:t>
            </a:r>
            <a:r>
              <a:rPr lang="en-ID" sz="3000" b="1" i="0" dirty="0">
                <a:effectLst/>
                <a:latin typeface="+mj-lt"/>
              </a:rPr>
              <a:t> 2 </a:t>
            </a:r>
            <a:r>
              <a:rPr lang="en-ID" sz="3000" b="1" i="0" dirty="0" err="1">
                <a:effectLst/>
                <a:latin typeface="+mj-lt"/>
              </a:rPr>
              <a:t>untuk</a:t>
            </a:r>
            <a:r>
              <a:rPr lang="en-ID" sz="3000" b="1" i="0" dirty="0">
                <a:effectLst/>
                <a:latin typeface="+mj-lt"/>
              </a:rPr>
              <a:t> </a:t>
            </a:r>
            <a:r>
              <a:rPr lang="en-ID" sz="3000" b="1" i="0" dirty="0" err="1">
                <a:effectLst/>
                <a:latin typeface="+mj-lt"/>
              </a:rPr>
              <a:t>Pemahaman</a:t>
            </a:r>
            <a:r>
              <a:rPr lang="en-ID" sz="3000" b="1" i="0" dirty="0">
                <a:effectLst/>
                <a:latin typeface="+mj-lt"/>
              </a:rPr>
              <a:t> </a:t>
            </a:r>
            <a:r>
              <a:rPr lang="en-ID" sz="3000" b="1" i="0" dirty="0" err="1">
                <a:effectLst/>
                <a:latin typeface="+mj-lt"/>
              </a:rPr>
              <a:t>Kultural</a:t>
            </a:r>
            <a:endParaRPr lang="en-US" sz="3000" dirty="0">
              <a:solidFill>
                <a:srgbClr val="D8390D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1810F6-FC7C-496F-8D40-1ADF463B100E}"/>
              </a:ext>
            </a:extLst>
          </p:cNvPr>
          <p:cNvGrpSpPr/>
          <p:nvPr/>
        </p:nvGrpSpPr>
        <p:grpSpPr>
          <a:xfrm>
            <a:off x="701157" y="1680559"/>
            <a:ext cx="603250" cy="0"/>
            <a:chOff x="7150100" y="3662052"/>
            <a:chExt cx="603250" cy="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A628FA-636F-4A1F-AD32-22611CB415FE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3662052"/>
              <a:ext cx="336550" cy="0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E96655-B474-4248-9682-05EB2F756603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3DBEEB-242E-42A6-A21A-DE36DC6D5F8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35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629066-042B-4690-8336-B59C3A8DF96D}"/>
              </a:ext>
            </a:extLst>
          </p:cNvPr>
          <p:cNvSpPr txBox="1"/>
          <p:nvPr/>
        </p:nvSpPr>
        <p:spPr>
          <a:xfrm>
            <a:off x="496416" y="2598715"/>
            <a:ext cx="589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>
                <a:solidFill>
                  <a:srgbClr val="374151"/>
                </a:solidFill>
                <a:latin typeface="Söhne"/>
              </a:rPr>
              <a:t>Membuat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Mahasiswa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Mahasiswi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Memahami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peran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Islam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budaya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sejarah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banyak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negara.</a:t>
            </a:r>
            <a:endParaRPr lang="en-ID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DC068D7-7402-4062-8B48-50047E4D7318}"/>
              </a:ext>
            </a:extLst>
          </p:cNvPr>
          <p:cNvSpPr/>
          <p:nvPr/>
        </p:nvSpPr>
        <p:spPr>
          <a:xfrm>
            <a:off x="-2826684" y="293639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B8EE18-5A8C-FC86-4961-034C5C333487}"/>
              </a:ext>
            </a:extLst>
          </p:cNvPr>
          <p:cNvSpPr/>
          <p:nvPr/>
        </p:nvSpPr>
        <p:spPr>
          <a:xfrm>
            <a:off x="496416" y="6309185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A9995A-80FE-0A42-62F2-03C4FD94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72" y="196800"/>
            <a:ext cx="6824040" cy="6824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C66D2-F207-A506-A3C3-52C48BC6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58" y="0"/>
            <a:ext cx="971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93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B3015C8-25A9-4987-BBCB-F10762C0B256}"/>
              </a:ext>
            </a:extLst>
          </p:cNvPr>
          <p:cNvSpPr txBox="1"/>
          <p:nvPr/>
        </p:nvSpPr>
        <p:spPr>
          <a:xfrm>
            <a:off x="1376410" y="412599"/>
            <a:ext cx="4019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b="1" i="0" dirty="0" err="1">
                <a:effectLst/>
                <a:latin typeface="+mj-lt"/>
              </a:rPr>
              <a:t>Alasan</a:t>
            </a:r>
            <a:r>
              <a:rPr lang="en-ID" sz="3000" b="1" i="0" dirty="0">
                <a:effectLst/>
                <a:latin typeface="+mj-lt"/>
              </a:rPr>
              <a:t> 3 </a:t>
            </a:r>
            <a:r>
              <a:rPr lang="en-ID" sz="3000" b="1" i="0" dirty="0" err="1">
                <a:effectLst/>
                <a:latin typeface="+mj-lt"/>
              </a:rPr>
              <a:t>untuk</a:t>
            </a:r>
            <a:r>
              <a:rPr lang="en-ID" sz="3000" b="1" i="0" dirty="0">
                <a:effectLst/>
                <a:latin typeface="+mj-lt"/>
              </a:rPr>
              <a:t> </a:t>
            </a:r>
            <a:r>
              <a:rPr lang="en-ID" sz="3000" b="1" i="0" dirty="0" err="1">
                <a:effectLst/>
                <a:latin typeface="+mj-lt"/>
              </a:rPr>
              <a:t>Toleransi</a:t>
            </a:r>
            <a:r>
              <a:rPr lang="en-ID" sz="3000" b="1" i="0" dirty="0">
                <a:effectLst/>
                <a:latin typeface="+mj-lt"/>
              </a:rPr>
              <a:t> </a:t>
            </a:r>
            <a:r>
              <a:rPr lang="en-ID" sz="3000" b="1" i="0" dirty="0" err="1">
                <a:effectLst/>
                <a:latin typeface="+mj-lt"/>
              </a:rPr>
              <a:t>Antar</a:t>
            </a:r>
            <a:r>
              <a:rPr lang="en-ID" sz="3000" b="1" i="0" dirty="0">
                <a:effectLst/>
                <a:latin typeface="+mj-lt"/>
              </a:rPr>
              <a:t> Agama</a:t>
            </a:r>
            <a:endParaRPr lang="en-US" sz="3000" dirty="0">
              <a:solidFill>
                <a:srgbClr val="D8390D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1810F6-FC7C-496F-8D40-1ADF463B100E}"/>
              </a:ext>
            </a:extLst>
          </p:cNvPr>
          <p:cNvGrpSpPr/>
          <p:nvPr/>
        </p:nvGrpSpPr>
        <p:grpSpPr>
          <a:xfrm>
            <a:off x="701157" y="1680559"/>
            <a:ext cx="603250" cy="0"/>
            <a:chOff x="7150100" y="3662052"/>
            <a:chExt cx="603250" cy="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A628FA-636F-4A1F-AD32-22611CB415FE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3662052"/>
              <a:ext cx="336550" cy="0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E96655-B474-4248-9682-05EB2F756603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3DBEEB-242E-42A6-A21A-DE36DC6D5F8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35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629066-042B-4690-8336-B59C3A8DF96D}"/>
              </a:ext>
            </a:extLst>
          </p:cNvPr>
          <p:cNvSpPr txBox="1"/>
          <p:nvPr/>
        </p:nvSpPr>
        <p:spPr>
          <a:xfrm>
            <a:off x="496416" y="2598715"/>
            <a:ext cx="589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Mendorong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Mahasiswa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Mahasiswi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>
                <a:solidFill>
                  <a:srgbClr val="374151"/>
                </a:solidFill>
                <a:effectLst/>
                <a:latin typeface="Söhne"/>
              </a:rPr>
              <a:t>lebih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bertoleransi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memiliki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pemahaman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antar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agama.</a:t>
            </a:r>
            <a:endParaRPr lang="en-ID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DC068D7-7402-4062-8B48-50047E4D7318}"/>
              </a:ext>
            </a:extLst>
          </p:cNvPr>
          <p:cNvSpPr/>
          <p:nvPr/>
        </p:nvSpPr>
        <p:spPr>
          <a:xfrm>
            <a:off x="-2826684" y="293639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B8EE18-5A8C-FC86-4961-034C5C333487}"/>
              </a:ext>
            </a:extLst>
          </p:cNvPr>
          <p:cNvSpPr/>
          <p:nvPr/>
        </p:nvSpPr>
        <p:spPr>
          <a:xfrm>
            <a:off x="496416" y="6309185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A9995A-80FE-0A42-62F2-03C4FD94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72" y="196800"/>
            <a:ext cx="6824040" cy="6824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C66D2-F207-A506-A3C3-52C48BC6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58" y="0"/>
            <a:ext cx="971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B3015C8-25A9-4987-BBCB-F10762C0B256}"/>
              </a:ext>
            </a:extLst>
          </p:cNvPr>
          <p:cNvSpPr txBox="1"/>
          <p:nvPr/>
        </p:nvSpPr>
        <p:spPr>
          <a:xfrm>
            <a:off x="1376410" y="412599"/>
            <a:ext cx="4019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b="1" i="0" dirty="0" err="1">
                <a:effectLst/>
                <a:latin typeface="+mj-lt"/>
              </a:rPr>
              <a:t>Alasan</a:t>
            </a:r>
            <a:r>
              <a:rPr lang="en-ID" sz="3000" b="1" i="0" dirty="0">
                <a:effectLst/>
                <a:latin typeface="+mj-lt"/>
              </a:rPr>
              <a:t> 4 </a:t>
            </a:r>
            <a:r>
              <a:rPr lang="en-ID" sz="3000" b="1" i="0" dirty="0" err="1">
                <a:effectLst/>
                <a:latin typeface="+mj-lt"/>
              </a:rPr>
              <a:t>untuk</a:t>
            </a:r>
            <a:r>
              <a:rPr lang="en-ID" sz="3000" b="1" i="0" dirty="0">
                <a:effectLst/>
                <a:latin typeface="+mj-lt"/>
              </a:rPr>
              <a:t> Etika dan Moral</a:t>
            </a:r>
            <a:endParaRPr lang="en-US" sz="3000" dirty="0">
              <a:solidFill>
                <a:srgbClr val="D8390D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1810F6-FC7C-496F-8D40-1ADF463B100E}"/>
              </a:ext>
            </a:extLst>
          </p:cNvPr>
          <p:cNvGrpSpPr/>
          <p:nvPr/>
        </p:nvGrpSpPr>
        <p:grpSpPr>
          <a:xfrm>
            <a:off x="701157" y="1680559"/>
            <a:ext cx="603250" cy="0"/>
            <a:chOff x="7150100" y="3662052"/>
            <a:chExt cx="603250" cy="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A628FA-636F-4A1F-AD32-22611CB415FE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3662052"/>
              <a:ext cx="336550" cy="0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E96655-B474-4248-9682-05EB2F756603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3DBEEB-242E-42A6-A21A-DE36DC6D5F8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35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629066-042B-4690-8336-B59C3A8DF96D}"/>
              </a:ext>
            </a:extLst>
          </p:cNvPr>
          <p:cNvSpPr txBox="1"/>
          <p:nvPr/>
        </p:nvSpPr>
        <p:spPr>
          <a:xfrm>
            <a:off x="496416" y="2598715"/>
            <a:ext cx="589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1600" b="0" i="0" dirty="0">
                <a:solidFill>
                  <a:srgbClr val="374151"/>
                </a:solidFill>
                <a:effectLst/>
                <a:latin typeface="Söhne"/>
              </a:rPr>
              <a:t>Memberikan landasan etika dan moral yang kuat untuk Mahasiswa/Mahasiswi.</a:t>
            </a:r>
            <a:endParaRPr lang="en-ID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DC068D7-7402-4062-8B48-50047E4D7318}"/>
              </a:ext>
            </a:extLst>
          </p:cNvPr>
          <p:cNvSpPr/>
          <p:nvPr/>
        </p:nvSpPr>
        <p:spPr>
          <a:xfrm>
            <a:off x="-2826684" y="293639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B8EE18-5A8C-FC86-4961-034C5C333487}"/>
              </a:ext>
            </a:extLst>
          </p:cNvPr>
          <p:cNvSpPr/>
          <p:nvPr/>
        </p:nvSpPr>
        <p:spPr>
          <a:xfrm>
            <a:off x="496416" y="6309185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A9995A-80FE-0A42-62F2-03C4FD94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72" y="196800"/>
            <a:ext cx="6824040" cy="6824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C66D2-F207-A506-A3C3-52C48BC6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58" y="0"/>
            <a:ext cx="971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24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B3015C8-25A9-4987-BBCB-F10762C0B256}"/>
              </a:ext>
            </a:extLst>
          </p:cNvPr>
          <p:cNvSpPr txBox="1"/>
          <p:nvPr/>
        </p:nvSpPr>
        <p:spPr>
          <a:xfrm>
            <a:off x="1376410" y="412599"/>
            <a:ext cx="4019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b="1" i="0" dirty="0" err="1">
                <a:effectLst/>
                <a:latin typeface="+mj-lt"/>
              </a:rPr>
              <a:t>Alasan</a:t>
            </a:r>
            <a:r>
              <a:rPr lang="en-ID" sz="3000" b="1" i="0" dirty="0">
                <a:effectLst/>
                <a:latin typeface="+mj-lt"/>
              </a:rPr>
              <a:t> 5 </a:t>
            </a:r>
            <a:r>
              <a:rPr lang="en-ID" sz="3000" b="1" i="0" dirty="0" err="1">
                <a:effectLst/>
                <a:latin typeface="+mj-lt"/>
              </a:rPr>
              <a:t>untuk</a:t>
            </a:r>
            <a:r>
              <a:rPr lang="en-ID" sz="3000" b="1" i="0" dirty="0">
                <a:effectLst/>
                <a:latin typeface="+mj-lt"/>
              </a:rPr>
              <a:t> </a:t>
            </a:r>
            <a:r>
              <a:rPr lang="en-ID" sz="3000" b="1" i="0" dirty="0" err="1">
                <a:effectLst/>
                <a:latin typeface="+mj-lt"/>
              </a:rPr>
              <a:t>Pemahaman</a:t>
            </a:r>
            <a:r>
              <a:rPr lang="en-ID" sz="3000" b="1" i="0" dirty="0">
                <a:effectLst/>
                <a:latin typeface="+mj-lt"/>
              </a:rPr>
              <a:t> Global</a:t>
            </a:r>
            <a:endParaRPr lang="en-US" sz="3000" dirty="0">
              <a:solidFill>
                <a:srgbClr val="D8390D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1810F6-FC7C-496F-8D40-1ADF463B100E}"/>
              </a:ext>
            </a:extLst>
          </p:cNvPr>
          <p:cNvGrpSpPr/>
          <p:nvPr/>
        </p:nvGrpSpPr>
        <p:grpSpPr>
          <a:xfrm>
            <a:off x="701157" y="1680559"/>
            <a:ext cx="603250" cy="0"/>
            <a:chOff x="7150100" y="3662052"/>
            <a:chExt cx="603250" cy="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A628FA-636F-4A1F-AD32-22611CB415FE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3662052"/>
              <a:ext cx="336550" cy="0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E96655-B474-4248-9682-05EB2F756603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3DBEEB-242E-42A6-A21A-DE36DC6D5F8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35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629066-042B-4690-8336-B59C3A8DF96D}"/>
              </a:ext>
            </a:extLst>
          </p:cNvPr>
          <p:cNvSpPr txBox="1"/>
          <p:nvPr/>
        </p:nvSpPr>
        <p:spPr>
          <a:xfrm>
            <a:off x="496416" y="2598715"/>
            <a:ext cx="589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>
                <a:solidFill>
                  <a:srgbClr val="374151"/>
                </a:solidFill>
                <a:latin typeface="Söhne"/>
              </a:rPr>
              <a:t>Membuat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Mahasiswa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Mahasiswi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Memahami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cara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berintraksi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nn-NO" sz="1600" b="0" i="0" dirty="0">
                <a:solidFill>
                  <a:srgbClr val="374151"/>
                </a:solidFill>
                <a:effectLst/>
                <a:latin typeface="Söhne"/>
              </a:rPr>
              <a:t> dalam konteks interaksi global dengan negara-negara Muslim.</a:t>
            </a:r>
            <a:endParaRPr lang="en-ID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DC068D7-7402-4062-8B48-50047E4D7318}"/>
              </a:ext>
            </a:extLst>
          </p:cNvPr>
          <p:cNvSpPr/>
          <p:nvPr/>
        </p:nvSpPr>
        <p:spPr>
          <a:xfrm>
            <a:off x="-2826684" y="293639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B8EE18-5A8C-FC86-4961-034C5C333487}"/>
              </a:ext>
            </a:extLst>
          </p:cNvPr>
          <p:cNvSpPr/>
          <p:nvPr/>
        </p:nvSpPr>
        <p:spPr>
          <a:xfrm>
            <a:off x="496416" y="6309185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A9995A-80FE-0A42-62F2-03C4FD94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72" y="196800"/>
            <a:ext cx="6824040" cy="6824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C66D2-F207-A506-A3C3-52C48BC6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58" y="0"/>
            <a:ext cx="971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7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B3015C8-25A9-4987-BBCB-F10762C0B256}"/>
              </a:ext>
            </a:extLst>
          </p:cNvPr>
          <p:cNvSpPr txBox="1"/>
          <p:nvPr/>
        </p:nvSpPr>
        <p:spPr>
          <a:xfrm>
            <a:off x="1376410" y="412599"/>
            <a:ext cx="4019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b="1" i="0" dirty="0" err="1">
                <a:effectLst/>
                <a:latin typeface="+mj-lt"/>
              </a:rPr>
              <a:t>Alasan</a:t>
            </a:r>
            <a:r>
              <a:rPr lang="en-ID" sz="3000" b="1" i="0" dirty="0">
                <a:effectLst/>
                <a:latin typeface="+mj-lt"/>
              </a:rPr>
              <a:t> 6 </a:t>
            </a:r>
            <a:r>
              <a:rPr lang="en-ID" sz="3000" b="1" i="0" dirty="0" err="1">
                <a:effectLst/>
                <a:latin typeface="+mj-lt"/>
              </a:rPr>
              <a:t>untuk</a:t>
            </a:r>
            <a:r>
              <a:rPr lang="en-ID" sz="3000" b="1" i="0" dirty="0">
                <a:effectLst/>
                <a:latin typeface="+mj-lt"/>
              </a:rPr>
              <a:t> </a:t>
            </a:r>
            <a:r>
              <a:rPr lang="en-ID" sz="3000" b="1" i="0" dirty="0" err="1">
                <a:effectLst/>
                <a:latin typeface="+mj-lt"/>
              </a:rPr>
              <a:t>Penelitian</a:t>
            </a:r>
            <a:r>
              <a:rPr lang="en-ID" sz="3000" b="1" i="0" dirty="0">
                <a:effectLst/>
                <a:latin typeface="+mj-lt"/>
              </a:rPr>
              <a:t> </a:t>
            </a:r>
            <a:r>
              <a:rPr lang="en-ID" sz="3000" b="1" i="0" dirty="0" err="1">
                <a:effectLst/>
                <a:latin typeface="+mj-lt"/>
              </a:rPr>
              <a:t>Akamdemik</a:t>
            </a:r>
            <a:endParaRPr lang="en-US" sz="3000" dirty="0">
              <a:solidFill>
                <a:srgbClr val="D8390D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1810F6-FC7C-496F-8D40-1ADF463B100E}"/>
              </a:ext>
            </a:extLst>
          </p:cNvPr>
          <p:cNvGrpSpPr/>
          <p:nvPr/>
        </p:nvGrpSpPr>
        <p:grpSpPr>
          <a:xfrm>
            <a:off x="701157" y="1680559"/>
            <a:ext cx="603250" cy="0"/>
            <a:chOff x="7150100" y="3662052"/>
            <a:chExt cx="603250" cy="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A628FA-636F-4A1F-AD32-22611CB415FE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3662052"/>
              <a:ext cx="336550" cy="0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E96655-B474-4248-9682-05EB2F756603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3DBEEB-242E-42A6-A21A-DE36DC6D5F8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35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629066-042B-4690-8336-B59C3A8DF96D}"/>
              </a:ext>
            </a:extLst>
          </p:cNvPr>
          <p:cNvSpPr txBox="1"/>
          <p:nvPr/>
        </p:nvSpPr>
        <p:spPr>
          <a:xfrm>
            <a:off x="496416" y="2598715"/>
            <a:ext cx="589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>
                <a:solidFill>
                  <a:srgbClr val="374151"/>
                </a:solidFill>
                <a:latin typeface="Söhne"/>
              </a:rPr>
              <a:t>Membuat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Mahasiswa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Mahasiswi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Mengetahui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cara</a:t>
            </a:r>
            <a:r>
              <a:rPr lang="en-ID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D" sz="1600" dirty="0" err="1">
                <a:solidFill>
                  <a:srgbClr val="374151"/>
                </a:solidFill>
                <a:latin typeface="Söhne"/>
              </a:rPr>
              <a:t>atau</a:t>
            </a:r>
            <a:r>
              <a:rPr lang="en-ID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Peluang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penelitian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mendalam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tentang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Islam.</a:t>
            </a:r>
            <a:endParaRPr lang="en-ID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DC068D7-7402-4062-8B48-50047E4D7318}"/>
              </a:ext>
            </a:extLst>
          </p:cNvPr>
          <p:cNvSpPr/>
          <p:nvPr/>
        </p:nvSpPr>
        <p:spPr>
          <a:xfrm>
            <a:off x="-2826684" y="293639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B8EE18-5A8C-FC86-4961-034C5C333487}"/>
              </a:ext>
            </a:extLst>
          </p:cNvPr>
          <p:cNvSpPr/>
          <p:nvPr/>
        </p:nvSpPr>
        <p:spPr>
          <a:xfrm>
            <a:off x="496416" y="6309185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A9995A-80FE-0A42-62F2-03C4FD94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72" y="196800"/>
            <a:ext cx="6824040" cy="6824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C66D2-F207-A506-A3C3-52C48BC6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58" y="0"/>
            <a:ext cx="971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09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B3015C8-25A9-4987-BBCB-F10762C0B256}"/>
              </a:ext>
            </a:extLst>
          </p:cNvPr>
          <p:cNvSpPr txBox="1"/>
          <p:nvPr/>
        </p:nvSpPr>
        <p:spPr>
          <a:xfrm>
            <a:off x="1376410" y="412599"/>
            <a:ext cx="4019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b="1" i="0" dirty="0" err="1">
                <a:effectLst/>
                <a:latin typeface="+mj-lt"/>
              </a:rPr>
              <a:t>Alasan</a:t>
            </a:r>
            <a:r>
              <a:rPr lang="en-ID" sz="3000" b="1" i="0" dirty="0">
                <a:effectLst/>
                <a:latin typeface="+mj-lt"/>
              </a:rPr>
              <a:t> 7 </a:t>
            </a:r>
            <a:r>
              <a:rPr lang="en-ID" sz="3000" b="1" i="0" dirty="0" err="1">
                <a:effectLst/>
                <a:latin typeface="+mj-lt"/>
              </a:rPr>
              <a:t>untuk</a:t>
            </a:r>
            <a:r>
              <a:rPr lang="en-ID" sz="3000" b="1" i="0" dirty="0">
                <a:effectLst/>
                <a:latin typeface="+mj-lt"/>
              </a:rPr>
              <a:t> </a:t>
            </a:r>
            <a:r>
              <a:rPr lang="en-ID" sz="3000" b="1" i="0" dirty="0" err="1">
                <a:effectLst/>
                <a:latin typeface="+mj-lt"/>
              </a:rPr>
              <a:t>Pemahaman</a:t>
            </a:r>
            <a:r>
              <a:rPr lang="en-ID" sz="3000" b="1" i="0" dirty="0">
                <a:effectLst/>
                <a:latin typeface="+mj-lt"/>
              </a:rPr>
              <a:t> Sosial</a:t>
            </a:r>
            <a:endParaRPr lang="en-US" sz="3000" dirty="0">
              <a:solidFill>
                <a:srgbClr val="D8390D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1810F6-FC7C-496F-8D40-1ADF463B100E}"/>
              </a:ext>
            </a:extLst>
          </p:cNvPr>
          <p:cNvGrpSpPr/>
          <p:nvPr/>
        </p:nvGrpSpPr>
        <p:grpSpPr>
          <a:xfrm>
            <a:off x="701157" y="1680559"/>
            <a:ext cx="603250" cy="0"/>
            <a:chOff x="7150100" y="3662052"/>
            <a:chExt cx="603250" cy="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A628FA-636F-4A1F-AD32-22611CB415FE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3662052"/>
              <a:ext cx="336550" cy="0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E96655-B474-4248-9682-05EB2F756603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3DBEEB-242E-42A6-A21A-DE36DC6D5F8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35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629066-042B-4690-8336-B59C3A8DF96D}"/>
              </a:ext>
            </a:extLst>
          </p:cNvPr>
          <p:cNvSpPr txBox="1"/>
          <p:nvPr/>
        </p:nvSpPr>
        <p:spPr>
          <a:xfrm>
            <a:off x="496416" y="2598715"/>
            <a:ext cx="589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>
                <a:solidFill>
                  <a:srgbClr val="374151"/>
                </a:solidFill>
                <a:latin typeface="Söhne"/>
              </a:rPr>
              <a:t>Membuat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Mahasiswa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öhne"/>
              </a:rPr>
              <a:t>Mahasiswi</a:t>
            </a:r>
            <a:r>
              <a:rPr lang="en-ID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D" sz="1600" dirty="0" err="1">
                <a:solidFill>
                  <a:srgbClr val="374151"/>
                </a:solidFill>
                <a:latin typeface="Söhne"/>
              </a:rPr>
              <a:t>lebih</a:t>
            </a:r>
            <a:r>
              <a:rPr lang="en-ID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nn-NO" sz="1600" b="0" i="0" dirty="0">
                <a:solidFill>
                  <a:srgbClr val="374151"/>
                </a:solidFill>
                <a:effectLst/>
                <a:latin typeface="Söhne"/>
              </a:rPr>
              <a:t>Memahami dinamika sosial dalam masyarakat Muslim.</a:t>
            </a:r>
            <a:endParaRPr lang="en-ID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DC068D7-7402-4062-8B48-50047E4D7318}"/>
              </a:ext>
            </a:extLst>
          </p:cNvPr>
          <p:cNvSpPr/>
          <p:nvPr/>
        </p:nvSpPr>
        <p:spPr>
          <a:xfrm>
            <a:off x="-2826684" y="293639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B8EE18-5A8C-FC86-4961-034C5C333487}"/>
              </a:ext>
            </a:extLst>
          </p:cNvPr>
          <p:cNvSpPr/>
          <p:nvPr/>
        </p:nvSpPr>
        <p:spPr>
          <a:xfrm>
            <a:off x="496416" y="6309185"/>
            <a:ext cx="4023512" cy="3489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A9995A-80FE-0A42-62F2-03C4FD94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72" y="196800"/>
            <a:ext cx="6824040" cy="6824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C66D2-F207-A506-A3C3-52C48BC6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58" y="0"/>
            <a:ext cx="971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66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2020 #10 Yellow - Gray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FFB93B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ala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81ADD"/>
      </a:accent1>
      <a:accent2>
        <a:srgbClr val="2A1596"/>
      </a:accent2>
      <a:accent3>
        <a:srgbClr val="D75654"/>
      </a:accent3>
      <a:accent4>
        <a:srgbClr val="08AE6E"/>
      </a:accent4>
      <a:accent5>
        <a:srgbClr val="3EBD9D"/>
      </a:accent5>
      <a:accent6>
        <a:srgbClr val="5D5994"/>
      </a:accent6>
      <a:hlink>
        <a:srgbClr val="0563C1"/>
      </a:hlink>
      <a:folHlink>
        <a:srgbClr val="954F72"/>
      </a:folHlink>
    </a:clrScheme>
    <a:fontScheme name="Custom 3">
      <a:majorFont>
        <a:latin typeface="Poppins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34DF0"/>
      </a:accent1>
      <a:accent2>
        <a:srgbClr val="1CAAE8"/>
      </a:accent2>
      <a:accent3>
        <a:srgbClr val="76E5C4"/>
      </a:accent3>
      <a:accent4>
        <a:srgbClr val="5B44EC"/>
      </a:accent4>
      <a:accent5>
        <a:srgbClr val="FFC000"/>
      </a:accent5>
      <a:accent6>
        <a:srgbClr val="E49300"/>
      </a:accent6>
      <a:hlink>
        <a:srgbClr val="0563C1"/>
      </a:hlink>
      <a:folHlink>
        <a:srgbClr val="954F72"/>
      </a:folHlink>
    </a:clrScheme>
    <a:fontScheme name="Custom 1">
      <a:majorFont>
        <a:latin typeface="Manrope SemiBold"/>
        <a:ea typeface=""/>
        <a:cs typeface=""/>
      </a:majorFont>
      <a:minorFont>
        <a:latin typeface="Manro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Infographic Freebies Color 3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4D69FA"/>
      </a:accent1>
      <a:accent2>
        <a:srgbClr val="2859DF"/>
      </a:accent2>
      <a:accent3>
        <a:srgbClr val="03D990"/>
      </a:accent3>
      <a:accent4>
        <a:srgbClr val="35D94B"/>
      </a:accent4>
      <a:accent5>
        <a:srgbClr val="FF6626"/>
      </a:accent5>
      <a:accent6>
        <a:srgbClr val="FF2F3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2ACDE50-B1EE-459A-A520-24F49CEBBECD}">
  <we:reference id="wa200003157" version="1.0.0.0" store="en-US" storeType="OMEX"/>
  <we:alternateReferences>
    <we:reference id="WA200003157" version="1.0.0.0" store="WA20000315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205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34" baseType="lpstr">
      <vt:lpstr>Abadi</vt:lpstr>
      <vt:lpstr>Arial</vt:lpstr>
      <vt:lpstr>Bahnschrift SemiBold</vt:lpstr>
      <vt:lpstr>Calibri</vt:lpstr>
      <vt:lpstr>Gill Sans MT</vt:lpstr>
      <vt:lpstr>Lexend</vt:lpstr>
      <vt:lpstr>Lexend Medium</vt:lpstr>
      <vt:lpstr>Manrope</vt:lpstr>
      <vt:lpstr>Metropolis Extra Bold</vt:lpstr>
      <vt:lpstr>Poppins</vt:lpstr>
      <vt:lpstr>Poppins ExtraBold</vt:lpstr>
      <vt:lpstr>Poppins Light</vt:lpstr>
      <vt:lpstr>Roboto</vt:lpstr>
      <vt:lpstr>Roboto Light</vt:lpstr>
      <vt:lpstr>Söhne</vt:lpstr>
      <vt:lpstr>1_Office Theme</vt:lpstr>
      <vt:lpstr>Office Theme</vt:lpstr>
      <vt:lpstr>Office Theme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rezi sandani</dc:creator>
  <cp:lastModifiedBy>rezi sandani</cp:lastModifiedBy>
  <cp:revision>1</cp:revision>
  <dcterms:created xsi:type="dcterms:W3CDTF">2023-05-30T08:46:20Z</dcterms:created>
  <dcterms:modified xsi:type="dcterms:W3CDTF">2023-10-06T09:31:52Z</dcterms:modified>
</cp:coreProperties>
</file>