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46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0F174-F292-4D9F-8017-BFFFBC4F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Primitive Data Types Vs. Reference Types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F367E-20FC-417E-85D9-767A2C08F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7777"/>
            <a:ext cx="8229600" cy="35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7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D271-12D8-4810-BF7D-2C924AA6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807C8-3DA9-4DF4-B80E-EFC85682D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2396331"/>
            <a:ext cx="2667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9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239E-3125-4237-B524-AA5A2740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Types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09B916-A59D-4D47-A44C-0CC662F38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2396331"/>
            <a:ext cx="3800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42BE-2BBD-4783-8026-A4F0668D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Typed Language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05C5E-A596-4A75-B0CB-102AAE274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75629"/>
            <a:ext cx="8229600" cy="29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6EFD-9DD4-4638-AAFA-4F355C9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6F0D9C-D25D-481B-8267-D6CEFE449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057400"/>
            <a:ext cx="8674399" cy="38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Primitive Data Types Vs. Reference Types</vt:lpstr>
      <vt:lpstr>Primitive Data Types</vt:lpstr>
      <vt:lpstr>Reference Data Types</vt:lpstr>
      <vt:lpstr>Dynamically Typed Language </vt:lpstr>
      <vt:lpstr>What is The DOM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 Vs. Reference Types</dc:title>
  <dc:creator>Alfred Rezk</dc:creator>
  <cp:lastModifiedBy>Alfred Rezk</cp:lastModifiedBy>
  <cp:revision>3</cp:revision>
  <dcterms:created xsi:type="dcterms:W3CDTF">2006-08-16T00:00:00Z</dcterms:created>
  <dcterms:modified xsi:type="dcterms:W3CDTF">2020-01-11T04:13:21Z</dcterms:modified>
</cp:coreProperties>
</file>