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Desain Web</a:t>
            </a:r>
            <a:br>
              <a:rPr lang="id-ID" sz="2400" dirty="0" smtClean="0"/>
            </a:br>
            <a:r>
              <a:rPr lang="id-ID" sz="2400" dirty="0" smtClean="0"/>
              <a:t>Tugas 2</a:t>
            </a:r>
            <a:endParaRPr lang="id-ID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1600" dirty="0" smtClean="0"/>
              <a:t>Nama : Rezky Yustisio Hadi Pratama</a:t>
            </a:r>
          </a:p>
          <a:p>
            <a:r>
              <a:rPr lang="id-ID" sz="1600" dirty="0" smtClean="0"/>
              <a:t>NIM : 3201816021</a:t>
            </a:r>
          </a:p>
          <a:p>
            <a:r>
              <a:rPr lang="id-ID" sz="1600" dirty="0" smtClean="0"/>
              <a:t>Kelas : 4B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5441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2.9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86" y="1151506"/>
            <a:ext cx="4134427" cy="2715644"/>
          </a:xfrm>
        </p:spPr>
      </p:pic>
      <p:sp>
        <p:nvSpPr>
          <p:cNvPr id="5" name="TextBox 4"/>
          <p:cNvSpPr txBox="1"/>
          <p:nvPr/>
        </p:nvSpPr>
        <p:spPr>
          <a:xfrm>
            <a:off x="533400" y="4095750"/>
            <a:ext cx="6046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2.9 adalah sebuah gambar yang diinputkan menggunakan tag img.</a:t>
            </a:r>
          </a:p>
        </p:txBody>
      </p:sp>
    </p:spTree>
    <p:extLst>
      <p:ext uri="{BB962C8B-B14F-4D97-AF65-F5344CB8AC3E}">
        <p14:creationId xmlns:p14="http://schemas.microsoft.com/office/powerpoint/2010/main" val="42421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2.10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50" y="914400"/>
            <a:ext cx="4620099" cy="3181350"/>
          </a:xfrm>
        </p:spPr>
      </p:pic>
      <p:sp>
        <p:nvSpPr>
          <p:cNvPr id="5" name="TextBox 4"/>
          <p:cNvSpPr txBox="1"/>
          <p:nvPr/>
        </p:nvSpPr>
        <p:spPr>
          <a:xfrm>
            <a:off x="533400" y="4236463"/>
            <a:ext cx="812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2.10 sama seperti latihan sebelumnya yang mana ada penambahan teks dengan kalimat Images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Center dan perubahan posisi gambar dan teks menjadi ke tengah dengan atribut align dengan nilainya center.</a:t>
            </a:r>
          </a:p>
        </p:txBody>
      </p:sp>
    </p:spTree>
    <p:extLst>
      <p:ext uri="{BB962C8B-B14F-4D97-AF65-F5344CB8AC3E}">
        <p14:creationId xmlns:p14="http://schemas.microsoft.com/office/powerpoint/2010/main" val="23546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9" y="918111"/>
            <a:ext cx="4458322" cy="3101439"/>
          </a:xfrm>
        </p:spPr>
      </p:pic>
      <p:sp>
        <p:nvSpPr>
          <p:cNvPr id="5" name="TextBox 4"/>
          <p:cNvSpPr txBox="1"/>
          <p:nvPr/>
        </p:nvSpPr>
        <p:spPr>
          <a:xfrm>
            <a:off x="533400" y="4240893"/>
            <a:ext cx="8037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2.11 sama seperti latihan sebelumnya yang mana ada penambahan border di sekeliling gambar</a:t>
            </a:r>
            <a:r>
              <a:rPr lang="id-ID" sz="1200" dirty="0">
                <a:latin typeface="Arial" pitchFamily="34" charset="0"/>
                <a:cs typeface="Arial" pitchFamily="34" charset="0"/>
              </a:rPr>
              <a:t>.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2.12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1750"/>
            <a:ext cx="8229600" cy="2990200"/>
          </a:xfrm>
        </p:spPr>
      </p:pic>
      <p:sp>
        <p:nvSpPr>
          <p:cNvPr id="5" name="TextBox 4"/>
          <p:cNvSpPr txBox="1"/>
          <p:nvPr/>
        </p:nvSpPr>
        <p:spPr>
          <a:xfrm>
            <a:off x="378459" y="4319885"/>
            <a:ext cx="788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2.12 sama seperti latihan sebelumnya yang mana ada penambahan background image yang </a:t>
            </a:r>
          </a:p>
          <a:p>
            <a:r>
              <a:rPr lang="id-ID" sz="1200" dirty="0">
                <a:latin typeface="Arial" pitchFamily="34" charset="0"/>
                <a:cs typeface="Arial" pitchFamily="34" charset="0"/>
              </a:rPr>
              <a:t>d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itambahkan pada tag body dengan atribut backgroud yang nilainya adalah nama/lokasi file gambar..</a:t>
            </a:r>
          </a:p>
        </p:txBody>
      </p:sp>
    </p:spTree>
    <p:extLst>
      <p:ext uri="{BB962C8B-B14F-4D97-AF65-F5344CB8AC3E}">
        <p14:creationId xmlns:p14="http://schemas.microsoft.com/office/powerpoint/2010/main" val="19942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52550"/>
            <a:ext cx="3096057" cy="1705213"/>
          </a:xfrm>
        </p:spPr>
      </p:pic>
      <p:sp>
        <p:nvSpPr>
          <p:cNvPr id="5" name="TextBox 4"/>
          <p:cNvSpPr txBox="1"/>
          <p:nvPr/>
        </p:nvSpPr>
        <p:spPr>
          <a:xfrm>
            <a:off x="396180" y="3181350"/>
            <a:ext cx="873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2.13 adalah sebuah tabel dengan penambahan backgroud image pada kolom Nim dan Nama Mahasiswa.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Cara menambahkannya dengan menggunakan atribut background terhadap tag td yang mana nilainya adalah 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nama/lokasi gambar.</a:t>
            </a:r>
          </a:p>
        </p:txBody>
      </p:sp>
    </p:spTree>
    <p:extLst>
      <p:ext uri="{BB962C8B-B14F-4D97-AF65-F5344CB8AC3E}">
        <p14:creationId xmlns:p14="http://schemas.microsoft.com/office/powerpoint/2010/main" val="27289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2.14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9" y="989559"/>
            <a:ext cx="7287642" cy="3106192"/>
          </a:xfrm>
        </p:spPr>
      </p:pic>
      <p:sp>
        <p:nvSpPr>
          <p:cNvPr id="5" name="TextBox 4"/>
          <p:cNvSpPr txBox="1"/>
          <p:nvPr/>
        </p:nvSpPr>
        <p:spPr>
          <a:xfrm>
            <a:off x="533400" y="4134649"/>
            <a:ext cx="826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2.14 adalah sebuah tabel yang mempunyai 2 baris dan 3 kolom yang mana isinya terdapat gambar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dan Teks. Di tabel tersebut juga menambahkan border dengan nilainya 10 sehingga terlihat tebal.</a:t>
            </a:r>
          </a:p>
        </p:txBody>
      </p:sp>
    </p:spTree>
    <p:extLst>
      <p:ext uri="{BB962C8B-B14F-4D97-AF65-F5344CB8AC3E}">
        <p14:creationId xmlns:p14="http://schemas.microsoft.com/office/powerpoint/2010/main" val="5847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2.15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8750"/>
            <a:ext cx="8229600" cy="1757778"/>
          </a:xfrm>
        </p:spPr>
      </p:pic>
      <p:sp>
        <p:nvSpPr>
          <p:cNvPr id="6" name="TextBox 5"/>
          <p:cNvSpPr txBox="1"/>
          <p:nvPr/>
        </p:nvSpPr>
        <p:spPr>
          <a:xfrm>
            <a:off x="457200" y="3486150"/>
            <a:ext cx="858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2.15 adalah tampilan kop surat yang mempunyai 1 baris dan 3 kolom. Kolom pertama berisikan logo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Politeknik Negeri Pontianak, Kolom kedua berisikan nama program studi, nama jurusan, alamat dan no telepon. Sedangkan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Kolom ketiga berisikan logo jurusan.</a:t>
            </a:r>
          </a:p>
        </p:txBody>
      </p:sp>
    </p:spTree>
    <p:extLst>
      <p:ext uri="{BB962C8B-B14F-4D97-AF65-F5344CB8AC3E}">
        <p14:creationId xmlns:p14="http://schemas.microsoft.com/office/powerpoint/2010/main" val="21684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1150"/>
            <a:ext cx="2857899" cy="924054"/>
          </a:xfrm>
        </p:spPr>
      </p:pic>
      <p:sp>
        <p:nvSpPr>
          <p:cNvPr id="5" name="TextBox 4"/>
          <p:cNvSpPr txBox="1"/>
          <p:nvPr/>
        </p:nvSpPr>
        <p:spPr>
          <a:xfrm>
            <a:off x="609600" y="2876550"/>
            <a:ext cx="696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2.1 adalah sebuah tabel tanpa garis. Untuk menambahkan garis menggunakan 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atribut border pada tag tabel yang mana nilainya adalah 1.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2.2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76350"/>
            <a:ext cx="2915057" cy="1609950"/>
          </a:xfrm>
        </p:spPr>
      </p:pic>
      <p:sp>
        <p:nvSpPr>
          <p:cNvPr id="6" name="TextBox 5"/>
          <p:cNvSpPr txBox="1"/>
          <p:nvPr/>
        </p:nvSpPr>
        <p:spPr>
          <a:xfrm>
            <a:off x="762000" y="3028950"/>
            <a:ext cx="794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2.2 adalah sebuah tabel dengan garis. Pada tabel tersebut memiliki 2 baris dan 2 kolom. Baris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pertama dimulai dari kiri ke kanan. Sedangkan kolom dimulai dari atas ke bawah.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76350"/>
            <a:ext cx="2924583" cy="1562318"/>
          </a:xfrm>
        </p:spPr>
      </p:pic>
      <p:sp>
        <p:nvSpPr>
          <p:cNvPr id="5" name="TextBox 4"/>
          <p:cNvSpPr txBox="1"/>
          <p:nvPr/>
        </p:nvSpPr>
        <p:spPr>
          <a:xfrm>
            <a:off x="609600" y="3105150"/>
            <a:ext cx="823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2.3 sama seperti latihan sebelumnya yang mana ada penambahan warna merah pada nama kolom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NIM dan Nama Lengkap. Cara menambahkan warna pada baris atau kolom menggunakan atribut bgcolor pada tag tr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maupun tag td yang mana nilainya bisa berupa kode hex, rgb dan lain sebagainya.</a:t>
            </a:r>
            <a:endParaRPr lang="id-ID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2.4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0150"/>
            <a:ext cx="8078327" cy="1495634"/>
          </a:xfrm>
        </p:spPr>
      </p:pic>
      <p:sp>
        <p:nvSpPr>
          <p:cNvPr id="5" name="TextBox 4"/>
          <p:cNvSpPr txBox="1"/>
          <p:nvPr/>
        </p:nvSpPr>
        <p:spPr>
          <a:xfrm>
            <a:off x="609600" y="3105150"/>
            <a:ext cx="8622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2.4 sama seperti latihan sebelumnya yang mana ada perubahan warna merah menjadi warna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kuning pada nama kolom NIM dan Nama Lengkap dan juga penambahan alignment center terhadap table sehingga tabel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berpindah posisi ke center/tengah. Caranya menggunakan atribut align yang mana nilainya adalah seperti yang diketahui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center. Adapun nilai lainnya yaitu right dan left.</a:t>
            </a:r>
          </a:p>
        </p:txBody>
      </p:sp>
    </p:spTree>
    <p:extLst>
      <p:ext uri="{BB962C8B-B14F-4D97-AF65-F5344CB8AC3E}">
        <p14:creationId xmlns:p14="http://schemas.microsoft.com/office/powerpoint/2010/main" val="1455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2.5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950"/>
            <a:ext cx="8229600" cy="1411850"/>
          </a:xfrm>
        </p:spPr>
      </p:pic>
      <p:sp>
        <p:nvSpPr>
          <p:cNvPr id="5" name="TextBox 4"/>
          <p:cNvSpPr txBox="1"/>
          <p:nvPr/>
        </p:nvSpPr>
        <p:spPr>
          <a:xfrm>
            <a:off x="609600" y="3028950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2.5 sama seperti latihan sebelumnya yang mana ada penambahan Colspan dengan</a:t>
            </a:r>
          </a:p>
          <a:p>
            <a:r>
              <a:rPr lang="id-ID" sz="1200" dirty="0">
                <a:latin typeface="Arial" pitchFamily="34" charset="0"/>
                <a:cs typeface="Arial" pitchFamily="34" charset="0"/>
              </a:rPr>
              <a:t>n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ilainya sebanyak 2 pada kolom NIM. Sehingga data NIM dan Nama Mahasiswa menjadi satu ke dalam kolom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NIM karena kolom NIM dapat memuat 2 kolom maka otomatis data NIM dan nama </a:t>
            </a:r>
            <a:r>
              <a:rPr lang="id-ID" sz="1200" dirty="0">
                <a:latin typeface="Arial" pitchFamily="34" charset="0"/>
                <a:cs typeface="Arial" pitchFamily="34" charset="0"/>
              </a:rPr>
              <a:t>m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ahasiswa akan masuk.</a:t>
            </a:r>
          </a:p>
        </p:txBody>
      </p:sp>
    </p:spTree>
    <p:extLst>
      <p:ext uri="{BB962C8B-B14F-4D97-AF65-F5344CB8AC3E}">
        <p14:creationId xmlns:p14="http://schemas.microsoft.com/office/powerpoint/2010/main" val="2919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2.6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52550"/>
            <a:ext cx="3200847" cy="1495634"/>
          </a:xfrm>
        </p:spPr>
      </p:pic>
      <p:sp>
        <p:nvSpPr>
          <p:cNvPr id="6" name="TextBox 5"/>
          <p:cNvSpPr txBox="1"/>
          <p:nvPr/>
        </p:nvSpPr>
        <p:spPr>
          <a:xfrm>
            <a:off x="457200" y="3094960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2.6 adalah tabel normal. </a:t>
            </a:r>
          </a:p>
        </p:txBody>
      </p:sp>
    </p:spTree>
    <p:extLst>
      <p:ext uri="{BB962C8B-B14F-4D97-AF65-F5344CB8AC3E}">
        <p14:creationId xmlns:p14="http://schemas.microsoft.com/office/powerpoint/2010/main" val="5599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2.7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04950"/>
            <a:ext cx="3419952" cy="1476581"/>
          </a:xfrm>
        </p:spPr>
      </p:pic>
      <p:sp>
        <p:nvSpPr>
          <p:cNvPr id="6" name="TextBox 5"/>
          <p:cNvSpPr txBox="1"/>
          <p:nvPr/>
        </p:nvSpPr>
        <p:spPr>
          <a:xfrm>
            <a:off x="457200" y="3371959"/>
            <a:ext cx="801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2.7 sama seperti latihan sebelumnya yang mana ada penambahan warna pada tabel dan baris.</a:t>
            </a:r>
          </a:p>
        </p:txBody>
      </p:sp>
    </p:spTree>
    <p:extLst>
      <p:ext uri="{BB962C8B-B14F-4D97-AF65-F5344CB8AC3E}">
        <p14:creationId xmlns:p14="http://schemas.microsoft.com/office/powerpoint/2010/main" val="169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2.8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76350"/>
            <a:ext cx="4067743" cy="1705213"/>
          </a:xfrm>
        </p:spPr>
      </p:pic>
      <p:sp>
        <p:nvSpPr>
          <p:cNvPr id="6" name="TextBox 5"/>
          <p:cNvSpPr txBox="1"/>
          <p:nvPr/>
        </p:nvSpPr>
        <p:spPr>
          <a:xfrm>
            <a:off x="450112" y="3318244"/>
            <a:ext cx="8158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Pada output latihan 2.8 sama seperti latihan sebelumnya yang mana ada penambahan jumlah kolom dalam 1 kolom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dan jumlah baris dalam 1 baris. Pada kolom Teori dan Praktikum menggunakan colspan dengan nilainya sebanyak 2 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di kolom Nilai. Kemudian pada kolom Nim dan Nama Mahasiswa menggunakan rowspan dengan nilainya sebanyak 2</a:t>
            </a:r>
          </a:p>
          <a:p>
            <a:r>
              <a:rPr lang="id-ID" sz="1200" dirty="0" smtClean="0">
                <a:latin typeface="Arial" pitchFamily="34" charset="0"/>
                <a:cs typeface="Arial" pitchFamily="34" charset="0"/>
              </a:rPr>
              <a:t>agar luas dari baris Nim dan Nama Mahasiswa sedikit lebar dengan menyesuaikan jumlah baris dari kolom nilai, teori</a:t>
            </a:r>
          </a:p>
          <a:p>
            <a:r>
              <a:rPr lang="id-ID" sz="1200" dirty="0">
                <a:latin typeface="Arial" pitchFamily="34" charset="0"/>
                <a:cs typeface="Arial" pitchFamily="34" charset="0"/>
              </a:rPr>
              <a:t>d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an praktikum.</a:t>
            </a:r>
          </a:p>
        </p:txBody>
      </p:sp>
    </p:spTree>
    <p:extLst>
      <p:ext uri="{BB962C8B-B14F-4D97-AF65-F5344CB8AC3E}">
        <p14:creationId xmlns:p14="http://schemas.microsoft.com/office/powerpoint/2010/main" val="12166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</TotalTime>
  <Words>522</Words>
  <Application>Microsoft Office PowerPoint</Application>
  <PresentationFormat>On-screen Show (16:9)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Desain Web Tugas 2</vt:lpstr>
      <vt:lpstr>Latihan 2.1</vt:lpstr>
      <vt:lpstr>Latihan 2.2</vt:lpstr>
      <vt:lpstr>Latihan 2.3</vt:lpstr>
      <vt:lpstr>Latihan 2.4</vt:lpstr>
      <vt:lpstr>Latihan 2.5</vt:lpstr>
      <vt:lpstr>Latihan 2.6</vt:lpstr>
      <vt:lpstr>Latihan 2.7</vt:lpstr>
      <vt:lpstr>Latihan 2.8</vt:lpstr>
      <vt:lpstr>Latihan 2.9</vt:lpstr>
      <vt:lpstr>Latihan 2.10</vt:lpstr>
      <vt:lpstr>Latihan 2.11</vt:lpstr>
      <vt:lpstr>Latihan 2.12</vt:lpstr>
      <vt:lpstr>Latihan 2.13</vt:lpstr>
      <vt:lpstr>Latihan 2.14</vt:lpstr>
      <vt:lpstr>Latihan 2.15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Yustisio</dc:creator>
  <cp:lastModifiedBy>Rezky Yustisio</cp:lastModifiedBy>
  <cp:revision>33</cp:revision>
  <dcterms:created xsi:type="dcterms:W3CDTF">2006-08-16T00:00:00Z</dcterms:created>
  <dcterms:modified xsi:type="dcterms:W3CDTF">2020-03-18T07:42:28Z</dcterms:modified>
</cp:coreProperties>
</file>