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72" r:id="rId2"/>
    <p:sldId id="28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9AF79AE9-2DE9-49F4-837E-8E056AEE3EED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9AE9-2DE9-49F4-837E-8E056AEE3EED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9AF79AE9-2DE9-49F4-837E-8E056AEE3EE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9AE9-2DE9-49F4-837E-8E056AEE3EE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F79AE9-2DE9-49F4-837E-8E056AEE3EED}" type="slidenum">
              <a:rPr lang="id-ID" smtClean="0"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400" dirty="0" smtClean="0"/>
              <a:t>Desain Web</a:t>
            </a:r>
            <a:br>
              <a:rPr lang="id-ID" sz="2400" dirty="0" smtClean="0"/>
            </a:br>
            <a:r>
              <a:rPr lang="id-ID" sz="2400" dirty="0" smtClean="0"/>
              <a:t>Tugas 4</a:t>
            </a:r>
            <a:endParaRPr lang="id-ID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1600" dirty="0" smtClean="0"/>
              <a:t>Nama : Rezky Yustisio Hadi Pratama</a:t>
            </a:r>
          </a:p>
          <a:p>
            <a:r>
              <a:rPr lang="id-ID" sz="1600" dirty="0" smtClean="0"/>
              <a:t>NIM : 3201816021</a:t>
            </a:r>
          </a:p>
          <a:p>
            <a:r>
              <a:rPr lang="id-ID" sz="1600" dirty="0" smtClean="0"/>
              <a:t>Kelas : 4B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5441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4.9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71550"/>
            <a:ext cx="3438093" cy="3703638"/>
          </a:xfrm>
        </p:spPr>
      </p:pic>
      <p:sp>
        <p:nvSpPr>
          <p:cNvPr id="5" name="TextBox 4"/>
          <p:cNvSpPr txBox="1"/>
          <p:nvPr/>
        </p:nvSpPr>
        <p:spPr>
          <a:xfrm>
            <a:off x="4343400" y="120015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 smtClean="0">
                <a:latin typeface="Arial" pitchFamily="34" charset="0"/>
                <a:cs typeface="Arial" pitchFamily="34" charset="0"/>
              </a:rPr>
              <a:t>Penjelasan gambar di samping</a:t>
            </a:r>
            <a:r>
              <a:rPr lang="id-ID" sz="1200" dirty="0" smtClean="0">
                <a:latin typeface="Arial" pitchFamily="34" charset="0"/>
                <a:cs typeface="Arial" pitchFamily="34" charset="0"/>
              </a:rPr>
              <a:t>:</a:t>
            </a:r>
            <a:br>
              <a:rPr lang="id-ID" sz="1200" dirty="0" smtClean="0">
                <a:latin typeface="Arial" pitchFamily="34" charset="0"/>
                <a:cs typeface="Arial" pitchFamily="34" charset="0"/>
              </a:rPr>
            </a:br>
            <a:r>
              <a:rPr lang="id-ID" sz="1200" dirty="0" smtClean="0">
                <a:latin typeface="Arial" pitchFamily="34" charset="0"/>
                <a:cs typeface="Arial" pitchFamily="34" charset="0"/>
              </a:rPr>
              <a:t>Di samping kiri adalah sebuah sketsa perangkat komputer beserta mejanya. Pada gambar tersebut terdapat cpu, monitor, </a:t>
            </a:r>
            <a:r>
              <a:rPr lang="id-ID" sz="1200" dirty="0" smtClean="0">
                <a:latin typeface="Arial" pitchFamily="34" charset="0"/>
                <a:cs typeface="Arial" pitchFamily="34" charset="0"/>
              </a:rPr>
              <a:t>keyboard, </a:t>
            </a:r>
            <a:r>
              <a:rPr lang="id-ID" sz="1200" smtClean="0">
                <a:latin typeface="Arial" pitchFamily="34" charset="0"/>
                <a:cs typeface="Arial" pitchFamily="34" charset="0"/>
              </a:rPr>
              <a:t>mouse dan </a:t>
            </a:r>
            <a:r>
              <a:rPr lang="id-ID" sz="1200" dirty="0" smtClean="0">
                <a:latin typeface="Arial" pitchFamily="34" charset="0"/>
                <a:cs typeface="Arial" pitchFamily="34" charset="0"/>
              </a:rPr>
              <a:t>meja.</a:t>
            </a:r>
            <a:endParaRPr lang="id-ID" sz="1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3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4.1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47750"/>
            <a:ext cx="4839205" cy="2037560"/>
          </a:xfrm>
        </p:spPr>
      </p:pic>
      <p:sp>
        <p:nvSpPr>
          <p:cNvPr id="5" name="TextBox 4"/>
          <p:cNvSpPr txBox="1"/>
          <p:nvPr/>
        </p:nvSpPr>
        <p:spPr>
          <a:xfrm>
            <a:off x="533400" y="333375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 smtClean="0">
                <a:latin typeface="Arial" pitchFamily="34" charset="0"/>
                <a:cs typeface="Arial" pitchFamily="34" charset="0"/>
              </a:rPr>
              <a:t>Penjelasan gambar di atas</a:t>
            </a:r>
            <a:r>
              <a:rPr lang="id-ID" sz="1200" dirty="0" smtClean="0">
                <a:latin typeface="Arial" pitchFamily="34" charset="0"/>
                <a:cs typeface="Arial" pitchFamily="34" charset="0"/>
              </a:rPr>
              <a:t>:</a:t>
            </a:r>
            <a:br>
              <a:rPr lang="id-ID" sz="1200" dirty="0" smtClean="0">
                <a:latin typeface="Arial" pitchFamily="34" charset="0"/>
                <a:cs typeface="Arial" pitchFamily="34" charset="0"/>
              </a:rPr>
            </a:br>
            <a:r>
              <a:rPr lang="id-ID" sz="1200" dirty="0" smtClean="0">
                <a:latin typeface="Arial" pitchFamily="34" charset="0"/>
                <a:cs typeface="Arial" pitchFamily="34" charset="0"/>
              </a:rPr>
              <a:t>Di samping kiri teknologi yang digunakan masih HTML 4. Adapun gambarnya terlihat beberapa perangkat selain komputer ekspresinya tidak bahagia. Sedangkan di samping kanan telah menggunakan HTML 5 yaitu pengembangan dari HTML 4 yang mana gambarnya memperlihatkan ekspresi bahagia karena HTML 5 telah mendukung cross</a:t>
            </a:r>
            <a:br>
              <a:rPr lang="id-ID" sz="1200" dirty="0" smtClean="0">
                <a:latin typeface="Arial" pitchFamily="34" charset="0"/>
                <a:cs typeface="Arial" pitchFamily="34" charset="0"/>
              </a:rPr>
            </a:br>
            <a:r>
              <a:rPr lang="id-ID" sz="1200" dirty="0" smtClean="0">
                <a:latin typeface="Arial" pitchFamily="34" charset="0"/>
                <a:cs typeface="Arial" pitchFamily="34" charset="0"/>
              </a:rPr>
              <a:t>platform.</a:t>
            </a:r>
          </a:p>
        </p:txBody>
      </p:sp>
    </p:spTree>
    <p:extLst>
      <p:ext uri="{BB962C8B-B14F-4D97-AF65-F5344CB8AC3E}">
        <p14:creationId xmlns:p14="http://schemas.microsoft.com/office/powerpoint/2010/main" val="331502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4.2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86" y="1227717"/>
            <a:ext cx="4677428" cy="3077004"/>
          </a:xfrm>
        </p:spPr>
      </p:pic>
    </p:spTree>
    <p:extLst>
      <p:ext uri="{BB962C8B-B14F-4D97-AF65-F5344CB8AC3E}">
        <p14:creationId xmlns:p14="http://schemas.microsoft.com/office/powerpoint/2010/main" val="228384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4.3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23" y="2037455"/>
            <a:ext cx="4686954" cy="1457528"/>
          </a:xfrm>
        </p:spPr>
      </p:pic>
    </p:spTree>
    <p:extLst>
      <p:ext uri="{BB962C8B-B14F-4D97-AF65-F5344CB8AC3E}">
        <p14:creationId xmlns:p14="http://schemas.microsoft.com/office/powerpoint/2010/main" val="215171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4.4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49" y="1751665"/>
            <a:ext cx="5391902" cy="2029108"/>
          </a:xfrm>
        </p:spPr>
      </p:pic>
    </p:spTree>
    <p:extLst>
      <p:ext uri="{BB962C8B-B14F-4D97-AF65-F5344CB8AC3E}">
        <p14:creationId xmlns:p14="http://schemas.microsoft.com/office/powerpoint/2010/main" val="358820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4.5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86" y="1737375"/>
            <a:ext cx="4677428" cy="2057687"/>
          </a:xfrm>
        </p:spPr>
      </p:pic>
    </p:spTree>
    <p:extLst>
      <p:ext uri="{BB962C8B-B14F-4D97-AF65-F5344CB8AC3E}">
        <p14:creationId xmlns:p14="http://schemas.microsoft.com/office/powerpoint/2010/main" val="205585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4.6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23" y="1727849"/>
            <a:ext cx="4686954" cy="2076740"/>
          </a:xfrm>
        </p:spPr>
      </p:pic>
    </p:spTree>
    <p:extLst>
      <p:ext uri="{BB962C8B-B14F-4D97-AF65-F5344CB8AC3E}">
        <p14:creationId xmlns:p14="http://schemas.microsoft.com/office/powerpoint/2010/main" val="274497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4.7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86" y="1746901"/>
            <a:ext cx="4677428" cy="2038635"/>
          </a:xfrm>
        </p:spPr>
      </p:pic>
    </p:spTree>
    <p:extLst>
      <p:ext uri="{BB962C8B-B14F-4D97-AF65-F5344CB8AC3E}">
        <p14:creationId xmlns:p14="http://schemas.microsoft.com/office/powerpoint/2010/main" val="171239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4.8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49" y="1384901"/>
            <a:ext cx="5391902" cy="2762636"/>
          </a:xfrm>
        </p:spPr>
      </p:pic>
    </p:spTree>
    <p:extLst>
      <p:ext uri="{BB962C8B-B14F-4D97-AF65-F5344CB8AC3E}">
        <p14:creationId xmlns:p14="http://schemas.microsoft.com/office/powerpoint/2010/main" val="3315413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151</TotalTime>
  <Words>42</Words>
  <Application>Microsoft Office PowerPoint</Application>
  <PresentationFormat>On-screen Show (16:9)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Desain Web Tugas 4</vt:lpstr>
      <vt:lpstr>Latihan 4.1</vt:lpstr>
      <vt:lpstr>Latihan 4.2</vt:lpstr>
      <vt:lpstr>Latihan 4.3</vt:lpstr>
      <vt:lpstr>Latihan 4.4</vt:lpstr>
      <vt:lpstr>Latihan 4.5</vt:lpstr>
      <vt:lpstr>Latihan 4.6</vt:lpstr>
      <vt:lpstr>Latihan 4.7</vt:lpstr>
      <vt:lpstr>Latihan 4.8</vt:lpstr>
      <vt:lpstr>Latihan 4.9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Rezky Yustisio</dc:creator>
  <cp:lastModifiedBy>Rezky Yustisio</cp:lastModifiedBy>
  <cp:revision>46</cp:revision>
  <dcterms:created xsi:type="dcterms:W3CDTF">2006-08-16T00:00:00Z</dcterms:created>
  <dcterms:modified xsi:type="dcterms:W3CDTF">2020-04-01T07:14:14Z</dcterms:modified>
</cp:coreProperties>
</file>