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>
        <p:scale>
          <a:sx n="144" d="100"/>
          <a:sy n="144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C311-006A-6C81-17CA-954EA2986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0471E-8FCE-C780-E55C-CCD53FAFF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0A03-E0A7-A194-FAAC-272A0B99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6B47-9E3D-FEA9-82FA-744D904C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F0B4-90C4-4F9C-BC9A-A04331B7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5A72-A15D-2BD3-C8FE-C05A1C08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A03C6-D601-0887-634B-B0A329384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4F9-D1EA-319B-1966-48A763D7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EB4C3-1001-2E7E-3A16-7683E2AE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68B4-8D1E-8E9C-F70C-C9B44DCB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FD621-AE35-DE98-445B-B07A4AA92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E8B1A-9613-D5A4-B23A-B408D90B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AE52-5177-6A81-2593-3A1C9434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54D9-BC48-385A-DF5D-A095F4A8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67B2-8285-5014-281F-02E9126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7578-7372-0CA2-4992-3F567830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55F3-3523-9B82-1120-BFF4E394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4CE3-8343-EEF6-4C5F-4B8790F8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A175-478F-9778-F271-73B2C15C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B8E1-3424-F671-231A-ED0FA169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8625-46EE-308B-C4D8-054DEB41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3D4E-D54C-0B64-9F84-785D2061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02D1-9DD5-0DEF-A5B8-E73C51BC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D351-B5E3-2EB4-5117-E2756DD7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12BD-AA15-1B62-4657-9AA613E7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7545-82C3-C3C3-193E-97EAB328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CBCD-FE1A-7F07-5308-5FA5464F2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EB259-A7F0-181E-2DE8-A67786DC9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11F4D-6F42-48AA-569B-3216EAD2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02F0A-9EE7-D0D2-8D6F-A2FB0732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EA3EB-695B-4710-D414-A45D22AE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EAD3-DFA4-D157-FE01-80B14062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AA96-1F5B-A236-646E-F74FF209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2DFC9-45B7-950D-60CC-016EF516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1B0-5B68-0BED-866B-D3941AAFE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8E290-3F30-F1DE-F88E-83A50EA6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3E681-74B4-0988-F03B-6A402D2E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03F6-5A72-DBCE-39D5-8A226A3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02C53-4B78-9220-0C88-F419C3A2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A87E-DC04-1216-2BF8-536ACAF0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2EEBC-157D-7402-6D67-F3E233FA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6CCE8-358C-73AB-E4E5-A0BC5FB0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DEA98-26FB-E148-1515-3F05C47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53840-0AD6-7E48-92E3-CF2CE6BB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13478-DC87-0145-1A4D-9C5809E9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4D35C-7938-262A-98CC-4D5ABBFE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4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6FA8-74C1-30E3-7861-D1CC8B63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5CAF-2F87-48FD-8CE6-0A11B133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88FA5-2B59-6E40-C84F-657AB2C60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04D7C-5830-379F-B062-5BBAE48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2DB53-44F7-E796-C3C4-F43545D4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F7E6A-67FB-A5F8-9F18-D4CDD638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B1D7-C164-8747-89BD-119920F0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368AC-346A-4A6D-8D17-B6B027911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C69BC-9889-3342-9066-F588A689C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7180B-0716-AB3B-8989-E0B48F93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6BFA7-5719-7C12-2684-C8DCEA90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26089-4B93-4931-1FDA-E6A65242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4E910-EC3F-75A5-F475-FB8EDE36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85C0-2E7A-2EE5-8BC4-0833D0EA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2B3E-939F-AF8D-9ADD-4E02D3D73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49D8B-416B-7845-BD39-56344EC3E9B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8D96C-293A-51AB-F4C3-7CF9DD414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4F9E-AA7D-9355-8BE6-37F252144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18301-E455-8540-885D-0036B48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note&#10;&#10;Description automatically generated">
            <a:extLst>
              <a:ext uri="{FF2B5EF4-FFF2-40B4-BE49-F238E27FC236}">
                <a16:creationId xmlns:a16="http://schemas.microsoft.com/office/drawing/2014/main" id="{17A8FD77-C0E0-0655-7FE8-7E628005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4" y="4943475"/>
            <a:ext cx="3374015" cy="889766"/>
          </a:xfrm>
          <a:prstGeom prst="rect">
            <a:avLst/>
          </a:prstGeom>
        </p:spPr>
      </p:pic>
      <p:pic>
        <p:nvPicPr>
          <p:cNvPr id="5" name="Picture 4" descr="A close-up of a paper with writing&#10;&#10;Description automatically generated">
            <a:extLst>
              <a:ext uri="{FF2B5EF4-FFF2-40B4-BE49-F238E27FC236}">
                <a16:creationId xmlns:a16="http://schemas.microsoft.com/office/drawing/2014/main" id="{4024B4FB-F8C9-85EA-A2EC-A3A290544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74" y="647171"/>
            <a:ext cx="3374016" cy="44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9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wall with a black spot&#10;&#10;Description automatically generated with medium confidence">
            <a:extLst>
              <a:ext uri="{FF2B5EF4-FFF2-40B4-BE49-F238E27FC236}">
                <a16:creationId xmlns:a16="http://schemas.microsoft.com/office/drawing/2014/main" id="{588110CC-8A81-E1AB-4047-0C768C77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271" y="1260246"/>
            <a:ext cx="3855563" cy="2168754"/>
          </a:xfrm>
          <a:prstGeom prst="rect">
            <a:avLst/>
          </a:prstGeom>
        </p:spPr>
      </p:pic>
      <p:pic>
        <p:nvPicPr>
          <p:cNvPr id="7" name="Picture 6" descr="A white surface with a small spot&#10;&#10;Description automatically generated with medium confidence">
            <a:extLst>
              <a:ext uri="{FF2B5EF4-FFF2-40B4-BE49-F238E27FC236}">
                <a16:creationId xmlns:a16="http://schemas.microsoft.com/office/drawing/2014/main" id="{09BDBBBF-70C4-1799-60DE-CA178E50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8" y="1260246"/>
            <a:ext cx="3855563" cy="2168754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A4A2442E-D329-6868-5886-8411F0CFDD0E}"/>
              </a:ext>
            </a:extLst>
          </p:cNvPr>
          <p:cNvSpPr/>
          <p:nvPr/>
        </p:nvSpPr>
        <p:spPr>
          <a:xfrm rot="5400000">
            <a:off x="1789541" y="1472643"/>
            <a:ext cx="268661" cy="174395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D06CF2D-E4D5-414D-B34C-3C9D612A4915}"/>
              </a:ext>
            </a:extLst>
          </p:cNvPr>
          <p:cNvSpPr/>
          <p:nvPr/>
        </p:nvSpPr>
        <p:spPr>
          <a:xfrm rot="5400000">
            <a:off x="6982104" y="1708315"/>
            <a:ext cx="268660" cy="127261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12A83-7783-3ECC-368D-482E55133DDD}"/>
              </a:ext>
            </a:extLst>
          </p:cNvPr>
          <p:cNvSpPr txBox="1"/>
          <p:nvPr/>
        </p:nvSpPr>
        <p:spPr>
          <a:xfrm>
            <a:off x="1419537" y="2584644"/>
            <a:ext cx="1008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870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4E3D6-A85A-44FB-089D-9755E6963BA6}"/>
              </a:ext>
            </a:extLst>
          </p:cNvPr>
          <p:cNvSpPr txBox="1"/>
          <p:nvPr/>
        </p:nvSpPr>
        <p:spPr>
          <a:xfrm>
            <a:off x="6612100" y="2590026"/>
            <a:ext cx="1008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645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E4ED5-746B-C8C6-358F-E184CC01037A}"/>
              </a:ext>
            </a:extLst>
          </p:cNvPr>
          <p:cNvSpPr txBox="1"/>
          <p:nvPr/>
        </p:nvSpPr>
        <p:spPr>
          <a:xfrm>
            <a:off x="5038626" y="1575952"/>
            <a:ext cx="127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9 cm </a:t>
            </a:r>
            <a:r>
              <a:rPr lang="en-US" sz="1200" dirty="0"/>
              <a:t>horizontal translation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D2632CB3-AA4B-57A5-FB9C-F522743C1D56}"/>
              </a:ext>
            </a:extLst>
          </p:cNvPr>
          <p:cNvSpPr/>
          <p:nvPr/>
        </p:nvSpPr>
        <p:spPr>
          <a:xfrm>
            <a:off x="5175315" y="2210292"/>
            <a:ext cx="999242" cy="559018"/>
          </a:xfrm>
          <a:prstGeom prst="leftArrow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7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8F656A-F4CC-D206-4B93-BCD2880F0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12926" r="22837" b="3516"/>
          <a:stretch/>
        </p:blipFill>
        <p:spPr>
          <a:xfrm>
            <a:off x="3458735" y="702527"/>
            <a:ext cx="4768495" cy="4973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19C57-C46C-672B-A913-837B6490E4E6}"/>
              </a:ext>
            </a:extLst>
          </p:cNvPr>
          <p:cNvSpPr txBox="1"/>
          <p:nvPr/>
        </p:nvSpPr>
        <p:spPr>
          <a:xfrm>
            <a:off x="5934020" y="3228945"/>
            <a:ext cx="3239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5E4D5B-A461-9868-0D9F-6D8C49A09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12926" r="70664" b="83639"/>
          <a:stretch/>
        </p:blipFill>
        <p:spPr>
          <a:xfrm>
            <a:off x="4680903" y="3682843"/>
            <a:ext cx="213733" cy="204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ACF7F3-8898-4E8F-922F-7AFF7E2F9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12926" r="70664" b="83639"/>
          <a:stretch/>
        </p:blipFill>
        <p:spPr>
          <a:xfrm>
            <a:off x="6946412" y="3545836"/>
            <a:ext cx="323959" cy="309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090C3F-CE6E-869D-F11E-C22B48913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12926" r="70664" b="83639"/>
          <a:stretch/>
        </p:blipFill>
        <p:spPr>
          <a:xfrm>
            <a:off x="5681002" y="5235043"/>
            <a:ext cx="323959" cy="3098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415EB7-5487-4BFC-D5A4-82674E0A6A44}"/>
              </a:ext>
            </a:extLst>
          </p:cNvPr>
          <p:cNvSpPr txBox="1"/>
          <p:nvPr/>
        </p:nvSpPr>
        <p:spPr>
          <a:xfrm>
            <a:off x="5681001" y="5214638"/>
            <a:ext cx="3239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C79C0-F573-00B6-519C-BD56147DC0CD}"/>
              </a:ext>
            </a:extLst>
          </p:cNvPr>
          <p:cNvSpPr txBox="1"/>
          <p:nvPr/>
        </p:nvSpPr>
        <p:spPr>
          <a:xfrm>
            <a:off x="6483451" y="4211585"/>
            <a:ext cx="357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C66EC1-60F4-DDC0-90AE-BF4323BE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12926" r="70176" b="83282"/>
          <a:stretch/>
        </p:blipFill>
        <p:spPr>
          <a:xfrm>
            <a:off x="4256219" y="3694985"/>
            <a:ext cx="492032" cy="2257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ED6BEF-8840-09EF-C9DA-8134B4B3D795}"/>
              </a:ext>
            </a:extLst>
          </p:cNvPr>
          <p:cNvSpPr txBox="1"/>
          <p:nvPr/>
        </p:nvSpPr>
        <p:spPr>
          <a:xfrm>
            <a:off x="4372130" y="3279004"/>
            <a:ext cx="357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2000" b="1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D271027-3E24-0D58-852A-8E0DD79B10EF}"/>
              </a:ext>
            </a:extLst>
          </p:cNvPr>
          <p:cNvSpPr/>
          <p:nvPr/>
        </p:nvSpPr>
        <p:spPr>
          <a:xfrm rot="5400000" flipH="1">
            <a:off x="4447696" y="3424471"/>
            <a:ext cx="176425" cy="7174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DBA14F0-38D8-754F-DCF2-AA700A01C2F5}"/>
              </a:ext>
            </a:extLst>
          </p:cNvPr>
          <p:cNvSpPr/>
          <p:nvPr/>
        </p:nvSpPr>
        <p:spPr>
          <a:xfrm rot="5400000" flipV="1">
            <a:off x="6598192" y="3868587"/>
            <a:ext cx="127854" cy="5581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1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Mansouri</dc:creator>
  <cp:lastModifiedBy>Reza Mansouri</cp:lastModifiedBy>
  <cp:revision>1</cp:revision>
  <dcterms:created xsi:type="dcterms:W3CDTF">2024-04-13T16:46:35Z</dcterms:created>
  <dcterms:modified xsi:type="dcterms:W3CDTF">2024-04-13T21:09:55Z</dcterms:modified>
</cp:coreProperties>
</file>