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1cf6f74f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1cf6f74f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1cf6f74f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1cf6f74f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1cf6f74f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1cf6f74f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1cf6f74f2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1cf6f74f2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1cf6f74f2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1cf6f74f2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1cf6f74f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1cf6f74f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1cf6f74f2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1cf6f74f2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1cf6f74f2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1cf6f74f2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collisions data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of Applied Data Science specialisation on Coursera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Alexey Reznik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Introduction and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Exploratory Data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Inferential</a:t>
            </a:r>
            <a:r>
              <a:rPr lang="en"/>
              <a:t> statistics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2/3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4331125" y="1525575"/>
            <a:ext cx="42651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Incidents that have happened in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partly cloudy weather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on the dark road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with unknown lighting statistically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tend to be more severe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075" y="1329900"/>
            <a:ext cx="2043875" cy="35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Data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r>
              <a:rPr lang="en"/>
              <a:t>build a machine learning based system that can predict severity of a car accident based on a variety of known attributes of an accident and conditions under which the accident has </a:t>
            </a:r>
            <a:r>
              <a:rPr lang="en"/>
              <a:t>occurred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Interest: insurance companies, police department traffic management divisions or any other party interested in analysing labeled incident data to make certain conclusions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Data: collision records provided by Seattle Police Department with a total of a little less than 200 000 records and span in a timeframe from 2004 till 2020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1/3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00" y="1448000"/>
            <a:ext cx="2553746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4331125" y="1525575"/>
            <a:ext cx="42651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Number of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cyclists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pedestrians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involved in an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incident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significantly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increases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the probability of higher incident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severity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Severity codes: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1 - property damage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2 - injury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2/3</a:t>
            </a:r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4331125" y="1525575"/>
            <a:ext cx="42651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Incidents that have happened in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partly cloudy weather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on the dark road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with unknown lighting statistically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tend to be more severe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002" y="1318025"/>
            <a:ext cx="1890525" cy="355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3/3</a:t>
            </a:r>
            <a:endParaRPr/>
          </a:p>
        </p:txBody>
      </p:sp>
      <p:sp>
        <p:nvSpPr>
          <p:cNvPr id="317" name="Google Shape;317;p19"/>
          <p:cNvSpPr txBox="1"/>
          <p:nvPr/>
        </p:nvSpPr>
        <p:spPr>
          <a:xfrm>
            <a:off x="4331125" y="1525575"/>
            <a:ext cx="42651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Not giving a pedestrian the right of way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is major factor increasing the probability of an accident being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severe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Speeding, driving under influence and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inattentive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driving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also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significantly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increase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the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severity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199" y="1193750"/>
            <a:ext cx="1926076" cy="37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350" y="3482975"/>
            <a:ext cx="2353050" cy="14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Inferential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5393825" y="1990050"/>
            <a:ext cx="2940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classification models have been applied: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Support Vector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Logical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Random Forest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Gradient Boosting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Gradient Boosting showed best results in terms of accuracy - 0.699</a:t>
            </a:r>
            <a:endParaRPr b="1"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50" y="2313100"/>
            <a:ext cx="40576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22700" y="1541350"/>
            <a:ext cx="70305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factors have been identified as most critical to the severity of an incident: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pedestrians involve</a:t>
            </a:r>
            <a:r>
              <a:rPr lang="en"/>
              <a:t>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cyclists involved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partly cloudy weather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dark lighting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pedestrian right of way not been granted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speeding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inattention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driving under influence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Inferential model was built using Gradient Boosting classifier and showed 69.9%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