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sldIdLst>
    <p:sldId id="288" r:id="rId6"/>
    <p:sldId id="354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1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1D3C6-E7D1-4C02-AA0A-48DE875278A9}" v="315" dt="2023-04-25T23:03:16.737"/>
    <p1510:client id="{57CDFE2C-4EFD-4192-8751-C77D050CC02A}" v="13" dt="2023-04-25T23:26:35.099"/>
    <p1510:client id="{6F55050F-E121-48D4-AAC8-88CD3344EF80}" v="229" dt="2022-12-07T05:15:47.848"/>
    <p1510:client id="{86419A89-84EB-718A-4866-CBCA64F8273C}" v="684" dt="2022-12-07T19:00:44.166"/>
    <p1510:client id="{9096A7EF-2CAF-67B6-AE1D-A46EB189136E}" v="30" dt="2022-12-07T19:33:51.430"/>
    <p1510:client id="{D5D2E54C-4A28-4638-B4F6-8C0986FF70DA}" v="267" dt="2023-04-25T23:17:31.260"/>
    <p1510:client id="{F692AE5C-8D33-8BDC-AD62-0F1D66D6237B}" v="221" dt="2022-12-07T17:17:57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t, Alexis01" userId="S::jwilt@augusta.edu::1b98b818-cf75-4ce4-820b-cc8d386f0860" providerId="AD" clId="Web-{57CDFE2C-4EFD-4192-8751-C77D050CC02A}"/>
    <pc:docChg chg="modSld">
      <pc:chgData name="Wilt, Alexis01" userId="S::jwilt@augusta.edu::1b98b818-cf75-4ce4-820b-cc8d386f0860" providerId="AD" clId="Web-{57CDFE2C-4EFD-4192-8751-C77D050CC02A}" dt="2023-04-25T23:26:35.099" v="12" actId="20577"/>
      <pc:docMkLst>
        <pc:docMk/>
      </pc:docMkLst>
      <pc:sldChg chg="modSp">
        <pc:chgData name="Wilt, Alexis01" userId="S::jwilt@augusta.edu::1b98b818-cf75-4ce4-820b-cc8d386f0860" providerId="AD" clId="Web-{57CDFE2C-4EFD-4192-8751-C77D050CC02A}" dt="2023-04-25T23:26:35.099" v="12" actId="20577"/>
        <pc:sldMkLst>
          <pc:docMk/>
          <pc:sldMk cId="932809747" sldId="288"/>
        </pc:sldMkLst>
        <pc:spChg chg="mod">
          <ac:chgData name="Wilt, Alexis01" userId="S::jwilt@augusta.edu::1b98b818-cf75-4ce4-820b-cc8d386f0860" providerId="AD" clId="Web-{57CDFE2C-4EFD-4192-8751-C77D050CC02A}" dt="2023-04-25T23:26:35.099" v="12" actId="20577"/>
          <ac:spMkLst>
            <pc:docMk/>
            <pc:sldMk cId="932809747" sldId="288"/>
            <ac:spMk id="3" creationId="{00000000-0000-0000-0000-000000000000}"/>
          </ac:spMkLst>
        </pc:spChg>
      </pc:sldChg>
      <pc:sldChg chg="addSp delSp modSp">
        <pc:chgData name="Wilt, Alexis01" userId="S::jwilt@augusta.edu::1b98b818-cf75-4ce4-820b-cc8d386f0860" providerId="AD" clId="Web-{57CDFE2C-4EFD-4192-8751-C77D050CC02A}" dt="2023-04-25T23:25:24.300" v="10" actId="14100"/>
        <pc:sldMkLst>
          <pc:docMk/>
          <pc:sldMk cId="1573458240" sldId="352"/>
        </pc:sldMkLst>
        <pc:picChg chg="del">
          <ac:chgData name="Wilt, Alexis01" userId="S::jwilt@augusta.edu::1b98b818-cf75-4ce4-820b-cc8d386f0860" providerId="AD" clId="Web-{57CDFE2C-4EFD-4192-8751-C77D050CC02A}" dt="2023-04-25T23:24:40.174" v="4"/>
          <ac:picMkLst>
            <pc:docMk/>
            <pc:sldMk cId="1573458240" sldId="352"/>
            <ac:picMk id="5" creationId="{E03761F1-6241-57A4-2719-A5C6766765BF}"/>
          </ac:picMkLst>
        </pc:picChg>
        <pc:picChg chg="add mod">
          <ac:chgData name="Wilt, Alexis01" userId="S::jwilt@augusta.edu::1b98b818-cf75-4ce4-820b-cc8d386f0860" providerId="AD" clId="Web-{57CDFE2C-4EFD-4192-8751-C77D050CC02A}" dt="2023-04-25T23:25:24.300" v="10" actId="14100"/>
          <ac:picMkLst>
            <pc:docMk/>
            <pc:sldMk cId="1573458240" sldId="352"/>
            <ac:picMk id="6" creationId="{C7C699A3-B9EC-CA56-EA21-30534E0C3F23}"/>
          </ac:picMkLst>
        </pc:picChg>
      </pc:sldChg>
      <pc:sldChg chg="modSp">
        <pc:chgData name="Wilt, Alexis01" userId="S::jwilt@augusta.edu::1b98b818-cf75-4ce4-820b-cc8d386f0860" providerId="AD" clId="Web-{57CDFE2C-4EFD-4192-8751-C77D050CC02A}" dt="2023-04-25T23:24:10.424" v="3" actId="1076"/>
        <pc:sldMkLst>
          <pc:docMk/>
          <pc:sldMk cId="1590451320" sldId="354"/>
        </pc:sldMkLst>
        <pc:spChg chg="mod">
          <ac:chgData name="Wilt, Alexis01" userId="S::jwilt@augusta.edu::1b98b818-cf75-4ce4-820b-cc8d386f0860" providerId="AD" clId="Web-{57CDFE2C-4EFD-4192-8751-C77D050CC02A}" dt="2023-04-25T23:22:56.391" v="0" actId="14100"/>
          <ac:spMkLst>
            <pc:docMk/>
            <pc:sldMk cId="1590451320" sldId="354"/>
            <ac:spMk id="5" creationId="{1B2D184D-D0AF-5DDB-D33B-6155FC8683BF}"/>
          </ac:spMkLst>
        </pc:spChg>
        <pc:spChg chg="mod">
          <ac:chgData name="Wilt, Alexis01" userId="S::jwilt@augusta.edu::1b98b818-cf75-4ce4-820b-cc8d386f0860" providerId="AD" clId="Web-{57CDFE2C-4EFD-4192-8751-C77D050CC02A}" dt="2023-04-25T23:24:10.424" v="3" actId="1076"/>
          <ac:spMkLst>
            <pc:docMk/>
            <pc:sldMk cId="1590451320" sldId="354"/>
            <ac:spMk id="7" creationId="{62C78D7F-6A23-6759-9359-44BC2F05881A}"/>
          </ac:spMkLst>
        </pc:spChg>
      </pc:sldChg>
    </pc:docChg>
  </pc:docChgLst>
  <pc:docChgLst>
    <pc:chgData name="Wilt, Alexis01" userId="S::jwilt@augusta.edu::1b98b818-cf75-4ce4-820b-cc8d386f0860" providerId="AD" clId="Web-{1C21D3C6-E7D1-4C02-AA0A-48DE875278A9}"/>
    <pc:docChg chg="modSld">
      <pc:chgData name="Wilt, Alexis01" userId="S::jwilt@augusta.edu::1b98b818-cf75-4ce4-820b-cc8d386f0860" providerId="AD" clId="Web-{1C21D3C6-E7D1-4C02-AA0A-48DE875278A9}" dt="2023-04-25T23:03:16.737" v="181" actId="20577"/>
      <pc:docMkLst>
        <pc:docMk/>
      </pc:docMkLst>
      <pc:sldChg chg="addSp delSp modSp">
        <pc:chgData name="Wilt, Alexis01" userId="S::jwilt@augusta.edu::1b98b818-cf75-4ce4-820b-cc8d386f0860" providerId="AD" clId="Web-{1C21D3C6-E7D1-4C02-AA0A-48DE875278A9}" dt="2023-04-25T23:02:36.252" v="175" actId="20577"/>
        <pc:sldMkLst>
          <pc:docMk/>
          <pc:sldMk cId="1573458240" sldId="352"/>
        </pc:sldMkLst>
        <pc:spChg chg="mod">
          <ac:chgData name="Wilt, Alexis01" userId="S::jwilt@augusta.edu::1b98b818-cf75-4ce4-820b-cc8d386f0860" providerId="AD" clId="Web-{1C21D3C6-E7D1-4C02-AA0A-48DE875278A9}" dt="2023-04-25T23:01:38.891" v="151" actId="20577"/>
          <ac:spMkLst>
            <pc:docMk/>
            <pc:sldMk cId="1573458240" sldId="352"/>
            <ac:spMk id="8" creationId="{155AEF72-60B7-631A-B90B-1EEA981A2800}"/>
          </ac:spMkLst>
        </pc:spChg>
        <pc:spChg chg="mod">
          <ac:chgData name="Wilt, Alexis01" userId="S::jwilt@augusta.edu::1b98b818-cf75-4ce4-820b-cc8d386f0860" providerId="AD" clId="Web-{1C21D3C6-E7D1-4C02-AA0A-48DE875278A9}" dt="2023-04-25T23:02:36.252" v="175" actId="20577"/>
          <ac:spMkLst>
            <pc:docMk/>
            <pc:sldMk cId="1573458240" sldId="352"/>
            <ac:spMk id="12" creationId="{ED0D363E-6DA7-3B38-3C13-26C8FB7551D0}"/>
          </ac:spMkLst>
        </pc:spChg>
        <pc:spChg chg="mod">
          <ac:chgData name="Wilt, Alexis01" userId="S::jwilt@augusta.edu::1b98b818-cf75-4ce4-820b-cc8d386f0860" providerId="AD" clId="Web-{1C21D3C6-E7D1-4C02-AA0A-48DE875278A9}" dt="2023-04-25T23:02:26.814" v="173" actId="1076"/>
          <ac:spMkLst>
            <pc:docMk/>
            <pc:sldMk cId="1573458240" sldId="352"/>
            <ac:spMk id="13" creationId="{D95A0F46-920B-5F2A-1327-6F26DEE462AF}"/>
          </ac:spMkLst>
        </pc:spChg>
        <pc:picChg chg="add mod">
          <ac:chgData name="Wilt, Alexis01" userId="S::jwilt@augusta.edu::1b98b818-cf75-4ce4-820b-cc8d386f0860" providerId="AD" clId="Web-{1C21D3C6-E7D1-4C02-AA0A-48DE875278A9}" dt="2023-04-25T22:56:46.291" v="4" actId="1076"/>
          <ac:picMkLst>
            <pc:docMk/>
            <pc:sldMk cId="1573458240" sldId="352"/>
            <ac:picMk id="3" creationId="{1CE68AC8-68F2-B030-68C7-FD3E75F9287F}"/>
          </ac:picMkLst>
        </pc:picChg>
        <pc:picChg chg="mod">
          <ac:chgData name="Wilt, Alexis01" userId="S::jwilt@augusta.edu::1b98b818-cf75-4ce4-820b-cc8d386f0860" providerId="AD" clId="Web-{1C21D3C6-E7D1-4C02-AA0A-48DE875278A9}" dt="2023-04-25T23:02:23.002" v="172" actId="14100"/>
          <ac:picMkLst>
            <pc:docMk/>
            <pc:sldMk cId="1573458240" sldId="352"/>
            <ac:picMk id="5" creationId="{E03761F1-6241-57A4-2719-A5C6766765BF}"/>
          </ac:picMkLst>
        </pc:picChg>
        <pc:picChg chg="del">
          <ac:chgData name="Wilt, Alexis01" userId="S::jwilt@augusta.edu::1b98b818-cf75-4ce4-820b-cc8d386f0860" providerId="AD" clId="Web-{1C21D3C6-E7D1-4C02-AA0A-48DE875278A9}" dt="2023-04-25T22:56:36.510" v="0"/>
          <ac:picMkLst>
            <pc:docMk/>
            <pc:sldMk cId="1573458240" sldId="352"/>
            <ac:picMk id="14" creationId="{71116416-DD91-568C-0ACD-794A50F9191C}"/>
          </ac:picMkLst>
        </pc:picChg>
      </pc:sldChg>
      <pc:sldChg chg="modSp">
        <pc:chgData name="Wilt, Alexis01" userId="S::jwilt@augusta.edu::1b98b818-cf75-4ce4-820b-cc8d386f0860" providerId="AD" clId="Web-{1C21D3C6-E7D1-4C02-AA0A-48DE875278A9}" dt="2023-04-25T23:03:16.737" v="181" actId="20577"/>
        <pc:sldMkLst>
          <pc:docMk/>
          <pc:sldMk cId="1590451320" sldId="354"/>
        </pc:sldMkLst>
        <pc:spChg chg="mod">
          <ac:chgData name="Wilt, Alexis01" userId="S::jwilt@augusta.edu::1b98b818-cf75-4ce4-820b-cc8d386f0860" providerId="AD" clId="Web-{1C21D3C6-E7D1-4C02-AA0A-48DE875278A9}" dt="2023-04-25T23:03:16.737" v="181" actId="20577"/>
          <ac:spMkLst>
            <pc:docMk/>
            <pc:sldMk cId="1590451320" sldId="354"/>
            <ac:spMk id="5" creationId="{1B2D184D-D0AF-5DDB-D33B-6155FC8683BF}"/>
          </ac:spMkLst>
        </pc:spChg>
      </pc:sldChg>
    </pc:docChg>
  </pc:docChgLst>
  <pc:docChgLst>
    <pc:chgData name="Wilt, Alexis01" userId="S::jwilt@augusta.edu::1b98b818-cf75-4ce4-820b-cc8d386f0860" providerId="AD" clId="Web-{D5D2E54C-4A28-4638-B4F6-8C0986FF70DA}"/>
    <pc:docChg chg="modSld">
      <pc:chgData name="Wilt, Alexis01" userId="S::jwilt@augusta.edu::1b98b818-cf75-4ce4-820b-cc8d386f0860" providerId="AD" clId="Web-{D5D2E54C-4A28-4638-B4F6-8C0986FF70DA}" dt="2023-04-25T23:17:31.213" v="209" actId="20577"/>
      <pc:docMkLst>
        <pc:docMk/>
      </pc:docMkLst>
      <pc:sldChg chg="modSp">
        <pc:chgData name="Wilt, Alexis01" userId="S::jwilt@augusta.edu::1b98b818-cf75-4ce4-820b-cc8d386f0860" providerId="AD" clId="Web-{D5D2E54C-4A28-4638-B4F6-8C0986FF70DA}" dt="2023-04-25T23:17:24.650" v="206" actId="20577"/>
        <pc:sldMkLst>
          <pc:docMk/>
          <pc:sldMk cId="1573458240" sldId="352"/>
        </pc:sldMkLst>
        <pc:spChg chg="mod">
          <ac:chgData name="Wilt, Alexis01" userId="S::jwilt@augusta.edu::1b98b818-cf75-4ce4-820b-cc8d386f0860" providerId="AD" clId="Web-{D5D2E54C-4A28-4638-B4F6-8C0986FF70DA}" dt="2023-04-25T23:14:13.879" v="155" actId="14100"/>
          <ac:spMkLst>
            <pc:docMk/>
            <pc:sldMk cId="1573458240" sldId="352"/>
            <ac:spMk id="8" creationId="{155AEF72-60B7-631A-B90B-1EEA981A2800}"/>
          </ac:spMkLst>
        </pc:spChg>
        <pc:spChg chg="mod">
          <ac:chgData name="Wilt, Alexis01" userId="S::jwilt@augusta.edu::1b98b818-cf75-4ce4-820b-cc8d386f0860" providerId="AD" clId="Web-{D5D2E54C-4A28-4638-B4F6-8C0986FF70DA}" dt="2023-04-25T23:17:24.650" v="206" actId="20577"/>
          <ac:spMkLst>
            <pc:docMk/>
            <pc:sldMk cId="1573458240" sldId="352"/>
            <ac:spMk id="12" creationId="{ED0D363E-6DA7-3B38-3C13-26C8FB7551D0}"/>
          </ac:spMkLst>
        </pc:spChg>
        <pc:spChg chg="mod">
          <ac:chgData name="Wilt, Alexis01" userId="S::jwilt@augusta.edu::1b98b818-cf75-4ce4-820b-cc8d386f0860" providerId="AD" clId="Web-{D5D2E54C-4A28-4638-B4F6-8C0986FF70DA}" dt="2023-04-25T23:16:59.696" v="198" actId="20577"/>
          <ac:spMkLst>
            <pc:docMk/>
            <pc:sldMk cId="1573458240" sldId="352"/>
            <ac:spMk id="13" creationId="{D95A0F46-920B-5F2A-1327-6F26DEE462AF}"/>
          </ac:spMkLst>
        </pc:spChg>
        <pc:picChg chg="mod">
          <ac:chgData name="Wilt, Alexis01" userId="S::jwilt@augusta.edu::1b98b818-cf75-4ce4-820b-cc8d386f0860" providerId="AD" clId="Web-{D5D2E54C-4A28-4638-B4F6-8C0986FF70DA}" dt="2023-04-25T23:17:17.166" v="204" actId="14100"/>
          <ac:picMkLst>
            <pc:docMk/>
            <pc:sldMk cId="1573458240" sldId="352"/>
            <ac:picMk id="3" creationId="{1CE68AC8-68F2-B030-68C7-FD3E75F9287F}"/>
          </ac:picMkLst>
        </pc:picChg>
        <pc:picChg chg="mod">
          <ac:chgData name="Wilt, Alexis01" userId="S::jwilt@augusta.edu::1b98b818-cf75-4ce4-820b-cc8d386f0860" providerId="AD" clId="Web-{D5D2E54C-4A28-4638-B4F6-8C0986FF70DA}" dt="2023-04-25T23:14:21.052" v="158" actId="1076"/>
          <ac:picMkLst>
            <pc:docMk/>
            <pc:sldMk cId="1573458240" sldId="352"/>
            <ac:picMk id="5" creationId="{E03761F1-6241-57A4-2719-A5C6766765BF}"/>
          </ac:picMkLst>
        </pc:picChg>
      </pc:sldChg>
      <pc:sldChg chg="addSp delSp modSp">
        <pc:chgData name="Wilt, Alexis01" userId="S::jwilt@augusta.edu::1b98b818-cf75-4ce4-820b-cc8d386f0860" providerId="AD" clId="Web-{D5D2E54C-4A28-4638-B4F6-8C0986FF70DA}" dt="2023-04-25T23:17:31.213" v="209" actId="20577"/>
        <pc:sldMkLst>
          <pc:docMk/>
          <pc:sldMk cId="1590451320" sldId="354"/>
        </pc:sldMkLst>
        <pc:spChg chg="mod">
          <ac:chgData name="Wilt, Alexis01" userId="S::jwilt@augusta.edu::1b98b818-cf75-4ce4-820b-cc8d386f0860" providerId="AD" clId="Web-{D5D2E54C-4A28-4638-B4F6-8C0986FF70DA}" dt="2023-04-25T23:12:26.627" v="105" actId="20577"/>
          <ac:spMkLst>
            <pc:docMk/>
            <pc:sldMk cId="1590451320" sldId="354"/>
            <ac:spMk id="5" creationId="{1B2D184D-D0AF-5DDB-D33B-6155FC8683BF}"/>
          </ac:spMkLst>
        </pc:spChg>
        <pc:spChg chg="mod">
          <ac:chgData name="Wilt, Alexis01" userId="S::jwilt@augusta.edu::1b98b818-cf75-4ce4-820b-cc8d386f0860" providerId="AD" clId="Web-{D5D2E54C-4A28-4638-B4F6-8C0986FF70DA}" dt="2023-04-25T23:17:31.213" v="209" actId="20577"/>
          <ac:spMkLst>
            <pc:docMk/>
            <pc:sldMk cId="1590451320" sldId="354"/>
            <ac:spMk id="7" creationId="{62C78D7F-6A23-6759-9359-44BC2F05881A}"/>
          </ac:spMkLst>
        </pc:spChg>
        <pc:spChg chg="mod">
          <ac:chgData name="Wilt, Alexis01" userId="S::jwilt@augusta.edu::1b98b818-cf75-4ce4-820b-cc8d386f0860" providerId="AD" clId="Web-{D5D2E54C-4A28-4638-B4F6-8C0986FF70DA}" dt="2023-04-25T23:17:30.447" v="208" actId="20577"/>
          <ac:spMkLst>
            <pc:docMk/>
            <pc:sldMk cId="1590451320" sldId="354"/>
            <ac:spMk id="10" creationId="{D97558D4-024C-DEE5-C582-5FDB93E0DCB6}"/>
          </ac:spMkLst>
        </pc:spChg>
        <pc:picChg chg="add mod">
          <ac:chgData name="Wilt, Alexis01" userId="S::jwilt@augusta.edu::1b98b818-cf75-4ce4-820b-cc8d386f0860" providerId="AD" clId="Web-{D5D2E54C-4A28-4638-B4F6-8C0986FF70DA}" dt="2023-04-25T23:16:04.007" v="180" actId="14100"/>
          <ac:picMkLst>
            <pc:docMk/>
            <pc:sldMk cId="1590451320" sldId="354"/>
            <ac:picMk id="3" creationId="{DD7E69A8-1359-E371-912E-DD3EDAE42ED6}"/>
          </ac:picMkLst>
        </pc:picChg>
        <pc:picChg chg="add del mod">
          <ac:chgData name="Wilt, Alexis01" userId="S::jwilt@augusta.edu::1b98b818-cf75-4ce4-820b-cc8d386f0860" providerId="AD" clId="Web-{D5D2E54C-4A28-4638-B4F6-8C0986FF70DA}" dt="2023-04-25T23:10:42.218" v="83"/>
          <ac:picMkLst>
            <pc:docMk/>
            <pc:sldMk cId="1590451320" sldId="354"/>
            <ac:picMk id="6" creationId="{6E980F25-20E6-4EE2-B9C5-A79593B2DA0A}"/>
          </ac:picMkLst>
        </pc:picChg>
        <pc:picChg chg="mod">
          <ac:chgData name="Wilt, Alexis01" userId="S::jwilt@augusta.edu::1b98b818-cf75-4ce4-820b-cc8d386f0860" providerId="AD" clId="Web-{D5D2E54C-4A28-4638-B4F6-8C0986FF70DA}" dt="2023-04-25T23:16:23.274" v="185" actId="14100"/>
          <ac:picMkLst>
            <pc:docMk/>
            <pc:sldMk cId="1590451320" sldId="354"/>
            <ac:picMk id="11" creationId="{9E2BAE80-9392-9CE2-9F38-4CD7A035EA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err="1"/>
              <a:t>CSCI</a:t>
            </a:r>
            <a:r>
              <a:rPr lang="en-US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CSCI 4711</a:t>
            </a:r>
            <a:br>
              <a:rPr lang="en-US"/>
            </a:br>
            <a:r>
              <a:rPr lang="en-US" sz="4000"/>
              <a:t>Software Engineering</a:t>
            </a:r>
            <a:br>
              <a:rPr lang="en-US" sz="4000"/>
            </a:br>
            <a:r>
              <a:rPr lang="en-US" sz="4000"/>
              <a:t>Spring 2023</a:t>
            </a:r>
            <a:br>
              <a:rPr lang="en-US" sz="4000"/>
            </a:br>
            <a:r>
              <a:rPr lang="en-US" sz="3200"/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859"/>
            <a:ext cx="9144000" cy="18549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600" b="1"/>
              <a:t>Room Management System</a:t>
            </a:r>
          </a:p>
          <a:p>
            <a:r>
              <a:rPr lang="en-US" sz="3000"/>
              <a:t>James Wilt</a:t>
            </a:r>
            <a:endParaRPr lang="en-US" sz="3000">
              <a:ea typeface="Calibri"/>
              <a:cs typeface="Calibri"/>
            </a:endParaRPr>
          </a:p>
          <a:p>
            <a:r>
              <a:rPr lang="en-US" sz="2800"/>
              <a:t>Ian Roberson</a:t>
            </a:r>
          </a:p>
          <a:p>
            <a:r>
              <a:rPr lang="en-US" sz="2800"/>
              <a:t>Charles Smith</a:t>
            </a:r>
          </a:p>
        </p:txBody>
      </p:sp>
    </p:spTree>
    <p:extLst>
      <p:ext uri="{BB962C8B-B14F-4D97-AF65-F5344CB8AC3E}">
        <p14:creationId xmlns:p14="http://schemas.microsoft.com/office/powerpoint/2010/main" val="9328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978" cy="577434"/>
          </a:xfrm>
        </p:spPr>
        <p:txBody>
          <a:bodyPr>
            <a:noAutofit/>
          </a:bodyPr>
          <a:lstStyle/>
          <a:p>
            <a:r>
              <a:rPr lang="en-US"/>
              <a:t>Accomplishments –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D184D-D0AF-5DDB-D33B-6155FC86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044" y="684448"/>
            <a:ext cx="5882956" cy="5666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Calibri"/>
              </a:rPr>
              <a:t>Program written in C# (</a:t>
            </a:r>
            <a:r>
              <a:rPr lang="en-US" sz="1800" err="1">
                <a:cs typeface="Calibri"/>
              </a:rPr>
              <a:t>.Net</a:t>
            </a:r>
            <a:r>
              <a:rPr lang="en-US" sz="1800">
                <a:cs typeface="Calibri" panose="020F0502020204030204"/>
              </a:rPr>
              <a:t> 6, 7 compatible)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Calibri" panose="020F0502020204030204"/>
              </a:rPr>
              <a:t>Secured storage of credentials in the database, and </a:t>
            </a:r>
            <a:br>
              <a:rPr lang="en-US" sz="1800">
                <a:cs typeface="Calibri" panose="020F0502020204030204"/>
              </a:rPr>
            </a:br>
            <a:r>
              <a:rPr lang="en-US" sz="1800">
                <a:cs typeface="Calibri" panose="020F0502020204030204"/>
              </a:rPr>
              <a:t>all user input is validated on Login attempt.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Calibri" panose="020F0502020204030204"/>
              </a:rPr>
              <a:t>All Login/Logout operations stored in 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Calibri" panose="020F0502020204030204"/>
              </a:rPr>
              <a:t>All classes fall into one of the 3 subsystem categories </a:t>
            </a:r>
            <a:br>
              <a:rPr lang="en-US" sz="1800">
                <a:cs typeface="Calibri" panose="020F0502020204030204"/>
              </a:rPr>
            </a:br>
            <a:r>
              <a:rPr lang="en-US" sz="1800">
                <a:cs typeface="Calibri" panose="020F0502020204030204"/>
              </a:rPr>
              <a:t>and directly map to Entity, Boundary or Control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6E30-A00B-47EB-8D1D-DD2AD56A5FD1}" type="slidenum">
              <a:rPr lang="en-US" smtClean="0"/>
              <a:t>2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E0CD397-714D-FD0E-94FF-4BDC9A2239E5}"/>
              </a:ext>
            </a:extLst>
          </p:cNvPr>
          <p:cNvSpPr txBox="1">
            <a:spLocks/>
          </p:cNvSpPr>
          <p:nvPr/>
        </p:nvSpPr>
        <p:spPr>
          <a:xfrm>
            <a:off x="6156960" y="987152"/>
            <a:ext cx="5821995" cy="5283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78D7F-6A23-6759-9359-44BC2F05881A}"/>
              </a:ext>
            </a:extLst>
          </p:cNvPr>
          <p:cNvSpPr txBox="1"/>
          <p:nvPr/>
        </p:nvSpPr>
        <p:spPr>
          <a:xfrm>
            <a:off x="6035453" y="6439513"/>
            <a:ext cx="6061166" cy="377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Above: </a:t>
            </a:r>
            <a:r>
              <a:rPr lang="en-US" u="sng" err="1">
                <a:cs typeface="Calibri"/>
              </a:rPr>
              <a:t>LoginController</a:t>
            </a:r>
            <a:r>
              <a:rPr lang="en-US" u="sng">
                <a:cs typeface="Calibri"/>
              </a:rPr>
              <a:t> code for </a:t>
            </a:r>
            <a:r>
              <a:rPr lang="en-US" u="sng" err="1">
                <a:cs typeface="Calibri"/>
              </a:rPr>
              <a:t>UserLogin</a:t>
            </a:r>
            <a:r>
              <a:rPr lang="en-US" u="sng">
                <a:cs typeface="Calibri"/>
              </a:rPr>
              <a:t>/ </a:t>
            </a:r>
            <a:r>
              <a:rPr lang="en-US" u="sng" err="1">
                <a:cs typeface="Calibri"/>
              </a:rPr>
              <a:t>InputValidation</a:t>
            </a:r>
            <a:endParaRPr lang="en-US" u="sng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558D4-024C-DEE5-C582-5FDB93E0DCB6}"/>
              </a:ext>
            </a:extLst>
          </p:cNvPr>
          <p:cNvSpPr txBox="1"/>
          <p:nvPr/>
        </p:nvSpPr>
        <p:spPr>
          <a:xfrm>
            <a:off x="695745" y="6451986"/>
            <a:ext cx="4286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cs typeface="Calibri"/>
              </a:rPr>
              <a:t>Above: Login screen UI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2BAE80-9392-9CE2-9F38-4CD7A035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2" y="3046315"/>
            <a:ext cx="5061571" cy="3377681"/>
          </a:xfrm>
          <a:prstGeom prst="rect">
            <a:avLst/>
          </a:prstGeom>
        </p:spPr>
      </p:pic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DD7E69A8-1359-E371-912E-DD3EDAE4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626" y="102159"/>
            <a:ext cx="6388231" cy="63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2C01-750B-4C9E-ADAC-7C15E4B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48945" cy="589723"/>
          </a:xfrm>
        </p:spPr>
        <p:txBody>
          <a:bodyPr>
            <a:noAutofit/>
          </a:bodyPr>
          <a:lstStyle/>
          <a:p>
            <a:r>
              <a:rPr lang="en-US"/>
              <a:t>Accomplishments</a:t>
            </a:r>
            <a:r>
              <a:rPr lang="en-US">
                <a:ea typeface="+mj-lt"/>
                <a:cs typeface="+mj-lt"/>
              </a:rPr>
              <a:t> – </a:t>
            </a:r>
            <a:r>
              <a:rPr lang="en-US"/>
              <a:t>Design</a:t>
            </a:r>
            <a:endParaRPr lang="en-US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423-9F15-4508-8EFB-753172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6E30-A00B-47EB-8D1D-DD2AD56A5FD1}" type="slidenum">
              <a:rPr lang="en-US" smtClean="0"/>
              <a:t>3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E0CD397-714D-FD0E-94FF-4BDC9A2239E5}"/>
              </a:ext>
            </a:extLst>
          </p:cNvPr>
          <p:cNvSpPr txBox="1">
            <a:spLocks/>
          </p:cNvSpPr>
          <p:nvPr/>
        </p:nvSpPr>
        <p:spPr>
          <a:xfrm>
            <a:off x="6156960" y="987152"/>
            <a:ext cx="5821995" cy="5283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AEF72-60B7-631A-B90B-1EEA981A2800}"/>
              </a:ext>
            </a:extLst>
          </p:cNvPr>
          <p:cNvSpPr txBox="1"/>
          <p:nvPr/>
        </p:nvSpPr>
        <p:spPr>
          <a:xfrm>
            <a:off x="169059" y="588628"/>
            <a:ext cx="487984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All Sequence Diagrams directly translated into unique classes and methods.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Maximum re-use of objects in memory, where applicable, Entity Objects were used to facilitate values needed for method calls.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Classes modeled effectively to allow for inheritance and interfacing of common methods.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D363E-6DA7-3B38-3C13-26C8FB7551D0}"/>
              </a:ext>
            </a:extLst>
          </p:cNvPr>
          <p:cNvSpPr txBox="1"/>
          <p:nvPr/>
        </p:nvSpPr>
        <p:spPr>
          <a:xfrm>
            <a:off x="8120607" y="365861"/>
            <a:ext cx="36454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Left: </a:t>
            </a:r>
            <a:r>
              <a:rPr lang="en-US" u="sng" err="1">
                <a:cs typeface="Calibri"/>
              </a:rPr>
              <a:t>ReserveForm</a:t>
            </a:r>
            <a:r>
              <a:rPr lang="en-US" u="sng">
                <a:cs typeface="Calibri"/>
              </a:rPr>
              <a:t> Class diagram</a:t>
            </a:r>
            <a:br>
              <a:rPr lang="en-US" u="sng">
                <a:cs typeface="Calibri"/>
              </a:rPr>
            </a:br>
            <a:endParaRPr lang="en-US" u="sng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u="sng">
                <a:cs typeface="Calibri"/>
              </a:rPr>
              <a:t>Below: </a:t>
            </a:r>
            <a:r>
              <a:rPr lang="en-US" u="sng" err="1">
                <a:cs typeface="Calibri"/>
              </a:rPr>
              <a:t>ReserveForm</a:t>
            </a:r>
            <a:r>
              <a:rPr lang="en-US" u="sng">
                <a:cs typeface="Calibri"/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A0F46-920B-5F2A-1327-6F26DEE462AF}"/>
              </a:ext>
            </a:extLst>
          </p:cNvPr>
          <p:cNvSpPr txBox="1"/>
          <p:nvPr/>
        </p:nvSpPr>
        <p:spPr>
          <a:xfrm>
            <a:off x="1528090" y="6384843"/>
            <a:ext cx="5117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Above: </a:t>
            </a:r>
            <a:r>
              <a:rPr lang="en-US" u="sng" err="1">
                <a:cs typeface="Calibri"/>
              </a:rPr>
              <a:t>ReserveRoom</a:t>
            </a:r>
            <a:r>
              <a:rPr lang="en-US" u="sng">
                <a:cs typeface="Calibri"/>
              </a:rPr>
              <a:t> Sequence Diagram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22AF736-5F74-75BD-30FF-41959632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81" y="1558617"/>
            <a:ext cx="4012935" cy="4941662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CE68AC8-68F2-B030-68C7-FD3E75F9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28" y="354341"/>
            <a:ext cx="3195096" cy="2284329"/>
          </a:xfrm>
          <a:prstGeom prst="rect">
            <a:avLst/>
          </a:prstGeom>
        </p:spPr>
      </p:pic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C699A3-B9EC-CA56-EA21-30534E0C3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66" y="2908636"/>
            <a:ext cx="7688316" cy="31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1822cccb-7a0d-4c2c-8198-2546f04b85e6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39319FFEFCD4988E17C78942B81AD" ma:contentTypeVersion="7" ma:contentTypeDescription="Create a new document." ma:contentTypeScope="" ma:versionID="dc45b146dc92eccd581a7e6e7cdd677e">
  <xsd:schema xmlns:xsd="http://www.w3.org/2001/XMLSchema" xmlns:xs="http://www.w3.org/2001/XMLSchema" xmlns:p="http://schemas.microsoft.com/office/2006/metadata/properties" xmlns:ns2="6cb18d2c-5cd7-471e-b96a-7fb3ace485e7" targetNamespace="http://schemas.microsoft.com/office/2006/metadata/properties" ma:root="true" ma:fieldsID="18ea4385235ca6e5811eb79d247f6464" ns2:_="">
    <xsd:import namespace="6cb18d2c-5cd7-471e-b96a-7fb3ace485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18d2c-5cd7-471e-b96a-7fb3ace48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81d46fc-558f-4619-b3a0-65f25439b2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b18d2c-5cd7-471e-b96a-7fb3ace485e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865DFA-C828-40A5-88DA-A14E848197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0CF7AA-025C-4AF4-B4D5-5B8C183905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FE6159E-09AA-46F4-9975-87DBC7384395}">
  <ds:schemaRefs>
    <ds:schemaRef ds:uri="6cb18d2c-5cd7-471e-b96a-7fb3ace485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585A1E16-104B-4B80-9846-9D93B8F7C293}">
  <ds:schemaRefs>
    <ds:schemaRef ds:uri="6cb18d2c-5cd7-471e-b96a-7fb3ace485e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CSCI 4711 Software Engineering Spring 2023 Final Project Presentation</vt:lpstr>
      <vt:lpstr>Accomplishments – Requirements</vt:lpstr>
      <vt:lpstr>Accomplishments – 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-</dc:creator>
  <cp:revision>1</cp:revision>
  <dcterms:created xsi:type="dcterms:W3CDTF">2018-11-26T01:35:54Z</dcterms:created>
  <dcterms:modified xsi:type="dcterms:W3CDTF">2023-04-25T23:26:36Z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https://d.docs.live.net/e79442592b9c5388/Desktop/CSCI 1200 Project Qapla'.pptx</vt:lpwstr>
  </property>
  <property fmtid="{D5CDD505-2E9C-101B-9397-08002B2CF9AE}" pid="3" name="ContentTypeId">
    <vt:lpwstr>0x0101000DE39319FFEFCD4988E17C78942B81AD</vt:lpwstr>
  </property>
  <property fmtid="{D5CDD505-2E9C-101B-9397-08002B2CF9AE}" pid="4" name="MediaServiceImageTags">
    <vt:lpwstr/>
  </property>
</Properties>
</file>