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sldIdLst>
    <p:sldId id="288" r:id="rId6"/>
    <p:sldId id="258" r:id="rId7"/>
    <p:sldId id="351" r:id="rId8"/>
    <p:sldId id="352" r:id="rId9"/>
    <p:sldId id="353" r:id="rId10"/>
    <p:sldId id="354" r:id="rId11"/>
    <p:sldId id="35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don, Steven" initials="WS" lastIdx="1" clrIdx="0">
    <p:extLst>
      <p:ext uri="{19B8F6BF-5375-455C-9EA6-DF929625EA0E}">
        <p15:presenceInfo xmlns:p15="http://schemas.microsoft.com/office/powerpoint/2012/main" userId="S-1-5-21-26053870-378490464-1358123277-1157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3307F-7809-4AD3-B187-F9536DB91249}" v="95" dt="2018-11-26T02:30:18.909"/>
    <p1510:client id="{C1D15BD1-E30A-4FB5-276F-F2F18BF81B27}" v="238" dt="2023-01-29T18:19:29.759"/>
    <p1510:client id="{F9426310-88A9-4E15-9712-633ED0464A99}" v="86" dt="2023-01-30T20:36:59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arles03" userId="S::charsmith1@augusta.edu::5ffdd1b6-7e44-487a-bd5c-dd39fbb0392a" providerId="AD" clId="Web-{F9426310-88A9-4E15-9712-633ED0464A99}"/>
    <pc:docChg chg="modSld">
      <pc:chgData name="Smith, Charles03" userId="S::charsmith1@augusta.edu::5ffdd1b6-7e44-487a-bd5c-dd39fbb0392a" providerId="AD" clId="Web-{F9426310-88A9-4E15-9712-633ED0464A99}" dt="2023-01-30T20:36:58.494" v="58" actId="20577"/>
      <pc:docMkLst>
        <pc:docMk/>
      </pc:docMkLst>
      <pc:sldChg chg="addSp delSp modSp">
        <pc:chgData name="Smith, Charles03" userId="S::charsmith1@augusta.edu::5ffdd1b6-7e44-487a-bd5c-dd39fbb0392a" providerId="AD" clId="Web-{F9426310-88A9-4E15-9712-633ED0464A99}" dt="2023-01-30T20:36:31.259" v="40" actId="20577"/>
        <pc:sldMkLst>
          <pc:docMk/>
          <pc:sldMk cId="683920328" sldId="354"/>
        </pc:sldMkLst>
        <pc:spChg chg="add mod">
          <ac:chgData name="Smith, Charles03" userId="S::charsmith1@augusta.edu::5ffdd1b6-7e44-487a-bd5c-dd39fbb0392a" providerId="AD" clId="Web-{F9426310-88A9-4E15-9712-633ED0464A99}" dt="2023-01-30T20:36:31.259" v="40" actId="20577"/>
          <ac:spMkLst>
            <pc:docMk/>
            <pc:sldMk cId="683920328" sldId="354"/>
            <ac:spMk id="6" creationId="{C54B83EF-4149-F4DD-E507-DBCEA91436A4}"/>
          </ac:spMkLst>
        </pc:spChg>
        <pc:picChg chg="add del mod">
          <ac:chgData name="Smith, Charles03" userId="S::charsmith1@augusta.edu::5ffdd1b6-7e44-487a-bd5c-dd39fbb0392a" providerId="AD" clId="Web-{F9426310-88A9-4E15-9712-633ED0464A99}" dt="2023-01-30T20:35:04.756" v="15"/>
          <ac:picMkLst>
            <pc:docMk/>
            <pc:sldMk cId="683920328" sldId="354"/>
            <ac:picMk id="3" creationId="{3F500EF5-4FC4-1197-9A1B-38535D9C5D75}"/>
          </ac:picMkLst>
        </pc:picChg>
        <pc:picChg chg="add mod">
          <ac:chgData name="Smith, Charles03" userId="S::charsmith1@augusta.edu::5ffdd1b6-7e44-487a-bd5c-dd39fbb0392a" providerId="AD" clId="Web-{F9426310-88A9-4E15-9712-633ED0464A99}" dt="2023-01-30T20:35:23.163" v="21" actId="1076"/>
          <ac:picMkLst>
            <pc:docMk/>
            <pc:sldMk cId="683920328" sldId="354"/>
            <ac:picMk id="5" creationId="{025FCAA5-B60D-1EEF-B674-26CDFB1793FD}"/>
          </ac:picMkLst>
        </pc:picChg>
      </pc:sldChg>
      <pc:sldChg chg="addSp delSp modSp">
        <pc:chgData name="Smith, Charles03" userId="S::charsmith1@augusta.edu::5ffdd1b6-7e44-487a-bd5c-dd39fbb0392a" providerId="AD" clId="Web-{F9426310-88A9-4E15-9712-633ED0464A99}" dt="2023-01-30T20:36:58.494" v="58" actId="20577"/>
        <pc:sldMkLst>
          <pc:docMk/>
          <pc:sldMk cId="3399955977" sldId="355"/>
        </pc:sldMkLst>
        <pc:spChg chg="add mod">
          <ac:chgData name="Smith, Charles03" userId="S::charsmith1@augusta.edu::5ffdd1b6-7e44-487a-bd5c-dd39fbb0392a" providerId="AD" clId="Web-{F9426310-88A9-4E15-9712-633ED0464A99}" dt="2023-01-30T20:36:58.494" v="58" actId="20577"/>
          <ac:spMkLst>
            <pc:docMk/>
            <pc:sldMk cId="3399955977" sldId="355"/>
            <ac:spMk id="7" creationId="{27D93380-6521-92A3-2CFE-DE8812C417DA}"/>
          </ac:spMkLst>
        </pc:spChg>
        <pc:picChg chg="add del mod">
          <ac:chgData name="Smith, Charles03" userId="S::charsmith1@augusta.edu::5ffdd1b6-7e44-487a-bd5c-dd39fbb0392a" providerId="AD" clId="Web-{F9426310-88A9-4E15-9712-633ED0464A99}" dt="2023-01-30T20:32:35.283" v="10"/>
          <ac:picMkLst>
            <pc:docMk/>
            <pc:sldMk cId="3399955977" sldId="355"/>
            <ac:picMk id="3" creationId="{D4521179-7151-46C4-EC9B-69F6D02382A7}"/>
          </ac:picMkLst>
        </pc:picChg>
        <pc:picChg chg="add del mod">
          <ac:chgData name="Smith, Charles03" userId="S::charsmith1@augusta.edu::5ffdd1b6-7e44-487a-bd5c-dd39fbb0392a" providerId="AD" clId="Web-{F9426310-88A9-4E15-9712-633ED0464A99}" dt="2023-01-30T20:35:06.459" v="16"/>
          <ac:picMkLst>
            <pc:docMk/>
            <pc:sldMk cId="3399955977" sldId="355"/>
            <ac:picMk id="5" creationId="{D8352FE1-47A7-0FAE-F316-1E98C3979353}"/>
          </ac:picMkLst>
        </pc:picChg>
        <pc:picChg chg="add mod">
          <ac:chgData name="Smith, Charles03" userId="S::charsmith1@augusta.edu::5ffdd1b6-7e44-487a-bd5c-dd39fbb0392a" providerId="AD" clId="Web-{F9426310-88A9-4E15-9712-633ED0464A99}" dt="2023-01-30T20:35:39.210" v="25" actId="14100"/>
          <ac:picMkLst>
            <pc:docMk/>
            <pc:sldMk cId="3399955977" sldId="355"/>
            <ac:picMk id="6" creationId="{FF8B6B01-0B04-18A7-F078-4566EA9A55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332E-DAC8-4A48-871C-0625C01F3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188A-97D6-4BF9-BBDC-7C3EB712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1200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4B29-713D-419B-9FB6-1A44B011F8E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12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CSCI 4711</a:t>
            </a:r>
            <a:br>
              <a:rPr lang="en-US" dirty="0"/>
            </a:br>
            <a:r>
              <a:rPr lang="en-US" sz="4000" dirty="0"/>
              <a:t>Software Engineering</a:t>
            </a:r>
            <a:br>
              <a:rPr lang="en-US" sz="4000" dirty="0"/>
            </a:br>
            <a:r>
              <a:rPr lang="en-US" sz="4000" dirty="0"/>
              <a:t>Spring 2023</a:t>
            </a:r>
            <a:br>
              <a:rPr lang="en-US" sz="4000" dirty="0"/>
            </a:br>
            <a:r>
              <a:rPr lang="en-US" sz="3200" dirty="0"/>
              <a:t>Initial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85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Room Management System</a:t>
            </a:r>
          </a:p>
          <a:p>
            <a:r>
              <a:rPr lang="en-US" sz="2800" dirty="0"/>
              <a:t>James Wilt, Charles Smith, Ian Roberson</a:t>
            </a:r>
          </a:p>
        </p:txBody>
      </p:sp>
    </p:spTree>
    <p:extLst>
      <p:ext uri="{BB962C8B-B14F-4D97-AF65-F5344CB8AC3E}">
        <p14:creationId xmlns:p14="http://schemas.microsoft.com/office/powerpoint/2010/main" val="93280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1260B-A0D6-1DCA-7D5F-FE6434F9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98" y="910704"/>
            <a:ext cx="7924502" cy="52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21DF6606-EB55-0489-82C2-2EFD5E02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35" y="818537"/>
            <a:ext cx="7536424" cy="5279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FE64D-463E-1ED1-2D76-C72AB6A6A499}"/>
              </a:ext>
            </a:extLst>
          </p:cNvPr>
          <p:cNvSpPr txBox="1"/>
          <p:nvPr/>
        </p:nvSpPr>
        <p:spPr>
          <a:xfrm>
            <a:off x="569064" y="4976884"/>
            <a:ext cx="38573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Notes: If user is not logged in, reserve button functions as a login button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If the user is already logged in, then the login button becomes a logout button</a:t>
            </a:r>
          </a:p>
        </p:txBody>
      </p:sp>
    </p:spTree>
    <p:extLst>
      <p:ext uri="{BB962C8B-B14F-4D97-AF65-F5344CB8AC3E}">
        <p14:creationId xmlns:p14="http://schemas.microsoft.com/office/powerpoint/2010/main" val="114621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014000-91DD-481C-30BF-11F66624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31" y="1572036"/>
            <a:ext cx="7267573" cy="3332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55A0B0-3690-3373-E553-99D9468791AB}"/>
              </a:ext>
            </a:extLst>
          </p:cNvPr>
          <p:cNvSpPr txBox="1"/>
          <p:nvPr/>
        </p:nvSpPr>
        <p:spPr>
          <a:xfrm>
            <a:off x="7514253" y="2397967"/>
            <a:ext cx="151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John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5186D-5428-2D22-F154-5ABD4ADCCEFB}"/>
              </a:ext>
            </a:extLst>
          </p:cNvPr>
          <p:cNvSpPr txBox="1"/>
          <p:nvPr/>
        </p:nvSpPr>
        <p:spPr>
          <a:xfrm>
            <a:off x="7514253" y="3539412"/>
            <a:ext cx="151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32306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Logout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80DA0B-A722-E472-ADDA-B6773617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32" y="1581637"/>
            <a:ext cx="7229167" cy="33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ReserveRoom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5" descr="Letter&#10;&#10;Description automatically generated">
            <a:extLst>
              <a:ext uri="{FF2B5EF4-FFF2-40B4-BE49-F238E27FC236}">
                <a16:creationId xmlns:a16="http://schemas.microsoft.com/office/drawing/2014/main" id="{025FCAA5-B60D-1EEF-B674-26CDFB17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258" y="1215046"/>
            <a:ext cx="7315199" cy="4362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B83EF-4149-F4DD-E507-DBCEA91436A4}"/>
              </a:ext>
            </a:extLst>
          </p:cNvPr>
          <p:cNvSpPr txBox="1"/>
          <p:nvPr/>
        </p:nvSpPr>
        <p:spPr>
          <a:xfrm>
            <a:off x="936171" y="5421085"/>
            <a:ext cx="27105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User must be logged in as Guest to view this page.</a:t>
            </a:r>
          </a:p>
        </p:txBody>
      </p:sp>
    </p:spTree>
    <p:extLst>
      <p:ext uri="{BB962C8B-B14F-4D97-AF65-F5344CB8AC3E}">
        <p14:creationId xmlns:p14="http://schemas.microsoft.com/office/powerpoint/2010/main" val="68392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499104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CancelReservation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Letter&#10;&#10;Description automatically generated">
            <a:extLst>
              <a:ext uri="{FF2B5EF4-FFF2-40B4-BE49-F238E27FC236}">
                <a16:creationId xmlns:a16="http://schemas.microsoft.com/office/drawing/2014/main" id="{FF8B6B01-0B04-18A7-F078-4566EA9A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1149732"/>
            <a:ext cx="7434942" cy="4438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D93380-6521-92A3-2CFE-DE8812C417DA}"/>
              </a:ext>
            </a:extLst>
          </p:cNvPr>
          <p:cNvSpPr txBox="1"/>
          <p:nvPr/>
        </p:nvSpPr>
        <p:spPr>
          <a:xfrm>
            <a:off x="816428" y="5366657"/>
            <a:ext cx="2950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User must be logged in as Admin to view this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EF7A-D9A4-4BB4-9EC2-EBAEEBD1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" y="61798"/>
            <a:ext cx="2671354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52CD-3845-47D6-ACED-35C1BD99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Light-weight and effective solution for a Room Management System</a:t>
            </a:r>
          </a:p>
          <a:p>
            <a:r>
              <a:rPr lang="en-US" dirty="0"/>
              <a:t>Compact UI design enables a simple and concise user experience, without compromising security.</a:t>
            </a:r>
          </a:p>
          <a:p>
            <a:r>
              <a:rPr lang="en-US" dirty="0"/>
              <a:t>Pre-fetching of all rooms at startup allows for registered users to start reserving rooms immediately. </a:t>
            </a:r>
          </a:p>
          <a:p>
            <a:r>
              <a:rPr lang="en-US" dirty="0"/>
              <a:t>System allows for administrators to quickly cancel reservations.</a:t>
            </a:r>
          </a:p>
          <a:p>
            <a:r>
              <a:rPr lang="en-US" dirty="0"/>
              <a:t>Perfect for small to moderate sized buildings.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A690-F0D1-4127-BC16-EEEC5A1C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6E30-A00B-47EB-8D1D-DD2AD56A5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39319FFEFCD4988E17C78942B81AD" ma:contentTypeVersion="2" ma:contentTypeDescription="Create a new document." ma:contentTypeScope="" ma:versionID="3c1b2b70e159e4373485f92c41e03b1c">
  <xsd:schema xmlns:xsd="http://www.w3.org/2001/XMLSchema" xmlns:xs="http://www.w3.org/2001/XMLSchema" xmlns:p="http://schemas.microsoft.com/office/2006/metadata/properties" xmlns:ns2="6cb18d2c-5cd7-471e-b96a-7fb3ace485e7" targetNamespace="http://schemas.microsoft.com/office/2006/metadata/properties" ma:root="true" ma:fieldsID="a5e4c65cb2e21ac71318246f8511c2ad" ns2:_="">
    <xsd:import namespace="6cb18d2c-5cd7-471e-b96a-7fb3ace485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18d2c-5cd7-471e-b96a-7fb3ace48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1822cccb-7a0d-4c2c-8198-2546f04b85e6" Revision="1" Stencil="System.MyShapes" StencilVersion="1.0"/>
</Control>
</file>

<file path=customXml/itemProps1.xml><?xml version="1.0" encoding="utf-8"?>
<ds:datastoreItem xmlns:ds="http://schemas.openxmlformats.org/officeDocument/2006/customXml" ds:itemID="{8B8ADF60-9D29-4BED-99E2-C997DF5191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0D3AAB-AA88-4B36-827E-9D1BC019CB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b18d2c-5cd7-471e-b96a-7fb3ace48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E38B98-2217-4A31-BAB5-FC31EFE324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1C0CF7AA-025C-4AF4-B4D5-5B8C183905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CSCI 4711 Software Engineering Spring 2023 Initial Project Presentation</vt:lpstr>
      <vt:lpstr>Use Case Diagram</vt:lpstr>
      <vt:lpstr>Startup</vt:lpstr>
      <vt:lpstr>Login</vt:lpstr>
      <vt:lpstr>Logout</vt:lpstr>
      <vt:lpstr>ReserveRoom</vt:lpstr>
      <vt:lpstr>CancelReservation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CSCI4711 RoomManagementSystem Initial Presentation</dc:title>
  <dc:creator>James Wilt</dc:creator>
  <cp:lastModifiedBy>Wilt, Alexis01</cp:lastModifiedBy>
  <cp:revision>117</cp:revision>
  <dcterms:created xsi:type="dcterms:W3CDTF">2018-11-26T01:35:54Z</dcterms:created>
  <dcterms:modified xsi:type="dcterms:W3CDTF">2023-02-01T02:19:36Z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https://d.docs.live.net/e79442592b9c5388/Desktop/CSCI 1200 Project Qapla'.pptx</vt:lpwstr>
  </property>
  <property fmtid="{D5CDD505-2E9C-101B-9397-08002B2CF9AE}" pid="3" name="ContentTypeId">
    <vt:lpwstr>0x0101000DE39319FFEFCD4988E17C78942B81AD</vt:lpwstr>
  </property>
</Properties>
</file>