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sldIdLst>
    <p:sldId id="288" r:id="rId3"/>
    <p:sldId id="258" r:id="rId4"/>
    <p:sldId id="351" r:id="rId5"/>
    <p:sldId id="352" r:id="rId6"/>
    <p:sldId id="353" r:id="rId7"/>
    <p:sldId id="354" r:id="rId8"/>
    <p:sldId id="35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don, Steven" initials="WS" lastIdx="1" clrIdx="0">
    <p:extLst>
      <p:ext uri="{19B8F6BF-5375-455C-9EA6-DF929625EA0E}">
        <p15:presenceInfo xmlns:p15="http://schemas.microsoft.com/office/powerpoint/2012/main" userId="S-1-5-21-26053870-378490464-1358123277-1157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3307F-7809-4AD3-B187-F9536DB91249}" v="95" dt="2018-11-26T02:30:18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D332E-DAC8-4A48-871C-0625C01F3AB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5188A-97D6-4BF9-BBDC-7C3EB712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1200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9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4B29-713D-419B-9FB6-1A44B011F8E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12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CSCI 4711</a:t>
            </a:r>
            <a:br>
              <a:rPr lang="en-US" dirty="0"/>
            </a:br>
            <a:r>
              <a:rPr lang="en-US" sz="4000" dirty="0"/>
              <a:t>Software Engineering</a:t>
            </a:r>
            <a:br>
              <a:rPr lang="en-US" sz="4000" dirty="0"/>
            </a:br>
            <a:r>
              <a:rPr lang="en-US" sz="4000" dirty="0"/>
              <a:t>Spring 2023</a:t>
            </a:r>
            <a:br>
              <a:rPr lang="en-US" sz="4000" dirty="0"/>
            </a:br>
            <a:r>
              <a:rPr lang="en-US" sz="3200" dirty="0"/>
              <a:t>Initial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85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Room Management System</a:t>
            </a:r>
          </a:p>
          <a:p>
            <a:r>
              <a:rPr lang="en-US" sz="2800" dirty="0"/>
              <a:t>James Wilt, Charles Smith, Ian Roberson</a:t>
            </a:r>
          </a:p>
        </p:txBody>
      </p:sp>
    </p:spTree>
    <p:extLst>
      <p:ext uri="{BB962C8B-B14F-4D97-AF65-F5344CB8AC3E}">
        <p14:creationId xmlns:p14="http://schemas.microsoft.com/office/powerpoint/2010/main" val="93280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D8D897-7C05-4087-9787-D7E13E8EF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787611"/>
            <a:ext cx="5990467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6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1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D552664-A982-A470-09B2-2143EFC7B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26" y="834887"/>
            <a:ext cx="7125307" cy="53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6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Logout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4F60B66-9ABE-85F0-D09C-7A834DFA6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21" y="856422"/>
            <a:ext cx="6755857" cy="5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ReserveRoom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2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499104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CancelReservation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EF7A-D9A4-4BB4-9EC2-EBAEEBD1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" y="61798"/>
            <a:ext cx="2671354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52CD-3845-47D6-ACED-35C1BD99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Solution for a Room Management system</a:t>
            </a:r>
          </a:p>
          <a:p>
            <a:r>
              <a:rPr lang="en-US" dirty="0"/>
              <a:t>Compact UI design enables a simple yet effective user experience, while not compromising security.</a:t>
            </a:r>
          </a:p>
          <a:p>
            <a:r>
              <a:rPr lang="en-US" dirty="0"/>
              <a:t>Rendering of all rooms at startup allows for users to start reserving rooms immediately. Minimal wait time makes for maximum user experience.</a:t>
            </a:r>
          </a:p>
          <a:p>
            <a:r>
              <a:rPr lang="en-US" dirty="0"/>
              <a:t>System allows for administrators to quickly cancel reservations.</a:t>
            </a:r>
          </a:p>
          <a:p>
            <a:r>
              <a:rPr lang="en-US"/>
              <a:t>????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A690-F0D1-4127-BC16-EEEC5A1C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6E30-A00B-47EB-8D1D-DD2AD56A5F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822cccb-7a0d-4c2c-8198-2546f04b85e6" Revision="1" Stencil="System.MyShapes" StencilVersion="1.0"/>
</Control>
</file>

<file path=customXml/itemProps1.xml><?xml version="1.0" encoding="utf-8"?>
<ds:datastoreItem xmlns:ds="http://schemas.openxmlformats.org/officeDocument/2006/customXml" ds:itemID="{1C0CF7AA-025C-4AF4-B4D5-5B8C183905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CSCI 4711 Software Engineering Spring 2023 Initial Project Presentation</vt:lpstr>
      <vt:lpstr>Use Case Diagram</vt:lpstr>
      <vt:lpstr>Startup</vt:lpstr>
      <vt:lpstr>Login</vt:lpstr>
      <vt:lpstr>Logout</vt:lpstr>
      <vt:lpstr>ReserveRoom</vt:lpstr>
      <vt:lpstr>CancelReservation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CSCI4711 RoomManagementSystem Initial Presentation</dc:title>
  <dc:creator>James Wilt</dc:creator>
  <cp:lastModifiedBy>Smith, Charles03</cp:lastModifiedBy>
  <cp:revision>62</cp:revision>
  <dcterms:created xsi:type="dcterms:W3CDTF">2018-11-26T01:35:54Z</dcterms:created>
  <dcterms:modified xsi:type="dcterms:W3CDTF">2023-01-29T17:26:05Z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https://d.docs.live.net/e79442592b9c5388/Desktop/CSCI 1200 Project Qapla'.pptx</vt:lpwstr>
  </property>
</Properties>
</file>