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295B3-6BCE-4E1D-8F11-2EB9DD231D88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0C7136-E59C-44AA-853C-9A68C7E59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Rezonator</a:t>
          </a:r>
          <a:r>
            <a:rPr lang="en-US" dirty="0"/>
            <a:t>: a powerful tool for annotating and </a:t>
          </a:r>
          <a:r>
            <a:rPr lang="en-US" dirty="0" err="1"/>
            <a:t>visualising</a:t>
          </a:r>
          <a:r>
            <a:rPr lang="en-US" dirty="0"/>
            <a:t> the dynamics of human engagement.</a:t>
          </a:r>
        </a:p>
      </dgm:t>
    </dgm:pt>
    <dgm:pt modelId="{8B3878A0-7152-448C-AE3C-CB9389E4BA49}" type="parTrans" cxnId="{43CA554E-B44C-4A1C-8780-3D64CD2BC883}">
      <dgm:prSet/>
      <dgm:spPr/>
      <dgm:t>
        <a:bodyPr/>
        <a:lstStyle/>
        <a:p>
          <a:endParaRPr lang="en-US"/>
        </a:p>
      </dgm:t>
    </dgm:pt>
    <dgm:pt modelId="{F939CAD1-7064-46A8-8701-B37AD2482C33}" type="sibTrans" cxnId="{43CA554E-B44C-4A1C-8780-3D64CD2BC883}">
      <dgm:prSet/>
      <dgm:spPr/>
      <dgm:t>
        <a:bodyPr/>
        <a:lstStyle/>
        <a:p>
          <a:endParaRPr lang="en-US"/>
        </a:p>
      </dgm:t>
    </dgm:pt>
    <dgm:pt modelId="{675278FB-F04F-47F0-BCE5-9C3C0B3B6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RezonateR: a series of additional tools that enhance the functionality of Rezonator and increase your productivity</a:t>
          </a:r>
        </a:p>
      </dgm:t>
    </dgm:pt>
    <dgm:pt modelId="{3B12370D-208A-4198-BFD6-818EC0B5B369}" type="parTrans" cxnId="{D653BB47-77DA-48ED-AC64-882290C1DC07}">
      <dgm:prSet/>
      <dgm:spPr/>
      <dgm:t>
        <a:bodyPr/>
        <a:lstStyle/>
        <a:p>
          <a:endParaRPr lang="en-US"/>
        </a:p>
      </dgm:t>
    </dgm:pt>
    <dgm:pt modelId="{4A6D1364-01C7-4E75-89D4-CEA365408F0F}" type="sibTrans" cxnId="{D653BB47-77DA-48ED-AC64-882290C1DC07}">
      <dgm:prSet/>
      <dgm:spPr/>
      <dgm:t>
        <a:bodyPr/>
        <a:lstStyle/>
        <a:p>
          <a:endParaRPr lang="en-US"/>
        </a:p>
      </dgm:t>
    </dgm:pt>
    <dgm:pt modelId="{13DF7353-9101-4136-92DB-54BD4FF0A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Minimise</a:t>
          </a:r>
          <a:r>
            <a:rPr lang="en-US" dirty="0"/>
            <a:t> time on coding &amp; annotating &gt; more time for *thinking*.</a:t>
          </a:r>
        </a:p>
      </dgm:t>
    </dgm:pt>
    <dgm:pt modelId="{1E14E641-C7DE-4976-A2C0-ADFCC06407CC}" type="parTrans" cxnId="{FBF1AE8F-FF9A-43B7-97BE-AD920C2AE3C6}">
      <dgm:prSet/>
      <dgm:spPr/>
      <dgm:t>
        <a:bodyPr/>
        <a:lstStyle/>
        <a:p>
          <a:endParaRPr lang="en-US"/>
        </a:p>
      </dgm:t>
    </dgm:pt>
    <dgm:pt modelId="{8F225FFC-8E3A-4980-9A21-C5609CFC4F16}" type="sibTrans" cxnId="{FBF1AE8F-FF9A-43B7-97BE-AD920C2AE3C6}">
      <dgm:prSet/>
      <dgm:spPr/>
      <dgm:t>
        <a:bodyPr/>
        <a:lstStyle/>
        <a:p>
          <a:endParaRPr lang="en-US"/>
        </a:p>
      </dgm:t>
    </dgm:pt>
    <dgm:pt modelId="{8E07B4BB-243D-4A0D-8EFA-B0A31E25396F}" type="pres">
      <dgm:prSet presAssocID="{009295B3-6BCE-4E1D-8F11-2EB9DD231D88}" presName="vert0" presStyleCnt="0">
        <dgm:presLayoutVars>
          <dgm:dir/>
          <dgm:animOne val="branch"/>
          <dgm:animLvl val="lvl"/>
        </dgm:presLayoutVars>
      </dgm:prSet>
      <dgm:spPr/>
    </dgm:pt>
    <dgm:pt modelId="{7918EDCE-993C-4526-9BFE-59A59081AC50}" type="pres">
      <dgm:prSet presAssocID="{940C7136-E59C-44AA-853C-9A68C7E59C44}" presName="thickLine" presStyleLbl="alignNode1" presStyleIdx="0" presStyleCnt="3"/>
      <dgm:spPr/>
    </dgm:pt>
    <dgm:pt modelId="{6B67ACCF-C065-4D37-A9E2-DC6A80CB8AD7}" type="pres">
      <dgm:prSet presAssocID="{940C7136-E59C-44AA-853C-9A68C7E59C44}" presName="horz1" presStyleCnt="0"/>
      <dgm:spPr/>
    </dgm:pt>
    <dgm:pt modelId="{C6716FE4-ABD9-427D-BDF6-36CB63295796}" type="pres">
      <dgm:prSet presAssocID="{940C7136-E59C-44AA-853C-9A68C7E59C44}" presName="tx1" presStyleLbl="revTx" presStyleIdx="0" presStyleCnt="3"/>
      <dgm:spPr/>
    </dgm:pt>
    <dgm:pt modelId="{7CAB0112-2A63-4527-A70F-5BDBAFD3C542}" type="pres">
      <dgm:prSet presAssocID="{940C7136-E59C-44AA-853C-9A68C7E59C44}" presName="vert1" presStyleCnt="0"/>
      <dgm:spPr/>
    </dgm:pt>
    <dgm:pt modelId="{2C423DBE-42AC-426E-B5A3-CEDDFCE92587}" type="pres">
      <dgm:prSet presAssocID="{675278FB-F04F-47F0-BCE5-9C3C0B3B6403}" presName="thickLine" presStyleLbl="alignNode1" presStyleIdx="1" presStyleCnt="3"/>
      <dgm:spPr/>
    </dgm:pt>
    <dgm:pt modelId="{05DA24F4-C38E-4571-A698-4B91BF79A274}" type="pres">
      <dgm:prSet presAssocID="{675278FB-F04F-47F0-BCE5-9C3C0B3B6403}" presName="horz1" presStyleCnt="0"/>
      <dgm:spPr/>
    </dgm:pt>
    <dgm:pt modelId="{3C06BF9A-C40C-4526-9C13-DE781CFC357F}" type="pres">
      <dgm:prSet presAssocID="{675278FB-F04F-47F0-BCE5-9C3C0B3B6403}" presName="tx1" presStyleLbl="revTx" presStyleIdx="1" presStyleCnt="3"/>
      <dgm:spPr/>
    </dgm:pt>
    <dgm:pt modelId="{017CE55C-485C-4C9E-88A9-EA9575429F0B}" type="pres">
      <dgm:prSet presAssocID="{675278FB-F04F-47F0-BCE5-9C3C0B3B6403}" presName="vert1" presStyleCnt="0"/>
      <dgm:spPr/>
    </dgm:pt>
    <dgm:pt modelId="{1A4C9A03-C04F-46C9-8ABA-242F69F3B51A}" type="pres">
      <dgm:prSet presAssocID="{13DF7353-9101-4136-92DB-54BD4FF0A582}" presName="thickLine" presStyleLbl="alignNode1" presStyleIdx="2" presStyleCnt="3"/>
      <dgm:spPr/>
    </dgm:pt>
    <dgm:pt modelId="{82B4BDDA-863D-4A01-A7CD-CFE61FBB2019}" type="pres">
      <dgm:prSet presAssocID="{13DF7353-9101-4136-92DB-54BD4FF0A582}" presName="horz1" presStyleCnt="0"/>
      <dgm:spPr/>
    </dgm:pt>
    <dgm:pt modelId="{BDF9803A-9198-4CC5-836D-F7606611C2BE}" type="pres">
      <dgm:prSet presAssocID="{13DF7353-9101-4136-92DB-54BD4FF0A582}" presName="tx1" presStyleLbl="revTx" presStyleIdx="2" presStyleCnt="3"/>
      <dgm:spPr/>
    </dgm:pt>
    <dgm:pt modelId="{D423EF0F-D3DD-460D-93D0-F98A3AD1B0DD}" type="pres">
      <dgm:prSet presAssocID="{13DF7353-9101-4136-92DB-54BD4FF0A582}" presName="vert1" presStyleCnt="0"/>
      <dgm:spPr/>
    </dgm:pt>
  </dgm:ptLst>
  <dgm:cxnLst>
    <dgm:cxn modelId="{1D4D121D-DFD0-4DA9-ACFA-5D0D99A02AAC}" type="presOf" srcId="{13DF7353-9101-4136-92DB-54BD4FF0A582}" destId="{BDF9803A-9198-4CC5-836D-F7606611C2BE}" srcOrd="0" destOrd="0" presId="urn:microsoft.com/office/officeart/2008/layout/LinedList"/>
    <dgm:cxn modelId="{EC5B8038-00AA-4D0A-89E5-E3968D6DBE9A}" type="presOf" srcId="{009295B3-6BCE-4E1D-8F11-2EB9DD231D88}" destId="{8E07B4BB-243D-4A0D-8EFA-B0A31E25396F}" srcOrd="0" destOrd="0" presId="urn:microsoft.com/office/officeart/2008/layout/LinedList"/>
    <dgm:cxn modelId="{D653BB47-77DA-48ED-AC64-882290C1DC07}" srcId="{009295B3-6BCE-4E1D-8F11-2EB9DD231D88}" destId="{675278FB-F04F-47F0-BCE5-9C3C0B3B6403}" srcOrd="1" destOrd="0" parTransId="{3B12370D-208A-4198-BFD6-818EC0B5B369}" sibTransId="{4A6D1364-01C7-4E75-89D4-CEA365408F0F}"/>
    <dgm:cxn modelId="{43CA554E-B44C-4A1C-8780-3D64CD2BC883}" srcId="{009295B3-6BCE-4E1D-8F11-2EB9DD231D88}" destId="{940C7136-E59C-44AA-853C-9A68C7E59C44}" srcOrd="0" destOrd="0" parTransId="{8B3878A0-7152-448C-AE3C-CB9389E4BA49}" sibTransId="{F939CAD1-7064-46A8-8701-B37AD2482C33}"/>
    <dgm:cxn modelId="{FBF1AE8F-FF9A-43B7-97BE-AD920C2AE3C6}" srcId="{009295B3-6BCE-4E1D-8F11-2EB9DD231D88}" destId="{13DF7353-9101-4136-92DB-54BD4FF0A582}" srcOrd="2" destOrd="0" parTransId="{1E14E641-C7DE-4976-A2C0-ADFCC06407CC}" sibTransId="{8F225FFC-8E3A-4980-9A21-C5609CFC4F16}"/>
    <dgm:cxn modelId="{37B598B2-E458-4FC1-9E9D-25036380FD1D}" type="presOf" srcId="{940C7136-E59C-44AA-853C-9A68C7E59C44}" destId="{C6716FE4-ABD9-427D-BDF6-36CB63295796}" srcOrd="0" destOrd="0" presId="urn:microsoft.com/office/officeart/2008/layout/LinedList"/>
    <dgm:cxn modelId="{F23BACE1-C67C-4A42-B754-B2124C4FFBDE}" type="presOf" srcId="{675278FB-F04F-47F0-BCE5-9C3C0B3B6403}" destId="{3C06BF9A-C40C-4526-9C13-DE781CFC357F}" srcOrd="0" destOrd="0" presId="urn:microsoft.com/office/officeart/2008/layout/LinedList"/>
    <dgm:cxn modelId="{8E16F59B-F4D3-4188-8436-65EA74D63479}" type="presParOf" srcId="{8E07B4BB-243D-4A0D-8EFA-B0A31E25396F}" destId="{7918EDCE-993C-4526-9BFE-59A59081AC50}" srcOrd="0" destOrd="0" presId="urn:microsoft.com/office/officeart/2008/layout/LinedList"/>
    <dgm:cxn modelId="{5DC684B2-556E-4163-8F7B-F3D5980A5378}" type="presParOf" srcId="{8E07B4BB-243D-4A0D-8EFA-B0A31E25396F}" destId="{6B67ACCF-C065-4D37-A9E2-DC6A80CB8AD7}" srcOrd="1" destOrd="0" presId="urn:microsoft.com/office/officeart/2008/layout/LinedList"/>
    <dgm:cxn modelId="{F449C30E-D491-4A02-B5AF-AAD63D0BB5FD}" type="presParOf" srcId="{6B67ACCF-C065-4D37-A9E2-DC6A80CB8AD7}" destId="{C6716FE4-ABD9-427D-BDF6-36CB63295796}" srcOrd="0" destOrd="0" presId="urn:microsoft.com/office/officeart/2008/layout/LinedList"/>
    <dgm:cxn modelId="{81DB34A5-C7C9-41FA-B37F-2E78722DD9D9}" type="presParOf" srcId="{6B67ACCF-C065-4D37-A9E2-DC6A80CB8AD7}" destId="{7CAB0112-2A63-4527-A70F-5BDBAFD3C542}" srcOrd="1" destOrd="0" presId="urn:microsoft.com/office/officeart/2008/layout/LinedList"/>
    <dgm:cxn modelId="{E604261E-50EB-4290-B790-51837FD76AF3}" type="presParOf" srcId="{8E07B4BB-243D-4A0D-8EFA-B0A31E25396F}" destId="{2C423DBE-42AC-426E-B5A3-CEDDFCE92587}" srcOrd="2" destOrd="0" presId="urn:microsoft.com/office/officeart/2008/layout/LinedList"/>
    <dgm:cxn modelId="{08868039-38BA-4DA3-9BA0-4487F2CC1116}" type="presParOf" srcId="{8E07B4BB-243D-4A0D-8EFA-B0A31E25396F}" destId="{05DA24F4-C38E-4571-A698-4B91BF79A274}" srcOrd="3" destOrd="0" presId="urn:microsoft.com/office/officeart/2008/layout/LinedList"/>
    <dgm:cxn modelId="{C5AB312C-AECF-45A0-946C-51F3753ADD50}" type="presParOf" srcId="{05DA24F4-C38E-4571-A698-4B91BF79A274}" destId="{3C06BF9A-C40C-4526-9C13-DE781CFC357F}" srcOrd="0" destOrd="0" presId="urn:microsoft.com/office/officeart/2008/layout/LinedList"/>
    <dgm:cxn modelId="{9F21946F-189E-44DE-ABD9-F4D5EDB4927D}" type="presParOf" srcId="{05DA24F4-C38E-4571-A698-4B91BF79A274}" destId="{017CE55C-485C-4C9E-88A9-EA9575429F0B}" srcOrd="1" destOrd="0" presId="urn:microsoft.com/office/officeart/2008/layout/LinedList"/>
    <dgm:cxn modelId="{D78EC809-C7C2-4761-84AA-B43F059F5AC8}" type="presParOf" srcId="{8E07B4BB-243D-4A0D-8EFA-B0A31E25396F}" destId="{1A4C9A03-C04F-46C9-8ABA-242F69F3B51A}" srcOrd="4" destOrd="0" presId="urn:microsoft.com/office/officeart/2008/layout/LinedList"/>
    <dgm:cxn modelId="{C44CFA26-9625-4DEC-9B32-56121124A183}" type="presParOf" srcId="{8E07B4BB-243D-4A0D-8EFA-B0A31E25396F}" destId="{82B4BDDA-863D-4A01-A7CD-CFE61FBB2019}" srcOrd="5" destOrd="0" presId="urn:microsoft.com/office/officeart/2008/layout/LinedList"/>
    <dgm:cxn modelId="{08BD2350-7062-4513-A711-4C7C82278BB2}" type="presParOf" srcId="{82B4BDDA-863D-4A01-A7CD-CFE61FBB2019}" destId="{BDF9803A-9198-4CC5-836D-F7606611C2BE}" srcOrd="0" destOrd="0" presId="urn:microsoft.com/office/officeart/2008/layout/LinedList"/>
    <dgm:cxn modelId="{CE6CDD07-BBC9-4EC4-94EB-8C57C4D4B354}" type="presParOf" srcId="{82B4BDDA-863D-4A01-A7CD-CFE61FBB2019}" destId="{D423EF0F-D3DD-460D-93D0-F98A3AD1B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813BC0-1BCB-4C1B-909E-971D13C7BB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2D4E3-98CA-4B5E-A3AC-1AFB7C337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Adds a treeEntry column to non-tree tables</a:t>
          </a:r>
        </a:p>
      </dgm:t>
    </dgm:pt>
    <dgm:pt modelId="{E4D2DAC3-FF7E-4FFF-A61C-FF812D4084DA}" type="parTrans" cxnId="{B40F15E9-DB46-4E69-8330-21F43C1BBBC9}">
      <dgm:prSet/>
      <dgm:spPr/>
      <dgm:t>
        <a:bodyPr/>
        <a:lstStyle/>
        <a:p>
          <a:endParaRPr lang="en-US"/>
        </a:p>
      </dgm:t>
    </dgm:pt>
    <dgm:pt modelId="{47104567-C67E-4CA3-9A85-E13621755520}" type="sibTrans" cxnId="{B40F15E9-DB46-4E69-8330-21F43C1BBBC9}">
      <dgm:prSet/>
      <dgm:spPr/>
      <dgm:t>
        <a:bodyPr/>
        <a:lstStyle/>
        <a:p>
          <a:endParaRPr lang="en-US"/>
        </a:p>
      </dgm:t>
    </dgm:pt>
    <dgm:pt modelId="{8FB6280E-9E51-45DE-800A-F3577B8AAD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relate words, chunks and chain entries to tree values</a:t>
          </a:r>
        </a:p>
      </dgm:t>
    </dgm:pt>
    <dgm:pt modelId="{9C6ABF9E-3225-4B24-8517-246964D7C6E4}" type="parTrans" cxnId="{5F877F59-1768-4710-96C6-FB1389D2170D}">
      <dgm:prSet/>
      <dgm:spPr/>
      <dgm:t>
        <a:bodyPr/>
        <a:lstStyle/>
        <a:p>
          <a:endParaRPr lang="en-US"/>
        </a:p>
      </dgm:t>
    </dgm:pt>
    <dgm:pt modelId="{AE1B1F71-98C8-4F87-95FD-372543105570}" type="sibTrans" cxnId="{5F877F59-1768-4710-96C6-FB1389D2170D}">
      <dgm:prSet/>
      <dgm:spPr/>
      <dgm:t>
        <a:bodyPr/>
        <a:lstStyle/>
        <a:p>
          <a:endParaRPr lang="en-US"/>
        </a:p>
      </dgm:t>
    </dgm:pt>
    <dgm:pt modelId="{B70B9242-0190-4923-8C88-F474C23B9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select entity = “track”, the column will be added to tokenDF, chunkDF, trackDF</a:t>
          </a:r>
        </a:p>
      </dgm:t>
    </dgm:pt>
    <dgm:pt modelId="{BCD4034B-DDAE-482B-81E5-13970A0063DF}" type="parTrans" cxnId="{3E30D203-BD23-40C9-879A-B502EA80CF8D}">
      <dgm:prSet/>
      <dgm:spPr/>
      <dgm:t>
        <a:bodyPr/>
        <a:lstStyle/>
        <a:p>
          <a:endParaRPr lang="en-US"/>
        </a:p>
      </dgm:t>
    </dgm:pt>
    <dgm:pt modelId="{6AB4163E-F463-4F9D-9A3D-AAE0822EB8E4}" type="sibTrans" cxnId="{3E30D203-BD23-40C9-879A-B502EA80CF8D}">
      <dgm:prSet/>
      <dgm:spPr/>
      <dgm:t>
        <a:bodyPr/>
        <a:lstStyle/>
        <a:p>
          <a:endParaRPr lang="en-US"/>
        </a:p>
      </dgm:t>
    </dgm:pt>
    <dgm:pt modelId="{4CADFAAA-E7D4-49D3-9D5D-ABC5AB1CA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select entity = “rez”, the column will be added to tokenDF, chunkDF, rezDF</a:t>
          </a:r>
        </a:p>
      </dgm:t>
    </dgm:pt>
    <dgm:pt modelId="{A24F95E8-18CC-4810-8928-6AAAFB28E31B}" type="parTrans" cxnId="{DC94DD20-86B6-4C84-A831-64E4D12DFC37}">
      <dgm:prSet/>
      <dgm:spPr/>
      <dgm:t>
        <a:bodyPr/>
        <a:lstStyle/>
        <a:p>
          <a:endParaRPr lang="en-US"/>
        </a:p>
      </dgm:t>
    </dgm:pt>
    <dgm:pt modelId="{418B2162-C614-4531-925A-8773EF6374B9}" type="sibTrans" cxnId="{DC94DD20-86B6-4C84-A831-64E4D12DFC37}">
      <dgm:prSet/>
      <dgm:spPr/>
      <dgm:t>
        <a:bodyPr/>
        <a:lstStyle/>
        <a:p>
          <a:endParaRPr lang="en-US"/>
        </a:p>
      </dgm:t>
    </dgm:pt>
    <dgm:pt modelId="{AE5869C0-F146-48F0-9D7A-786E2AC2C837}" type="pres">
      <dgm:prSet presAssocID="{39813BC0-1BCB-4C1B-909E-971D13C7BB74}" presName="root" presStyleCnt="0">
        <dgm:presLayoutVars>
          <dgm:dir/>
          <dgm:resizeHandles val="exact"/>
        </dgm:presLayoutVars>
      </dgm:prSet>
      <dgm:spPr/>
    </dgm:pt>
    <dgm:pt modelId="{32847235-2936-48A7-AC11-A492BF493ADE}" type="pres">
      <dgm:prSet presAssocID="{8E12D4E3-98CA-4B5E-A3AC-1AFB7C3375DD}" presName="compNode" presStyleCnt="0"/>
      <dgm:spPr/>
    </dgm:pt>
    <dgm:pt modelId="{720D759A-5764-43E3-9056-EF5D48785BA7}" type="pres">
      <dgm:prSet presAssocID="{8E12D4E3-98CA-4B5E-A3AC-1AFB7C3375DD}" presName="bgRect" presStyleLbl="bgShp" presStyleIdx="0" presStyleCnt="4"/>
      <dgm:spPr/>
    </dgm:pt>
    <dgm:pt modelId="{1B189777-F476-4C85-ACBD-A8FBFF6E8AE0}" type="pres">
      <dgm:prSet presAssocID="{8E12D4E3-98CA-4B5E-A3AC-1AFB7C3375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189B30C-B059-4E85-8E5E-96C16CD3D0EC}" type="pres">
      <dgm:prSet presAssocID="{8E12D4E3-98CA-4B5E-A3AC-1AFB7C3375DD}" presName="spaceRect" presStyleCnt="0"/>
      <dgm:spPr/>
    </dgm:pt>
    <dgm:pt modelId="{5F1A7DC2-4150-4918-94B7-8FDEBE20B61A}" type="pres">
      <dgm:prSet presAssocID="{8E12D4E3-98CA-4B5E-A3AC-1AFB7C3375DD}" presName="parTx" presStyleLbl="revTx" presStyleIdx="0" presStyleCnt="4">
        <dgm:presLayoutVars>
          <dgm:chMax val="0"/>
          <dgm:chPref val="0"/>
        </dgm:presLayoutVars>
      </dgm:prSet>
      <dgm:spPr/>
    </dgm:pt>
    <dgm:pt modelId="{52F19B15-97B6-4EF3-92A0-296CEBA5B28D}" type="pres">
      <dgm:prSet presAssocID="{47104567-C67E-4CA3-9A85-E13621755520}" presName="sibTrans" presStyleCnt="0"/>
      <dgm:spPr/>
    </dgm:pt>
    <dgm:pt modelId="{FEABA402-83EF-468B-8603-E646B1BAC2BE}" type="pres">
      <dgm:prSet presAssocID="{8FB6280E-9E51-45DE-800A-F3577B8AAD83}" presName="compNode" presStyleCnt="0"/>
      <dgm:spPr/>
    </dgm:pt>
    <dgm:pt modelId="{7B0EC3CA-2F22-4289-9450-E6A2E7AA8A70}" type="pres">
      <dgm:prSet presAssocID="{8FB6280E-9E51-45DE-800A-F3577B8AAD83}" presName="bgRect" presStyleLbl="bgShp" presStyleIdx="1" presStyleCnt="4"/>
      <dgm:spPr/>
    </dgm:pt>
    <dgm:pt modelId="{8AD330B7-59F0-453C-95B6-6CF8D9F66A92}" type="pres">
      <dgm:prSet presAssocID="{8FB6280E-9E51-45DE-800A-F3577B8AAD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4D94D0D-EF74-45A9-9622-6EFF27D33562}" type="pres">
      <dgm:prSet presAssocID="{8FB6280E-9E51-45DE-800A-F3577B8AAD83}" presName="spaceRect" presStyleCnt="0"/>
      <dgm:spPr/>
    </dgm:pt>
    <dgm:pt modelId="{E51CC1C0-81AA-4761-9C19-2785320B2E2E}" type="pres">
      <dgm:prSet presAssocID="{8FB6280E-9E51-45DE-800A-F3577B8AAD83}" presName="parTx" presStyleLbl="revTx" presStyleIdx="1" presStyleCnt="4">
        <dgm:presLayoutVars>
          <dgm:chMax val="0"/>
          <dgm:chPref val="0"/>
        </dgm:presLayoutVars>
      </dgm:prSet>
      <dgm:spPr/>
    </dgm:pt>
    <dgm:pt modelId="{CBA5C199-D668-4324-825F-B99EB875D570}" type="pres">
      <dgm:prSet presAssocID="{AE1B1F71-98C8-4F87-95FD-372543105570}" presName="sibTrans" presStyleCnt="0"/>
      <dgm:spPr/>
    </dgm:pt>
    <dgm:pt modelId="{C8F3B317-9F30-4EA5-B583-59FE3F936741}" type="pres">
      <dgm:prSet presAssocID="{B70B9242-0190-4923-8C88-F474C23B9EF3}" presName="compNode" presStyleCnt="0"/>
      <dgm:spPr/>
    </dgm:pt>
    <dgm:pt modelId="{11C97874-C0B2-43DE-970B-A2577C13B2ED}" type="pres">
      <dgm:prSet presAssocID="{B70B9242-0190-4923-8C88-F474C23B9EF3}" presName="bgRect" presStyleLbl="bgShp" presStyleIdx="2" presStyleCnt="4"/>
      <dgm:spPr/>
    </dgm:pt>
    <dgm:pt modelId="{BF83C79E-5C81-4166-A15B-4B995298504F}" type="pres">
      <dgm:prSet presAssocID="{B70B9242-0190-4923-8C88-F474C23B9E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F8973F2-C119-4B05-AEAC-DA739F89D94C}" type="pres">
      <dgm:prSet presAssocID="{B70B9242-0190-4923-8C88-F474C23B9EF3}" presName="spaceRect" presStyleCnt="0"/>
      <dgm:spPr/>
    </dgm:pt>
    <dgm:pt modelId="{CA80EC04-3C3D-4130-AB54-275756CD943F}" type="pres">
      <dgm:prSet presAssocID="{B70B9242-0190-4923-8C88-F474C23B9EF3}" presName="parTx" presStyleLbl="revTx" presStyleIdx="2" presStyleCnt="4">
        <dgm:presLayoutVars>
          <dgm:chMax val="0"/>
          <dgm:chPref val="0"/>
        </dgm:presLayoutVars>
      </dgm:prSet>
      <dgm:spPr/>
    </dgm:pt>
    <dgm:pt modelId="{B076142C-DD53-4560-942D-9565FF194099}" type="pres">
      <dgm:prSet presAssocID="{6AB4163E-F463-4F9D-9A3D-AAE0822EB8E4}" presName="sibTrans" presStyleCnt="0"/>
      <dgm:spPr/>
    </dgm:pt>
    <dgm:pt modelId="{6D37D9F0-E028-4F55-B66C-CE1188919D38}" type="pres">
      <dgm:prSet presAssocID="{4CADFAAA-E7D4-49D3-9D5D-ABC5AB1CA497}" presName="compNode" presStyleCnt="0"/>
      <dgm:spPr/>
    </dgm:pt>
    <dgm:pt modelId="{025D055A-3E4E-4710-B0FF-8A23828B1420}" type="pres">
      <dgm:prSet presAssocID="{4CADFAAA-E7D4-49D3-9D5D-ABC5AB1CA497}" presName="bgRect" presStyleLbl="bgShp" presStyleIdx="3" presStyleCnt="4"/>
      <dgm:spPr/>
    </dgm:pt>
    <dgm:pt modelId="{CE334FA4-77EF-4C43-95F7-88A0F39642C9}" type="pres">
      <dgm:prSet presAssocID="{4CADFAAA-E7D4-49D3-9D5D-ABC5AB1CA4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原子 外框"/>
        </a:ext>
      </dgm:extLst>
    </dgm:pt>
    <dgm:pt modelId="{B03CF3B0-1BE6-4333-9713-2572CA78BA5C}" type="pres">
      <dgm:prSet presAssocID="{4CADFAAA-E7D4-49D3-9D5D-ABC5AB1CA497}" presName="spaceRect" presStyleCnt="0"/>
      <dgm:spPr/>
    </dgm:pt>
    <dgm:pt modelId="{BF457DF2-635E-491E-88AA-DD4F0B9FE5F6}" type="pres">
      <dgm:prSet presAssocID="{4CADFAAA-E7D4-49D3-9D5D-ABC5AB1CA49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0D203-BD23-40C9-879A-B502EA80CF8D}" srcId="{39813BC0-1BCB-4C1B-909E-971D13C7BB74}" destId="{B70B9242-0190-4923-8C88-F474C23B9EF3}" srcOrd="2" destOrd="0" parTransId="{BCD4034B-DDAE-482B-81E5-13970A0063DF}" sibTransId="{6AB4163E-F463-4F9D-9A3D-AAE0822EB8E4}"/>
    <dgm:cxn modelId="{DC94DD20-86B6-4C84-A831-64E4D12DFC37}" srcId="{39813BC0-1BCB-4C1B-909E-971D13C7BB74}" destId="{4CADFAAA-E7D4-49D3-9D5D-ABC5AB1CA497}" srcOrd="3" destOrd="0" parTransId="{A24F95E8-18CC-4810-8928-6AAAFB28E31B}" sibTransId="{418B2162-C614-4531-925A-8773EF6374B9}"/>
    <dgm:cxn modelId="{09519835-CD77-4478-AEBF-A78B0F8191E1}" type="presOf" srcId="{B70B9242-0190-4923-8C88-F474C23B9EF3}" destId="{CA80EC04-3C3D-4130-AB54-275756CD943F}" srcOrd="0" destOrd="0" presId="urn:microsoft.com/office/officeart/2018/2/layout/IconVerticalSolidList"/>
    <dgm:cxn modelId="{5F877F59-1768-4710-96C6-FB1389D2170D}" srcId="{39813BC0-1BCB-4C1B-909E-971D13C7BB74}" destId="{8FB6280E-9E51-45DE-800A-F3577B8AAD83}" srcOrd="1" destOrd="0" parTransId="{9C6ABF9E-3225-4B24-8517-246964D7C6E4}" sibTransId="{AE1B1F71-98C8-4F87-95FD-372543105570}"/>
    <dgm:cxn modelId="{94AB9B92-B8D4-44EB-BEAF-3969732BED36}" type="presOf" srcId="{8E12D4E3-98CA-4B5E-A3AC-1AFB7C3375DD}" destId="{5F1A7DC2-4150-4918-94B7-8FDEBE20B61A}" srcOrd="0" destOrd="0" presId="urn:microsoft.com/office/officeart/2018/2/layout/IconVerticalSolidList"/>
    <dgm:cxn modelId="{94ABEFC4-2FED-4135-A8D1-612872DA4CA2}" type="presOf" srcId="{39813BC0-1BCB-4C1B-909E-971D13C7BB74}" destId="{AE5869C0-F146-48F0-9D7A-786E2AC2C837}" srcOrd="0" destOrd="0" presId="urn:microsoft.com/office/officeart/2018/2/layout/IconVerticalSolidList"/>
    <dgm:cxn modelId="{B40F15E9-DB46-4E69-8330-21F43C1BBBC9}" srcId="{39813BC0-1BCB-4C1B-909E-971D13C7BB74}" destId="{8E12D4E3-98CA-4B5E-A3AC-1AFB7C3375DD}" srcOrd="0" destOrd="0" parTransId="{E4D2DAC3-FF7E-4FFF-A61C-FF812D4084DA}" sibTransId="{47104567-C67E-4CA3-9A85-E13621755520}"/>
    <dgm:cxn modelId="{1E15D8F5-8755-46C7-AF99-E1E6B48B2A73}" type="presOf" srcId="{8FB6280E-9E51-45DE-800A-F3577B8AAD83}" destId="{E51CC1C0-81AA-4761-9C19-2785320B2E2E}" srcOrd="0" destOrd="0" presId="urn:microsoft.com/office/officeart/2018/2/layout/IconVerticalSolidList"/>
    <dgm:cxn modelId="{C47B1CFB-686F-489C-8436-575412A12AD8}" type="presOf" srcId="{4CADFAAA-E7D4-49D3-9D5D-ABC5AB1CA497}" destId="{BF457DF2-635E-491E-88AA-DD4F0B9FE5F6}" srcOrd="0" destOrd="0" presId="urn:microsoft.com/office/officeart/2018/2/layout/IconVerticalSolidList"/>
    <dgm:cxn modelId="{CC541399-3B97-4EF1-ABF3-BA66A264F7A3}" type="presParOf" srcId="{AE5869C0-F146-48F0-9D7A-786E2AC2C837}" destId="{32847235-2936-48A7-AC11-A492BF493ADE}" srcOrd="0" destOrd="0" presId="urn:microsoft.com/office/officeart/2018/2/layout/IconVerticalSolidList"/>
    <dgm:cxn modelId="{1CE21618-0132-4AA0-84AD-7CDC385696C2}" type="presParOf" srcId="{32847235-2936-48A7-AC11-A492BF493ADE}" destId="{720D759A-5764-43E3-9056-EF5D48785BA7}" srcOrd="0" destOrd="0" presId="urn:microsoft.com/office/officeart/2018/2/layout/IconVerticalSolidList"/>
    <dgm:cxn modelId="{E58BED3B-09E3-4208-A95A-CDDC07B28D1B}" type="presParOf" srcId="{32847235-2936-48A7-AC11-A492BF493ADE}" destId="{1B189777-F476-4C85-ACBD-A8FBFF6E8AE0}" srcOrd="1" destOrd="0" presId="urn:microsoft.com/office/officeart/2018/2/layout/IconVerticalSolidList"/>
    <dgm:cxn modelId="{BAEB4D98-9A71-48D0-B128-ADF8C221EF2A}" type="presParOf" srcId="{32847235-2936-48A7-AC11-A492BF493ADE}" destId="{A189B30C-B059-4E85-8E5E-96C16CD3D0EC}" srcOrd="2" destOrd="0" presId="urn:microsoft.com/office/officeart/2018/2/layout/IconVerticalSolidList"/>
    <dgm:cxn modelId="{F0E328AD-52BC-4B26-8090-C1AFF3479EB6}" type="presParOf" srcId="{32847235-2936-48A7-AC11-A492BF493ADE}" destId="{5F1A7DC2-4150-4918-94B7-8FDEBE20B61A}" srcOrd="3" destOrd="0" presId="urn:microsoft.com/office/officeart/2018/2/layout/IconVerticalSolidList"/>
    <dgm:cxn modelId="{6E0B76F6-B5B7-4054-AB02-5C4C96EB489D}" type="presParOf" srcId="{AE5869C0-F146-48F0-9D7A-786E2AC2C837}" destId="{52F19B15-97B6-4EF3-92A0-296CEBA5B28D}" srcOrd="1" destOrd="0" presId="urn:microsoft.com/office/officeart/2018/2/layout/IconVerticalSolidList"/>
    <dgm:cxn modelId="{F6CEE20B-8741-449C-AE5C-B4467BF3503F}" type="presParOf" srcId="{AE5869C0-F146-48F0-9D7A-786E2AC2C837}" destId="{FEABA402-83EF-468B-8603-E646B1BAC2BE}" srcOrd="2" destOrd="0" presId="urn:microsoft.com/office/officeart/2018/2/layout/IconVerticalSolidList"/>
    <dgm:cxn modelId="{CE358CBC-4B18-47BB-B1E9-75AAB0B1A4A2}" type="presParOf" srcId="{FEABA402-83EF-468B-8603-E646B1BAC2BE}" destId="{7B0EC3CA-2F22-4289-9450-E6A2E7AA8A70}" srcOrd="0" destOrd="0" presId="urn:microsoft.com/office/officeart/2018/2/layout/IconVerticalSolidList"/>
    <dgm:cxn modelId="{903949D6-C473-4085-A348-5117427E9488}" type="presParOf" srcId="{FEABA402-83EF-468B-8603-E646B1BAC2BE}" destId="{8AD330B7-59F0-453C-95B6-6CF8D9F66A92}" srcOrd="1" destOrd="0" presId="urn:microsoft.com/office/officeart/2018/2/layout/IconVerticalSolidList"/>
    <dgm:cxn modelId="{14DA5B43-3D4F-466D-B183-E1FA81770C09}" type="presParOf" srcId="{FEABA402-83EF-468B-8603-E646B1BAC2BE}" destId="{14D94D0D-EF74-45A9-9622-6EFF27D33562}" srcOrd="2" destOrd="0" presId="urn:microsoft.com/office/officeart/2018/2/layout/IconVerticalSolidList"/>
    <dgm:cxn modelId="{6DB0F3C2-AE66-4D4D-B900-7EA850856590}" type="presParOf" srcId="{FEABA402-83EF-468B-8603-E646B1BAC2BE}" destId="{E51CC1C0-81AA-4761-9C19-2785320B2E2E}" srcOrd="3" destOrd="0" presId="urn:microsoft.com/office/officeart/2018/2/layout/IconVerticalSolidList"/>
    <dgm:cxn modelId="{6B2DD01F-99AD-4BFA-9622-B94C21D6A24A}" type="presParOf" srcId="{AE5869C0-F146-48F0-9D7A-786E2AC2C837}" destId="{CBA5C199-D668-4324-825F-B99EB875D570}" srcOrd="3" destOrd="0" presId="urn:microsoft.com/office/officeart/2018/2/layout/IconVerticalSolidList"/>
    <dgm:cxn modelId="{767BF2CA-B615-4EB3-8799-E307A3420A60}" type="presParOf" srcId="{AE5869C0-F146-48F0-9D7A-786E2AC2C837}" destId="{C8F3B317-9F30-4EA5-B583-59FE3F936741}" srcOrd="4" destOrd="0" presId="urn:microsoft.com/office/officeart/2018/2/layout/IconVerticalSolidList"/>
    <dgm:cxn modelId="{36358AFD-C1CF-47F6-864F-4E73D94079C9}" type="presParOf" srcId="{C8F3B317-9F30-4EA5-B583-59FE3F936741}" destId="{11C97874-C0B2-43DE-970B-A2577C13B2ED}" srcOrd="0" destOrd="0" presId="urn:microsoft.com/office/officeart/2018/2/layout/IconVerticalSolidList"/>
    <dgm:cxn modelId="{BA608B62-B6F4-4B34-A994-CFB4245D1823}" type="presParOf" srcId="{C8F3B317-9F30-4EA5-B583-59FE3F936741}" destId="{BF83C79E-5C81-4166-A15B-4B995298504F}" srcOrd="1" destOrd="0" presId="urn:microsoft.com/office/officeart/2018/2/layout/IconVerticalSolidList"/>
    <dgm:cxn modelId="{8CAD09CF-F92C-4FCC-8F61-147CAF222944}" type="presParOf" srcId="{C8F3B317-9F30-4EA5-B583-59FE3F936741}" destId="{0F8973F2-C119-4B05-AEAC-DA739F89D94C}" srcOrd="2" destOrd="0" presId="urn:microsoft.com/office/officeart/2018/2/layout/IconVerticalSolidList"/>
    <dgm:cxn modelId="{06DC21FE-CCBD-421A-9310-CD72D68A2A01}" type="presParOf" srcId="{C8F3B317-9F30-4EA5-B583-59FE3F936741}" destId="{CA80EC04-3C3D-4130-AB54-275756CD943F}" srcOrd="3" destOrd="0" presId="urn:microsoft.com/office/officeart/2018/2/layout/IconVerticalSolidList"/>
    <dgm:cxn modelId="{4AB0E583-A9BE-4825-8E9B-C49F573E553B}" type="presParOf" srcId="{AE5869C0-F146-48F0-9D7A-786E2AC2C837}" destId="{B076142C-DD53-4560-942D-9565FF194099}" srcOrd="5" destOrd="0" presId="urn:microsoft.com/office/officeart/2018/2/layout/IconVerticalSolidList"/>
    <dgm:cxn modelId="{161BA727-6110-4924-B815-40BC75124F10}" type="presParOf" srcId="{AE5869C0-F146-48F0-9D7A-786E2AC2C837}" destId="{6D37D9F0-E028-4F55-B66C-CE1188919D38}" srcOrd="6" destOrd="0" presId="urn:microsoft.com/office/officeart/2018/2/layout/IconVerticalSolidList"/>
    <dgm:cxn modelId="{1E1A3A94-0007-4AF9-9C89-B7A3AC58E0BE}" type="presParOf" srcId="{6D37D9F0-E028-4F55-B66C-CE1188919D38}" destId="{025D055A-3E4E-4710-B0FF-8A23828B1420}" srcOrd="0" destOrd="0" presId="urn:microsoft.com/office/officeart/2018/2/layout/IconVerticalSolidList"/>
    <dgm:cxn modelId="{4062A308-9AEC-4049-9DBE-66E3A47CF473}" type="presParOf" srcId="{6D37D9F0-E028-4F55-B66C-CE1188919D38}" destId="{CE334FA4-77EF-4C43-95F7-88A0F39642C9}" srcOrd="1" destOrd="0" presId="urn:microsoft.com/office/officeart/2018/2/layout/IconVerticalSolidList"/>
    <dgm:cxn modelId="{1AEE8F14-EDDA-4928-9317-AFBDC96C3505}" type="presParOf" srcId="{6D37D9F0-E028-4F55-B66C-CE1188919D38}" destId="{B03CF3B0-1BE6-4333-9713-2572CA78BA5C}" srcOrd="2" destOrd="0" presId="urn:microsoft.com/office/officeart/2018/2/layout/IconVerticalSolidList"/>
    <dgm:cxn modelId="{9AB5789C-9211-4EDB-866F-E7241BAF2005}" type="presParOf" srcId="{6D37D9F0-E028-4F55-B66C-CE1188919D38}" destId="{BF457DF2-635E-491E-88AA-DD4F0B9FE5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32FBA-CDB4-4B40-9163-4C898D109A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C6C13B-A729-4A8E-9D15-1350951B796E}">
      <dgm:prSet/>
      <dgm:spPr/>
      <dgm:t>
        <a:bodyPr/>
        <a:lstStyle/>
        <a:p>
          <a:r>
            <a:rPr lang="en-US"/>
            <a:t>Dividing annotations into layers</a:t>
          </a:r>
        </a:p>
      </dgm:t>
    </dgm:pt>
    <dgm:pt modelId="{9C247AC1-E773-46DF-A15A-368761059C86}" type="parTrans" cxnId="{00A5108A-8664-4C02-A562-25A604E1B62E}">
      <dgm:prSet/>
      <dgm:spPr/>
      <dgm:t>
        <a:bodyPr/>
        <a:lstStyle/>
        <a:p>
          <a:endParaRPr lang="en-US"/>
        </a:p>
      </dgm:t>
    </dgm:pt>
    <dgm:pt modelId="{7E1C9160-7A47-45E0-B05C-BB3491F01D2A}" type="sibTrans" cxnId="{00A5108A-8664-4C02-A562-25A604E1B62E}">
      <dgm:prSet/>
      <dgm:spPr/>
      <dgm:t>
        <a:bodyPr/>
        <a:lstStyle/>
        <a:p>
          <a:endParaRPr lang="en-US"/>
        </a:p>
      </dgm:t>
    </dgm:pt>
    <dgm:pt modelId="{B12A8475-770A-4AE5-9EDF-BD024DF8F230}">
      <dgm:prSet/>
      <dgm:spPr/>
      <dgm:t>
        <a:bodyPr/>
        <a:lstStyle/>
        <a:p>
          <a:r>
            <a:rPr lang="en-US"/>
            <a:t>Adding chunks and track chain entries that span multiple units</a:t>
          </a:r>
        </a:p>
      </dgm:t>
    </dgm:pt>
    <dgm:pt modelId="{5CF6278A-B3CD-4B93-B732-9E396D358D56}" type="parTrans" cxnId="{F902B727-2D81-4B92-9EC7-F17B1AB22740}">
      <dgm:prSet/>
      <dgm:spPr/>
      <dgm:t>
        <a:bodyPr/>
        <a:lstStyle/>
        <a:p>
          <a:endParaRPr lang="en-US"/>
        </a:p>
      </dgm:t>
    </dgm:pt>
    <dgm:pt modelId="{DE5618C3-DEA8-4CB9-A4E6-877B441939B8}" type="sibTrans" cxnId="{F902B727-2D81-4B92-9EC7-F17B1AB22740}">
      <dgm:prSet/>
      <dgm:spPr/>
      <dgm:t>
        <a:bodyPr/>
        <a:lstStyle/>
        <a:p>
          <a:endParaRPr lang="en-US"/>
        </a:p>
      </dgm:t>
    </dgm:pt>
    <dgm:pt modelId="{65BC1851-3F13-4BAA-BE1C-5EA8AF59CD02}">
      <dgm:prSet/>
      <dgm:spPr/>
      <dgm:t>
        <a:bodyPr/>
        <a:lstStyle/>
        <a:p>
          <a:r>
            <a:rPr lang="en-US"/>
            <a:t>Linking tree entries to the corresponding chunks</a:t>
          </a:r>
        </a:p>
      </dgm:t>
    </dgm:pt>
    <dgm:pt modelId="{082A25D1-2F69-4FE1-B24C-2AC704993DDF}" type="parTrans" cxnId="{C5F41A8F-82A9-4BDD-AAAA-9FF25EA8A701}">
      <dgm:prSet/>
      <dgm:spPr/>
      <dgm:t>
        <a:bodyPr/>
        <a:lstStyle/>
        <a:p>
          <a:endParaRPr lang="en-US"/>
        </a:p>
      </dgm:t>
    </dgm:pt>
    <dgm:pt modelId="{EFB4F103-06C1-4EA8-94EB-0D61D4DA1E1D}" type="sibTrans" cxnId="{C5F41A8F-82A9-4BDD-AAAA-9FF25EA8A701}">
      <dgm:prSet/>
      <dgm:spPr/>
      <dgm:t>
        <a:bodyPr/>
        <a:lstStyle/>
        <a:p>
          <a:endParaRPr lang="en-US"/>
        </a:p>
      </dgm:t>
    </dgm:pt>
    <dgm:pt modelId="{7063CFB8-DD83-4ACC-88D8-154FA7D1802C}">
      <dgm:prSet/>
      <dgm:spPr/>
      <dgm:t>
        <a:bodyPr/>
        <a:lstStyle/>
        <a:p>
          <a:r>
            <a:rPr lang="en-US"/>
            <a:t>Guessing the value of a field by looking at the values of other fields</a:t>
          </a:r>
        </a:p>
      </dgm:t>
    </dgm:pt>
    <dgm:pt modelId="{07F7D4BB-E969-43BC-9712-1E633D58196F}" type="parTrans" cxnId="{0D645738-8E61-40E0-A04F-F14359ABEEF6}">
      <dgm:prSet/>
      <dgm:spPr/>
      <dgm:t>
        <a:bodyPr/>
        <a:lstStyle/>
        <a:p>
          <a:endParaRPr lang="en-US"/>
        </a:p>
      </dgm:t>
    </dgm:pt>
    <dgm:pt modelId="{2FB8C3C0-06B2-4F8D-B7EB-2748223F5FAB}" type="sibTrans" cxnId="{0D645738-8E61-40E0-A04F-F14359ABEEF6}">
      <dgm:prSet/>
      <dgm:spPr/>
      <dgm:t>
        <a:bodyPr/>
        <a:lstStyle/>
        <a:p>
          <a:endParaRPr lang="en-US"/>
        </a:p>
      </dgm:t>
    </dgm:pt>
    <dgm:pt modelId="{8DB6DB9E-6CD5-45C4-B901-A7D397806F9C}">
      <dgm:prSet/>
      <dgm:spPr/>
      <dgm:t>
        <a:bodyPr/>
        <a:lstStyle/>
        <a:p>
          <a:r>
            <a:rPr lang="en-US"/>
            <a:t>Automatically update the values of certain fields using information from other fields</a:t>
          </a:r>
        </a:p>
      </dgm:t>
    </dgm:pt>
    <dgm:pt modelId="{068B5735-E778-482B-AF75-1ADD59467B75}" type="parTrans" cxnId="{87E12501-0189-4BC2-A326-A44E49FFA1C2}">
      <dgm:prSet/>
      <dgm:spPr/>
      <dgm:t>
        <a:bodyPr/>
        <a:lstStyle/>
        <a:p>
          <a:endParaRPr lang="en-US"/>
        </a:p>
      </dgm:t>
    </dgm:pt>
    <dgm:pt modelId="{22A35B20-1F8D-439C-B2E7-C0E69E443AF7}" type="sibTrans" cxnId="{87E12501-0189-4BC2-A326-A44E49FFA1C2}">
      <dgm:prSet/>
      <dgm:spPr/>
      <dgm:t>
        <a:bodyPr/>
        <a:lstStyle/>
        <a:p>
          <a:endParaRPr lang="en-US"/>
        </a:p>
      </dgm:t>
    </dgm:pt>
    <dgm:pt modelId="{8E3570B5-E2DE-477C-9F55-6471E24CF59C}" type="pres">
      <dgm:prSet presAssocID="{A9B32FBA-CDB4-4B40-9163-4C898D109AA7}" presName="linear" presStyleCnt="0">
        <dgm:presLayoutVars>
          <dgm:animLvl val="lvl"/>
          <dgm:resizeHandles val="exact"/>
        </dgm:presLayoutVars>
      </dgm:prSet>
      <dgm:spPr/>
    </dgm:pt>
    <dgm:pt modelId="{C1FCDECD-D17E-491A-9C3C-75A9C978571C}" type="pres">
      <dgm:prSet presAssocID="{B2C6C13B-A729-4A8E-9D15-1350951B79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1F3592-054C-43BD-BE3E-0A42C302CD9B}" type="pres">
      <dgm:prSet presAssocID="{7E1C9160-7A47-45E0-B05C-BB3491F01D2A}" presName="spacer" presStyleCnt="0"/>
      <dgm:spPr/>
    </dgm:pt>
    <dgm:pt modelId="{4D47AEEC-2E6B-433D-8BCF-54C2890D2894}" type="pres">
      <dgm:prSet presAssocID="{B12A8475-770A-4AE5-9EDF-BD024DF8F2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25FD8E-7193-4834-B98E-C98BD1D2C0D7}" type="pres">
      <dgm:prSet presAssocID="{DE5618C3-DEA8-4CB9-A4E6-877B441939B8}" presName="spacer" presStyleCnt="0"/>
      <dgm:spPr/>
    </dgm:pt>
    <dgm:pt modelId="{C081BFFA-3EC8-4720-A7D1-6DF1B2D32C15}" type="pres">
      <dgm:prSet presAssocID="{65BC1851-3F13-4BAA-BE1C-5EA8AF59CD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6CE650-681D-45C8-9AC2-577E0C47D7C4}" type="pres">
      <dgm:prSet presAssocID="{EFB4F103-06C1-4EA8-94EB-0D61D4DA1E1D}" presName="spacer" presStyleCnt="0"/>
      <dgm:spPr/>
    </dgm:pt>
    <dgm:pt modelId="{3240A59C-FB24-4418-8E31-C4C2855BEC8A}" type="pres">
      <dgm:prSet presAssocID="{7063CFB8-DD83-4ACC-88D8-154FA7D180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1BE9CC-E570-4C4F-A299-C47AE15DA580}" type="pres">
      <dgm:prSet presAssocID="{2FB8C3C0-06B2-4F8D-B7EB-2748223F5FAB}" presName="spacer" presStyleCnt="0"/>
      <dgm:spPr/>
    </dgm:pt>
    <dgm:pt modelId="{F15ABE0D-DD02-4DC5-9C9E-3092CD14C9B5}" type="pres">
      <dgm:prSet presAssocID="{8DB6DB9E-6CD5-45C4-B901-A7D397806F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7E12501-0189-4BC2-A326-A44E49FFA1C2}" srcId="{A9B32FBA-CDB4-4B40-9163-4C898D109AA7}" destId="{8DB6DB9E-6CD5-45C4-B901-A7D397806F9C}" srcOrd="4" destOrd="0" parTransId="{068B5735-E778-482B-AF75-1ADD59467B75}" sibTransId="{22A35B20-1F8D-439C-B2E7-C0E69E443AF7}"/>
    <dgm:cxn modelId="{299B6526-3729-4AE0-90F7-21C656ECE4C1}" type="presOf" srcId="{B2C6C13B-A729-4A8E-9D15-1350951B796E}" destId="{C1FCDECD-D17E-491A-9C3C-75A9C978571C}" srcOrd="0" destOrd="0" presId="urn:microsoft.com/office/officeart/2005/8/layout/vList2"/>
    <dgm:cxn modelId="{F902B727-2D81-4B92-9EC7-F17B1AB22740}" srcId="{A9B32FBA-CDB4-4B40-9163-4C898D109AA7}" destId="{B12A8475-770A-4AE5-9EDF-BD024DF8F230}" srcOrd="1" destOrd="0" parTransId="{5CF6278A-B3CD-4B93-B732-9E396D358D56}" sibTransId="{DE5618C3-DEA8-4CB9-A4E6-877B441939B8}"/>
    <dgm:cxn modelId="{0D645738-8E61-40E0-A04F-F14359ABEEF6}" srcId="{A9B32FBA-CDB4-4B40-9163-4C898D109AA7}" destId="{7063CFB8-DD83-4ACC-88D8-154FA7D1802C}" srcOrd="3" destOrd="0" parTransId="{07F7D4BB-E969-43BC-9712-1E633D58196F}" sibTransId="{2FB8C3C0-06B2-4F8D-B7EB-2748223F5FAB}"/>
    <dgm:cxn modelId="{5ECBD067-DADD-4EC1-B2A5-8389F8A4DC32}" type="presOf" srcId="{8DB6DB9E-6CD5-45C4-B901-A7D397806F9C}" destId="{F15ABE0D-DD02-4DC5-9C9E-3092CD14C9B5}" srcOrd="0" destOrd="0" presId="urn:microsoft.com/office/officeart/2005/8/layout/vList2"/>
    <dgm:cxn modelId="{00A5108A-8664-4C02-A562-25A604E1B62E}" srcId="{A9B32FBA-CDB4-4B40-9163-4C898D109AA7}" destId="{B2C6C13B-A729-4A8E-9D15-1350951B796E}" srcOrd="0" destOrd="0" parTransId="{9C247AC1-E773-46DF-A15A-368761059C86}" sibTransId="{7E1C9160-7A47-45E0-B05C-BB3491F01D2A}"/>
    <dgm:cxn modelId="{27B6098D-2507-4361-BFE6-DE0D5DF4B075}" type="presOf" srcId="{7063CFB8-DD83-4ACC-88D8-154FA7D1802C}" destId="{3240A59C-FB24-4418-8E31-C4C2855BEC8A}" srcOrd="0" destOrd="0" presId="urn:microsoft.com/office/officeart/2005/8/layout/vList2"/>
    <dgm:cxn modelId="{B588778D-C4C3-4A12-85AF-4C95BFB4C6E2}" type="presOf" srcId="{A9B32FBA-CDB4-4B40-9163-4C898D109AA7}" destId="{8E3570B5-E2DE-477C-9F55-6471E24CF59C}" srcOrd="0" destOrd="0" presId="urn:microsoft.com/office/officeart/2005/8/layout/vList2"/>
    <dgm:cxn modelId="{C5F41A8F-82A9-4BDD-AAAA-9FF25EA8A701}" srcId="{A9B32FBA-CDB4-4B40-9163-4C898D109AA7}" destId="{65BC1851-3F13-4BAA-BE1C-5EA8AF59CD02}" srcOrd="2" destOrd="0" parTransId="{082A25D1-2F69-4FE1-B24C-2AC704993DDF}" sibTransId="{EFB4F103-06C1-4EA8-94EB-0D61D4DA1E1D}"/>
    <dgm:cxn modelId="{F5F74CB5-64F3-46AD-B921-2095F3CAADC9}" type="presOf" srcId="{B12A8475-770A-4AE5-9EDF-BD024DF8F230}" destId="{4D47AEEC-2E6B-433D-8BCF-54C2890D2894}" srcOrd="0" destOrd="0" presId="urn:microsoft.com/office/officeart/2005/8/layout/vList2"/>
    <dgm:cxn modelId="{170A8ACA-9857-4DB6-A0D1-635B0C3F20F9}" type="presOf" srcId="{65BC1851-3F13-4BAA-BE1C-5EA8AF59CD02}" destId="{C081BFFA-3EC8-4720-A7D1-6DF1B2D32C15}" srcOrd="0" destOrd="0" presId="urn:microsoft.com/office/officeart/2005/8/layout/vList2"/>
    <dgm:cxn modelId="{23D93CAA-B50A-4FE6-950C-78A951B1AD2D}" type="presParOf" srcId="{8E3570B5-E2DE-477C-9F55-6471E24CF59C}" destId="{C1FCDECD-D17E-491A-9C3C-75A9C978571C}" srcOrd="0" destOrd="0" presId="urn:microsoft.com/office/officeart/2005/8/layout/vList2"/>
    <dgm:cxn modelId="{86C4B51B-2BE2-4C5A-8265-7F8D4A1AC075}" type="presParOf" srcId="{8E3570B5-E2DE-477C-9F55-6471E24CF59C}" destId="{081F3592-054C-43BD-BE3E-0A42C302CD9B}" srcOrd="1" destOrd="0" presId="urn:microsoft.com/office/officeart/2005/8/layout/vList2"/>
    <dgm:cxn modelId="{83B4810E-1543-45C1-9711-C1428B5584AB}" type="presParOf" srcId="{8E3570B5-E2DE-477C-9F55-6471E24CF59C}" destId="{4D47AEEC-2E6B-433D-8BCF-54C2890D2894}" srcOrd="2" destOrd="0" presId="urn:microsoft.com/office/officeart/2005/8/layout/vList2"/>
    <dgm:cxn modelId="{756EB759-C20F-42E6-821A-12FD21FC4600}" type="presParOf" srcId="{8E3570B5-E2DE-477C-9F55-6471E24CF59C}" destId="{7725FD8E-7193-4834-B98E-C98BD1D2C0D7}" srcOrd="3" destOrd="0" presId="urn:microsoft.com/office/officeart/2005/8/layout/vList2"/>
    <dgm:cxn modelId="{39209C20-214B-450F-A10E-FD6A4A5F8907}" type="presParOf" srcId="{8E3570B5-E2DE-477C-9F55-6471E24CF59C}" destId="{C081BFFA-3EC8-4720-A7D1-6DF1B2D32C15}" srcOrd="4" destOrd="0" presId="urn:microsoft.com/office/officeart/2005/8/layout/vList2"/>
    <dgm:cxn modelId="{27C13606-5B6F-4513-B053-89147E8111B0}" type="presParOf" srcId="{8E3570B5-E2DE-477C-9F55-6471E24CF59C}" destId="{AF6CE650-681D-45C8-9AC2-577E0C47D7C4}" srcOrd="5" destOrd="0" presId="urn:microsoft.com/office/officeart/2005/8/layout/vList2"/>
    <dgm:cxn modelId="{616EE49D-CD16-460D-9F4A-C8D7654DFDF8}" type="presParOf" srcId="{8E3570B5-E2DE-477C-9F55-6471E24CF59C}" destId="{3240A59C-FB24-4418-8E31-C4C2855BEC8A}" srcOrd="6" destOrd="0" presId="urn:microsoft.com/office/officeart/2005/8/layout/vList2"/>
    <dgm:cxn modelId="{70C85857-56B4-4F35-A29D-B54FBC62BB5C}" type="presParOf" srcId="{8E3570B5-E2DE-477C-9F55-6471E24CF59C}" destId="{FC1BE9CC-E570-4C4F-A299-C47AE15DA580}" srcOrd="7" destOrd="0" presId="urn:microsoft.com/office/officeart/2005/8/layout/vList2"/>
    <dgm:cxn modelId="{56949BED-C429-450D-8F5D-50EA585C24E9}" type="presParOf" srcId="{8E3570B5-E2DE-477C-9F55-6471E24CF59C}" destId="{F15ABE0D-DD02-4DC5-9C9E-3092CD14C9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606FC6-687A-4B0D-B0B1-81B1158243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49BF63-2834-4FDE-BC04-104C40BB38D4}">
      <dgm:prSet/>
      <dgm:spPr/>
      <dgm:t>
        <a:bodyPr/>
        <a:lstStyle/>
        <a:p>
          <a:r>
            <a:rPr lang="en-US"/>
            <a:t>Basic R &amp; knowledge of Rezonator</a:t>
          </a:r>
        </a:p>
      </dgm:t>
    </dgm:pt>
    <dgm:pt modelId="{60AC9CDB-4880-4D0E-A3C5-66415B18D286}" type="parTrans" cxnId="{554CC165-32E9-430B-ADA9-9267DD7CF4F8}">
      <dgm:prSet/>
      <dgm:spPr/>
      <dgm:t>
        <a:bodyPr/>
        <a:lstStyle/>
        <a:p>
          <a:endParaRPr lang="en-US"/>
        </a:p>
      </dgm:t>
    </dgm:pt>
    <dgm:pt modelId="{F68FC1D4-261D-47D2-8C54-93C9BD7068EA}" type="sibTrans" cxnId="{554CC165-32E9-430B-ADA9-9267DD7CF4F8}">
      <dgm:prSet/>
      <dgm:spPr/>
      <dgm:t>
        <a:bodyPr/>
        <a:lstStyle/>
        <a:p>
          <a:endParaRPr lang="en-US"/>
        </a:p>
      </dgm:t>
    </dgm:pt>
    <dgm:pt modelId="{27C324C1-CFA2-4EB8-BED2-F9741873BCE8}">
      <dgm:prSet/>
      <dgm:spPr/>
      <dgm:t>
        <a:bodyPr/>
        <a:lstStyle/>
        <a:p>
          <a:r>
            <a:rPr lang="en-US"/>
            <a:t>Basic understanding of .rez files</a:t>
          </a:r>
        </a:p>
      </dgm:t>
    </dgm:pt>
    <dgm:pt modelId="{E6E335AF-6B6F-4BAD-BB8E-690D1746FFD0}" type="parTrans" cxnId="{D03DFF39-0E93-4D93-BF24-E07A5A9B990D}">
      <dgm:prSet/>
      <dgm:spPr/>
      <dgm:t>
        <a:bodyPr/>
        <a:lstStyle/>
        <a:p>
          <a:endParaRPr lang="en-US"/>
        </a:p>
      </dgm:t>
    </dgm:pt>
    <dgm:pt modelId="{25710ADF-A5C0-4786-9F2C-36E6152EB9E1}" type="sibTrans" cxnId="{D03DFF39-0E93-4D93-BF24-E07A5A9B990D}">
      <dgm:prSet/>
      <dgm:spPr/>
      <dgm:t>
        <a:bodyPr/>
        <a:lstStyle/>
        <a:p>
          <a:endParaRPr lang="en-US"/>
        </a:p>
      </dgm:t>
    </dgm:pt>
    <dgm:pt modelId="{7A6439D3-A886-420A-8494-2CFE471CBC7F}">
      <dgm:prSet/>
      <dgm:spPr/>
      <dgm:t>
        <a:bodyPr/>
        <a:lstStyle/>
        <a:p>
          <a:r>
            <a:rPr lang="en-US"/>
            <a:t>Tidyverse knowledge is useful for some functions</a:t>
          </a:r>
        </a:p>
      </dgm:t>
    </dgm:pt>
    <dgm:pt modelId="{35318E62-05FE-41E8-AD67-6CBE8815852E}" type="parTrans" cxnId="{306C4EAB-10D9-4CFB-8DB6-4BE7097132DC}">
      <dgm:prSet/>
      <dgm:spPr/>
      <dgm:t>
        <a:bodyPr/>
        <a:lstStyle/>
        <a:p>
          <a:endParaRPr lang="en-US"/>
        </a:p>
      </dgm:t>
    </dgm:pt>
    <dgm:pt modelId="{E11FD0DE-3E5B-42C9-BE01-8DD50FEDC769}" type="sibTrans" cxnId="{306C4EAB-10D9-4CFB-8DB6-4BE7097132DC}">
      <dgm:prSet/>
      <dgm:spPr/>
      <dgm:t>
        <a:bodyPr/>
        <a:lstStyle/>
        <a:p>
          <a:endParaRPr lang="en-US"/>
        </a:p>
      </dgm:t>
    </dgm:pt>
    <dgm:pt modelId="{B11E7616-6BDF-4944-A8FE-1FF2B0BB91D2}" type="pres">
      <dgm:prSet presAssocID="{C4606FC6-687A-4B0D-B0B1-81B1158243B1}" presName="root" presStyleCnt="0">
        <dgm:presLayoutVars>
          <dgm:dir/>
          <dgm:resizeHandles val="exact"/>
        </dgm:presLayoutVars>
      </dgm:prSet>
      <dgm:spPr/>
    </dgm:pt>
    <dgm:pt modelId="{79B5FC14-A1F0-4DAC-9A11-8A3553662C38}" type="pres">
      <dgm:prSet presAssocID="{1349BF63-2834-4FDE-BC04-104C40BB38D4}" presName="compNode" presStyleCnt="0"/>
      <dgm:spPr/>
    </dgm:pt>
    <dgm:pt modelId="{E60A0462-055A-4359-BA91-38B638A66468}" type="pres">
      <dgm:prSet presAssocID="{1349BF63-2834-4FDE-BC04-104C40BB38D4}" presName="bgRect" presStyleLbl="bgShp" presStyleIdx="0" presStyleCnt="3"/>
      <dgm:spPr/>
    </dgm:pt>
    <dgm:pt modelId="{F23FA21A-A63F-4998-9E9D-F816F6D25B39}" type="pres">
      <dgm:prSet presAssocID="{1349BF63-2834-4FDE-BC04-104C40BB3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47E98DD-4971-47EE-BC05-8AE37FE280E6}" type="pres">
      <dgm:prSet presAssocID="{1349BF63-2834-4FDE-BC04-104C40BB38D4}" presName="spaceRect" presStyleCnt="0"/>
      <dgm:spPr/>
    </dgm:pt>
    <dgm:pt modelId="{5A07C6F6-E934-4519-8BBB-30D53B560BD3}" type="pres">
      <dgm:prSet presAssocID="{1349BF63-2834-4FDE-BC04-104C40BB38D4}" presName="parTx" presStyleLbl="revTx" presStyleIdx="0" presStyleCnt="3">
        <dgm:presLayoutVars>
          <dgm:chMax val="0"/>
          <dgm:chPref val="0"/>
        </dgm:presLayoutVars>
      </dgm:prSet>
      <dgm:spPr/>
    </dgm:pt>
    <dgm:pt modelId="{CD82F8F6-C5C6-425D-A6B3-6A1BEE2625AC}" type="pres">
      <dgm:prSet presAssocID="{F68FC1D4-261D-47D2-8C54-93C9BD7068EA}" presName="sibTrans" presStyleCnt="0"/>
      <dgm:spPr/>
    </dgm:pt>
    <dgm:pt modelId="{240E8275-B487-40BB-90F3-BB55129A45D9}" type="pres">
      <dgm:prSet presAssocID="{27C324C1-CFA2-4EB8-BED2-F9741873BCE8}" presName="compNode" presStyleCnt="0"/>
      <dgm:spPr/>
    </dgm:pt>
    <dgm:pt modelId="{8D01A775-5584-41AF-BA87-DE58D97D2E9E}" type="pres">
      <dgm:prSet presAssocID="{27C324C1-CFA2-4EB8-BED2-F9741873BCE8}" presName="bgRect" presStyleLbl="bgShp" presStyleIdx="1" presStyleCnt="3"/>
      <dgm:spPr/>
    </dgm:pt>
    <dgm:pt modelId="{19BB9981-42A4-4796-A9F2-60E2AA0B1F83}" type="pres">
      <dgm:prSet presAssocID="{27C324C1-CFA2-4EB8-BED2-F9741873BC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790B84-654E-48C4-BCFE-2F3DF3244D88}" type="pres">
      <dgm:prSet presAssocID="{27C324C1-CFA2-4EB8-BED2-F9741873BCE8}" presName="spaceRect" presStyleCnt="0"/>
      <dgm:spPr/>
    </dgm:pt>
    <dgm:pt modelId="{E9F81926-A28F-427C-BC80-958D832FB07C}" type="pres">
      <dgm:prSet presAssocID="{27C324C1-CFA2-4EB8-BED2-F9741873BCE8}" presName="parTx" presStyleLbl="revTx" presStyleIdx="1" presStyleCnt="3">
        <dgm:presLayoutVars>
          <dgm:chMax val="0"/>
          <dgm:chPref val="0"/>
        </dgm:presLayoutVars>
      </dgm:prSet>
      <dgm:spPr/>
    </dgm:pt>
    <dgm:pt modelId="{B6EA022D-ACB7-4E61-8D9D-7A8A207C69EF}" type="pres">
      <dgm:prSet presAssocID="{25710ADF-A5C0-4786-9F2C-36E6152EB9E1}" presName="sibTrans" presStyleCnt="0"/>
      <dgm:spPr/>
    </dgm:pt>
    <dgm:pt modelId="{10C9E825-D793-44AC-96E2-670A5784F716}" type="pres">
      <dgm:prSet presAssocID="{7A6439D3-A886-420A-8494-2CFE471CBC7F}" presName="compNode" presStyleCnt="0"/>
      <dgm:spPr/>
    </dgm:pt>
    <dgm:pt modelId="{D1EDF1F5-7952-4250-A525-910DE6E307B0}" type="pres">
      <dgm:prSet presAssocID="{7A6439D3-A886-420A-8494-2CFE471CBC7F}" presName="bgRect" presStyleLbl="bgShp" presStyleIdx="2" presStyleCnt="3"/>
      <dgm:spPr/>
    </dgm:pt>
    <dgm:pt modelId="{9C4BCCED-E501-4F46-BB89-64CA36B157CB}" type="pres">
      <dgm:prSet presAssocID="{7A6439D3-A886-420A-8494-2CFE471CB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94A4758-4965-4D83-8E72-6C56E26607CF}" type="pres">
      <dgm:prSet presAssocID="{7A6439D3-A886-420A-8494-2CFE471CBC7F}" presName="spaceRect" presStyleCnt="0"/>
      <dgm:spPr/>
    </dgm:pt>
    <dgm:pt modelId="{E0D26E91-F662-4172-8759-CCA64B5CB41F}" type="pres">
      <dgm:prSet presAssocID="{7A6439D3-A886-420A-8494-2CFE471CBC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DCD508-1A49-4400-86E8-9CEF9A985059}" type="presOf" srcId="{C4606FC6-687A-4B0D-B0B1-81B1158243B1}" destId="{B11E7616-6BDF-4944-A8FE-1FF2B0BB91D2}" srcOrd="0" destOrd="0" presId="urn:microsoft.com/office/officeart/2018/2/layout/IconVerticalSolidList"/>
    <dgm:cxn modelId="{5F484B24-E764-43D3-AF0D-22E5978A47A0}" type="presOf" srcId="{1349BF63-2834-4FDE-BC04-104C40BB38D4}" destId="{5A07C6F6-E934-4519-8BBB-30D53B560BD3}" srcOrd="0" destOrd="0" presId="urn:microsoft.com/office/officeart/2018/2/layout/IconVerticalSolidList"/>
    <dgm:cxn modelId="{73071927-DB45-479D-94FB-16A6F3B05409}" type="presOf" srcId="{7A6439D3-A886-420A-8494-2CFE471CBC7F}" destId="{E0D26E91-F662-4172-8759-CCA64B5CB41F}" srcOrd="0" destOrd="0" presId="urn:microsoft.com/office/officeart/2018/2/layout/IconVerticalSolidList"/>
    <dgm:cxn modelId="{0D908637-03BD-468F-9095-6E1BC21E5E93}" type="presOf" srcId="{27C324C1-CFA2-4EB8-BED2-F9741873BCE8}" destId="{E9F81926-A28F-427C-BC80-958D832FB07C}" srcOrd="0" destOrd="0" presId="urn:microsoft.com/office/officeart/2018/2/layout/IconVerticalSolidList"/>
    <dgm:cxn modelId="{D03DFF39-0E93-4D93-BF24-E07A5A9B990D}" srcId="{C4606FC6-687A-4B0D-B0B1-81B1158243B1}" destId="{27C324C1-CFA2-4EB8-BED2-F9741873BCE8}" srcOrd="1" destOrd="0" parTransId="{E6E335AF-6B6F-4BAD-BB8E-690D1746FFD0}" sibTransId="{25710ADF-A5C0-4786-9F2C-36E6152EB9E1}"/>
    <dgm:cxn modelId="{554CC165-32E9-430B-ADA9-9267DD7CF4F8}" srcId="{C4606FC6-687A-4B0D-B0B1-81B1158243B1}" destId="{1349BF63-2834-4FDE-BC04-104C40BB38D4}" srcOrd="0" destOrd="0" parTransId="{60AC9CDB-4880-4D0E-A3C5-66415B18D286}" sibTransId="{F68FC1D4-261D-47D2-8C54-93C9BD7068EA}"/>
    <dgm:cxn modelId="{306C4EAB-10D9-4CFB-8DB6-4BE7097132DC}" srcId="{C4606FC6-687A-4B0D-B0B1-81B1158243B1}" destId="{7A6439D3-A886-420A-8494-2CFE471CBC7F}" srcOrd="2" destOrd="0" parTransId="{35318E62-05FE-41E8-AD67-6CBE8815852E}" sibTransId="{E11FD0DE-3E5B-42C9-BE01-8DD50FEDC769}"/>
    <dgm:cxn modelId="{0CE44B60-FE2C-4B37-BA84-F789EC1A3EE5}" type="presParOf" srcId="{B11E7616-6BDF-4944-A8FE-1FF2B0BB91D2}" destId="{79B5FC14-A1F0-4DAC-9A11-8A3553662C38}" srcOrd="0" destOrd="0" presId="urn:microsoft.com/office/officeart/2018/2/layout/IconVerticalSolidList"/>
    <dgm:cxn modelId="{5E436B91-18D8-477B-893F-E69885CB7F38}" type="presParOf" srcId="{79B5FC14-A1F0-4DAC-9A11-8A3553662C38}" destId="{E60A0462-055A-4359-BA91-38B638A66468}" srcOrd="0" destOrd="0" presId="urn:microsoft.com/office/officeart/2018/2/layout/IconVerticalSolidList"/>
    <dgm:cxn modelId="{181EB53A-9CF6-4F90-B6C0-C5ABFEE2E175}" type="presParOf" srcId="{79B5FC14-A1F0-4DAC-9A11-8A3553662C38}" destId="{F23FA21A-A63F-4998-9E9D-F816F6D25B39}" srcOrd="1" destOrd="0" presId="urn:microsoft.com/office/officeart/2018/2/layout/IconVerticalSolidList"/>
    <dgm:cxn modelId="{B849E653-F78F-4388-9009-21292CB5E383}" type="presParOf" srcId="{79B5FC14-A1F0-4DAC-9A11-8A3553662C38}" destId="{F47E98DD-4971-47EE-BC05-8AE37FE280E6}" srcOrd="2" destOrd="0" presId="urn:microsoft.com/office/officeart/2018/2/layout/IconVerticalSolidList"/>
    <dgm:cxn modelId="{96EC0721-E7BB-4181-92CB-76787E0D679F}" type="presParOf" srcId="{79B5FC14-A1F0-4DAC-9A11-8A3553662C38}" destId="{5A07C6F6-E934-4519-8BBB-30D53B560BD3}" srcOrd="3" destOrd="0" presId="urn:microsoft.com/office/officeart/2018/2/layout/IconVerticalSolidList"/>
    <dgm:cxn modelId="{184D272E-F37D-486F-9A83-B2B82DE27B6A}" type="presParOf" srcId="{B11E7616-6BDF-4944-A8FE-1FF2B0BB91D2}" destId="{CD82F8F6-C5C6-425D-A6B3-6A1BEE2625AC}" srcOrd="1" destOrd="0" presId="urn:microsoft.com/office/officeart/2018/2/layout/IconVerticalSolidList"/>
    <dgm:cxn modelId="{1CD6F3DC-C7E6-49CB-9F90-A6EC937AC07C}" type="presParOf" srcId="{B11E7616-6BDF-4944-A8FE-1FF2B0BB91D2}" destId="{240E8275-B487-40BB-90F3-BB55129A45D9}" srcOrd="2" destOrd="0" presId="urn:microsoft.com/office/officeart/2018/2/layout/IconVerticalSolidList"/>
    <dgm:cxn modelId="{838B5E8E-B17F-4A8F-B968-A456B8C43826}" type="presParOf" srcId="{240E8275-B487-40BB-90F3-BB55129A45D9}" destId="{8D01A775-5584-41AF-BA87-DE58D97D2E9E}" srcOrd="0" destOrd="0" presId="urn:microsoft.com/office/officeart/2018/2/layout/IconVerticalSolidList"/>
    <dgm:cxn modelId="{886C24DA-4673-4263-81BB-55826122FF9C}" type="presParOf" srcId="{240E8275-B487-40BB-90F3-BB55129A45D9}" destId="{19BB9981-42A4-4796-A9F2-60E2AA0B1F83}" srcOrd="1" destOrd="0" presId="urn:microsoft.com/office/officeart/2018/2/layout/IconVerticalSolidList"/>
    <dgm:cxn modelId="{B02FBE96-A921-415C-8620-FDD51D85C63F}" type="presParOf" srcId="{240E8275-B487-40BB-90F3-BB55129A45D9}" destId="{E8790B84-654E-48C4-BCFE-2F3DF3244D88}" srcOrd="2" destOrd="0" presId="urn:microsoft.com/office/officeart/2018/2/layout/IconVerticalSolidList"/>
    <dgm:cxn modelId="{C3703785-DA16-476F-B37D-55BC16F7BADF}" type="presParOf" srcId="{240E8275-B487-40BB-90F3-BB55129A45D9}" destId="{E9F81926-A28F-427C-BC80-958D832FB07C}" srcOrd="3" destOrd="0" presId="urn:microsoft.com/office/officeart/2018/2/layout/IconVerticalSolidList"/>
    <dgm:cxn modelId="{AB3398C1-98D1-4604-AB47-9EAA98E70EDC}" type="presParOf" srcId="{B11E7616-6BDF-4944-A8FE-1FF2B0BB91D2}" destId="{B6EA022D-ACB7-4E61-8D9D-7A8A207C69EF}" srcOrd="3" destOrd="0" presId="urn:microsoft.com/office/officeart/2018/2/layout/IconVerticalSolidList"/>
    <dgm:cxn modelId="{7BDDDAE0-FB9A-4149-98CA-2B115E58230E}" type="presParOf" srcId="{B11E7616-6BDF-4944-A8FE-1FF2B0BB91D2}" destId="{10C9E825-D793-44AC-96E2-670A5784F716}" srcOrd="4" destOrd="0" presId="urn:microsoft.com/office/officeart/2018/2/layout/IconVerticalSolidList"/>
    <dgm:cxn modelId="{65106679-8308-48E9-ACC2-ABBD2685F0A5}" type="presParOf" srcId="{10C9E825-D793-44AC-96E2-670A5784F716}" destId="{D1EDF1F5-7952-4250-A525-910DE6E307B0}" srcOrd="0" destOrd="0" presId="urn:microsoft.com/office/officeart/2018/2/layout/IconVerticalSolidList"/>
    <dgm:cxn modelId="{0D8D859D-82AF-44CC-983E-09A1E0FB8B12}" type="presParOf" srcId="{10C9E825-D793-44AC-96E2-670A5784F716}" destId="{9C4BCCED-E501-4F46-BB89-64CA36B157CB}" srcOrd="1" destOrd="0" presId="urn:microsoft.com/office/officeart/2018/2/layout/IconVerticalSolidList"/>
    <dgm:cxn modelId="{9320EC43-9EB2-4992-9017-F45452E6ECF5}" type="presParOf" srcId="{10C9E825-D793-44AC-96E2-670A5784F716}" destId="{794A4758-4965-4D83-8E72-6C56E26607CF}" srcOrd="2" destOrd="0" presId="urn:microsoft.com/office/officeart/2018/2/layout/IconVerticalSolidList"/>
    <dgm:cxn modelId="{6601397E-4E9C-4178-8AEC-28E36A7C9A42}" type="presParOf" srcId="{10C9E825-D793-44AC-96E2-670A5784F716}" destId="{E0D26E91-F662-4172-8759-CCA64B5CB4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64B75F-0F23-41B6-9A43-63EB726C48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559A4-A45F-4399-BDFF-A93EABBCA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Because of time constraints, we won’t run the import code in this workshop</a:t>
          </a:r>
        </a:p>
      </dgm:t>
    </dgm:pt>
    <dgm:pt modelId="{30CC6B4C-0FD9-4474-8C41-C7A4718CFA02}" type="parTrans" cxnId="{B3A821BE-1A4B-4198-A816-B51EA24EFFB6}">
      <dgm:prSet/>
      <dgm:spPr/>
      <dgm:t>
        <a:bodyPr/>
        <a:lstStyle/>
        <a:p>
          <a:endParaRPr lang="en-US"/>
        </a:p>
      </dgm:t>
    </dgm:pt>
    <dgm:pt modelId="{03271BC7-B00C-4EC6-BCEE-CC0F4AFCE5CB}" type="sibTrans" cxnId="{B3A821BE-1A4B-4198-A816-B51EA24EFFB6}">
      <dgm:prSet/>
      <dgm:spPr/>
      <dgm:t>
        <a:bodyPr/>
        <a:lstStyle/>
        <a:p>
          <a:endParaRPr lang="en-US"/>
        </a:p>
      </dgm:t>
    </dgm:pt>
    <dgm:pt modelId="{174B0A0E-E043-452A-884A-1910F8C16F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layerRegex</a:t>
          </a:r>
          <a:r>
            <a:rPr lang="en-US" sz="2000" dirty="0"/>
            <a:t>: For specifying how to divide certain object types (chunks, trails, resonance, trees) into layers</a:t>
          </a:r>
        </a:p>
      </dgm:t>
    </dgm:pt>
    <dgm:pt modelId="{6D5E0F1E-182C-40DE-AB3C-2C4FE68B50AF}" type="parTrans" cxnId="{7975C881-9CC9-4200-9FB2-7D0B90A630C1}">
      <dgm:prSet/>
      <dgm:spPr/>
      <dgm:t>
        <a:bodyPr/>
        <a:lstStyle/>
        <a:p>
          <a:endParaRPr lang="en-US"/>
        </a:p>
      </dgm:t>
    </dgm:pt>
    <dgm:pt modelId="{836494BD-6DDA-4246-A274-4934C7157700}" type="sibTrans" cxnId="{7975C881-9CC9-4200-9FB2-7D0B90A630C1}">
      <dgm:prSet/>
      <dgm:spPr/>
      <dgm:t>
        <a:bodyPr/>
        <a:lstStyle/>
        <a:p>
          <a:endParaRPr lang="en-US"/>
        </a:p>
      </dgm:t>
    </dgm:pt>
    <dgm:pt modelId="{B1AB858B-A90D-41DE-B7B1-70A840278A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Chunks are divided into verbs, adverbs, predicate adjectives, referential expressions</a:t>
          </a:r>
        </a:p>
      </dgm:t>
    </dgm:pt>
    <dgm:pt modelId="{86AB85CC-68E5-4E15-8B3D-4AA897580B6C}" type="parTrans" cxnId="{22A8728E-0FF0-4ED5-9778-B6F8F8C20B06}">
      <dgm:prSet/>
      <dgm:spPr/>
      <dgm:t>
        <a:bodyPr/>
        <a:lstStyle/>
        <a:p>
          <a:endParaRPr lang="en-US"/>
        </a:p>
      </dgm:t>
    </dgm:pt>
    <dgm:pt modelId="{E8EFF963-F423-4610-B221-5B08E3879EBE}" type="sibTrans" cxnId="{22A8728E-0FF0-4ED5-9778-B6F8F8C20B06}">
      <dgm:prSet/>
      <dgm:spPr/>
      <dgm:t>
        <a:bodyPr/>
        <a:lstStyle/>
        <a:p>
          <a:endParaRPr lang="en-US"/>
        </a:p>
      </dgm:t>
    </dgm:pt>
    <dgm:pt modelId="{4D2AA58B-B9FD-4359-AF3D-4718D182B6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concatFields</a:t>
          </a:r>
          <a:r>
            <a:rPr lang="en-US" sz="2000" dirty="0"/>
            <a:t>: Fields where ‘higher’ elements should concatenate a certain value of ‘lower’ elements</a:t>
          </a:r>
        </a:p>
      </dgm:t>
    </dgm:pt>
    <dgm:pt modelId="{C9F0BF09-BCA2-4938-B772-76964770208D}" type="parTrans" cxnId="{234C8748-C762-4749-95F5-BFBC89E85F3B}">
      <dgm:prSet/>
      <dgm:spPr/>
      <dgm:t>
        <a:bodyPr/>
        <a:lstStyle/>
        <a:p>
          <a:endParaRPr lang="en-US"/>
        </a:p>
      </dgm:t>
    </dgm:pt>
    <dgm:pt modelId="{FC26133E-AE9B-49BC-A601-E991D9B8DCB0}" type="sibTrans" cxnId="{234C8748-C762-4749-95F5-BFBC89E85F3B}">
      <dgm:prSet/>
      <dgm:spPr/>
      <dgm:t>
        <a:bodyPr/>
        <a:lstStyle/>
        <a:p>
          <a:endParaRPr lang="en-US"/>
        </a:p>
      </dgm:t>
    </dgm:pt>
    <dgm:pt modelId="{8000E9AC-3F59-493E-88F2-DCF0C6DE6B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e.g. Words ‘Hello’, ‘world’ &gt; Unit ‘Hello world’</a:t>
          </a:r>
        </a:p>
      </dgm:t>
    </dgm:pt>
    <dgm:pt modelId="{4D4332DE-E63B-4EEC-981B-88C5BF1D7E2C}" type="parTrans" cxnId="{942E6AC6-965E-40BE-AD86-B98A88319982}">
      <dgm:prSet/>
      <dgm:spPr/>
      <dgm:t>
        <a:bodyPr/>
        <a:lstStyle/>
        <a:p>
          <a:endParaRPr lang="en-US"/>
        </a:p>
      </dgm:t>
    </dgm:pt>
    <dgm:pt modelId="{235FE15C-1763-4882-916B-A3ABFF329D4C}" type="sibTrans" cxnId="{942E6AC6-965E-40BE-AD86-B98A88319982}">
      <dgm:prSet/>
      <dgm:spPr/>
      <dgm:t>
        <a:bodyPr/>
        <a:lstStyle/>
        <a:p>
          <a:endParaRPr lang="en-US"/>
        </a:p>
      </dgm:t>
    </dgm:pt>
    <dgm:pt modelId="{A80794B6-A6F9-4F76-BE4F-94B1105F0007}" type="pres">
      <dgm:prSet presAssocID="{1564B75F-0F23-41B6-9A43-63EB726C482D}" presName="root" presStyleCnt="0">
        <dgm:presLayoutVars>
          <dgm:dir/>
          <dgm:resizeHandles val="exact"/>
        </dgm:presLayoutVars>
      </dgm:prSet>
      <dgm:spPr/>
    </dgm:pt>
    <dgm:pt modelId="{151D7E19-E444-4E69-AFB8-E3129F9168B3}" type="pres">
      <dgm:prSet presAssocID="{CB6559A4-A45F-4399-BDFF-A93EABBCA7F7}" presName="compNode" presStyleCnt="0"/>
      <dgm:spPr/>
    </dgm:pt>
    <dgm:pt modelId="{28604E01-43DB-4D0D-B5B1-BFE2C8C7A0B0}" type="pres">
      <dgm:prSet presAssocID="{CB6559A4-A45F-4399-BDFF-A93EABBCA7F7}" presName="bgRect" presStyleLbl="bgShp" presStyleIdx="0" presStyleCnt="3"/>
      <dgm:spPr/>
    </dgm:pt>
    <dgm:pt modelId="{61B2A6E0-DD70-4040-A773-195747CF7046}" type="pres">
      <dgm:prSet presAssocID="{CB6559A4-A45F-4399-BDFF-A93EABBCA7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碼錶"/>
        </a:ext>
      </dgm:extLst>
    </dgm:pt>
    <dgm:pt modelId="{89113912-5395-4349-87A9-ECE597D484ED}" type="pres">
      <dgm:prSet presAssocID="{CB6559A4-A45F-4399-BDFF-A93EABBCA7F7}" presName="spaceRect" presStyleCnt="0"/>
      <dgm:spPr/>
    </dgm:pt>
    <dgm:pt modelId="{D5B0AD59-D0B4-44A3-BF7B-F92E1E61D4F3}" type="pres">
      <dgm:prSet presAssocID="{CB6559A4-A45F-4399-BDFF-A93EABBCA7F7}" presName="parTx" presStyleLbl="revTx" presStyleIdx="0" presStyleCnt="5">
        <dgm:presLayoutVars>
          <dgm:chMax val="0"/>
          <dgm:chPref val="0"/>
        </dgm:presLayoutVars>
      </dgm:prSet>
      <dgm:spPr/>
    </dgm:pt>
    <dgm:pt modelId="{B0BBAA6B-BE1E-4F65-87AE-8380B09A78DC}" type="pres">
      <dgm:prSet presAssocID="{03271BC7-B00C-4EC6-BCEE-CC0F4AFCE5CB}" presName="sibTrans" presStyleCnt="0"/>
      <dgm:spPr/>
    </dgm:pt>
    <dgm:pt modelId="{6079AA04-AEEB-4742-AB0F-2ADEE920FA33}" type="pres">
      <dgm:prSet presAssocID="{174B0A0E-E043-452A-884A-1910F8C16F21}" presName="compNode" presStyleCnt="0"/>
      <dgm:spPr/>
    </dgm:pt>
    <dgm:pt modelId="{CD3F4F3A-F423-4E3B-983F-8046048ADBD5}" type="pres">
      <dgm:prSet presAssocID="{174B0A0E-E043-452A-884A-1910F8C16F21}" presName="bgRect" presStyleLbl="bgShp" presStyleIdx="1" presStyleCnt="3"/>
      <dgm:spPr/>
    </dgm:pt>
    <dgm:pt modelId="{F1DCA21C-5425-4EC2-92D0-FCB20DD0BFB5}" type="pres">
      <dgm:prSet presAssocID="{174B0A0E-E043-452A-884A-1910F8C16F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723215A3-63E6-4898-9C99-3A3F9C0367CD}" type="pres">
      <dgm:prSet presAssocID="{174B0A0E-E043-452A-884A-1910F8C16F21}" presName="spaceRect" presStyleCnt="0"/>
      <dgm:spPr/>
    </dgm:pt>
    <dgm:pt modelId="{1CACDDE9-C90C-49C1-8C2E-D848617B4563}" type="pres">
      <dgm:prSet presAssocID="{174B0A0E-E043-452A-884A-1910F8C16F21}" presName="parTx" presStyleLbl="revTx" presStyleIdx="1" presStyleCnt="5">
        <dgm:presLayoutVars>
          <dgm:chMax val="0"/>
          <dgm:chPref val="0"/>
        </dgm:presLayoutVars>
      </dgm:prSet>
      <dgm:spPr/>
    </dgm:pt>
    <dgm:pt modelId="{B8CCCCA8-3D11-45CA-B387-BCFDA7AE551D}" type="pres">
      <dgm:prSet presAssocID="{174B0A0E-E043-452A-884A-1910F8C16F21}" presName="desTx" presStyleLbl="revTx" presStyleIdx="2" presStyleCnt="5">
        <dgm:presLayoutVars/>
      </dgm:prSet>
      <dgm:spPr/>
    </dgm:pt>
    <dgm:pt modelId="{1BE11A5D-7793-4F15-AC4B-B466257A9A52}" type="pres">
      <dgm:prSet presAssocID="{836494BD-6DDA-4246-A274-4934C7157700}" presName="sibTrans" presStyleCnt="0"/>
      <dgm:spPr/>
    </dgm:pt>
    <dgm:pt modelId="{B2729700-8CD1-49A3-8B94-080FEA98C6BF}" type="pres">
      <dgm:prSet presAssocID="{4D2AA58B-B9FD-4359-AF3D-4718D182B6E0}" presName="compNode" presStyleCnt="0"/>
      <dgm:spPr/>
    </dgm:pt>
    <dgm:pt modelId="{34BC4F1A-07CA-45E8-96FF-B900C7E0B5E0}" type="pres">
      <dgm:prSet presAssocID="{4D2AA58B-B9FD-4359-AF3D-4718D182B6E0}" presName="bgRect" presStyleLbl="bgShp" presStyleIdx="2" presStyleCnt="3"/>
      <dgm:spPr/>
    </dgm:pt>
    <dgm:pt modelId="{74D4BCC5-CFB3-4F58-8CDA-DC2E1AD16654}" type="pres">
      <dgm:prSet presAssocID="{4D2AA58B-B9FD-4359-AF3D-4718D182B6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26DF345-7454-425D-B5EA-731F6FA0A85D}" type="pres">
      <dgm:prSet presAssocID="{4D2AA58B-B9FD-4359-AF3D-4718D182B6E0}" presName="spaceRect" presStyleCnt="0"/>
      <dgm:spPr/>
    </dgm:pt>
    <dgm:pt modelId="{EE840F46-D85F-4585-A731-B47289FAA2BE}" type="pres">
      <dgm:prSet presAssocID="{4D2AA58B-B9FD-4359-AF3D-4718D182B6E0}" presName="parTx" presStyleLbl="revTx" presStyleIdx="3" presStyleCnt="5">
        <dgm:presLayoutVars>
          <dgm:chMax val="0"/>
          <dgm:chPref val="0"/>
        </dgm:presLayoutVars>
      </dgm:prSet>
      <dgm:spPr/>
    </dgm:pt>
    <dgm:pt modelId="{6DAA19EC-CCE5-400F-8F2A-C392977BFC26}" type="pres">
      <dgm:prSet presAssocID="{4D2AA58B-B9FD-4359-AF3D-4718D182B6E0}" presName="desTx" presStyleLbl="revTx" presStyleIdx="4" presStyleCnt="5">
        <dgm:presLayoutVars/>
      </dgm:prSet>
      <dgm:spPr/>
    </dgm:pt>
  </dgm:ptLst>
  <dgm:cxnLst>
    <dgm:cxn modelId="{05189000-AC11-4736-B9B8-FB1F6F6EBA96}" type="presOf" srcId="{B1AB858B-A90D-41DE-B7B1-70A840278A30}" destId="{B8CCCCA8-3D11-45CA-B387-BCFDA7AE551D}" srcOrd="0" destOrd="0" presId="urn:microsoft.com/office/officeart/2018/2/layout/IconVerticalSolidList"/>
    <dgm:cxn modelId="{0338D80C-FF76-486E-94E4-ECE92DB8B881}" type="presOf" srcId="{1564B75F-0F23-41B6-9A43-63EB726C482D}" destId="{A80794B6-A6F9-4F76-BE4F-94B1105F0007}" srcOrd="0" destOrd="0" presId="urn:microsoft.com/office/officeart/2018/2/layout/IconVerticalSolidList"/>
    <dgm:cxn modelId="{553B7713-29DC-485C-BBE2-9FBBB51F5D65}" type="presOf" srcId="{8000E9AC-3F59-493E-88F2-DCF0C6DE6B62}" destId="{6DAA19EC-CCE5-400F-8F2A-C392977BFC26}" srcOrd="0" destOrd="0" presId="urn:microsoft.com/office/officeart/2018/2/layout/IconVerticalSolidList"/>
    <dgm:cxn modelId="{E0D4F35D-0159-4171-8677-2FAA9D3AB8E7}" type="presOf" srcId="{4D2AA58B-B9FD-4359-AF3D-4718D182B6E0}" destId="{EE840F46-D85F-4585-A731-B47289FAA2BE}" srcOrd="0" destOrd="0" presId="urn:microsoft.com/office/officeart/2018/2/layout/IconVerticalSolidList"/>
    <dgm:cxn modelId="{234C8748-C762-4749-95F5-BFBC89E85F3B}" srcId="{1564B75F-0F23-41B6-9A43-63EB726C482D}" destId="{4D2AA58B-B9FD-4359-AF3D-4718D182B6E0}" srcOrd="2" destOrd="0" parTransId="{C9F0BF09-BCA2-4938-B772-76964770208D}" sibTransId="{FC26133E-AE9B-49BC-A601-E991D9B8DCB0}"/>
    <dgm:cxn modelId="{7975C881-9CC9-4200-9FB2-7D0B90A630C1}" srcId="{1564B75F-0F23-41B6-9A43-63EB726C482D}" destId="{174B0A0E-E043-452A-884A-1910F8C16F21}" srcOrd="1" destOrd="0" parTransId="{6D5E0F1E-182C-40DE-AB3C-2C4FE68B50AF}" sibTransId="{836494BD-6DDA-4246-A274-4934C7157700}"/>
    <dgm:cxn modelId="{22A8728E-0FF0-4ED5-9778-B6F8F8C20B06}" srcId="{174B0A0E-E043-452A-884A-1910F8C16F21}" destId="{B1AB858B-A90D-41DE-B7B1-70A840278A30}" srcOrd="0" destOrd="0" parTransId="{86AB85CC-68E5-4E15-8B3D-4AA897580B6C}" sibTransId="{E8EFF963-F423-4610-B221-5B08E3879EBE}"/>
    <dgm:cxn modelId="{57EAC3B7-EB0D-4F66-9399-A157E7F463EB}" type="presOf" srcId="{174B0A0E-E043-452A-884A-1910F8C16F21}" destId="{1CACDDE9-C90C-49C1-8C2E-D848617B4563}" srcOrd="0" destOrd="0" presId="urn:microsoft.com/office/officeart/2018/2/layout/IconVerticalSolidList"/>
    <dgm:cxn modelId="{5055FBBD-6FE0-49BE-BC7E-A1ECB0502E33}" type="presOf" srcId="{CB6559A4-A45F-4399-BDFF-A93EABBCA7F7}" destId="{D5B0AD59-D0B4-44A3-BF7B-F92E1E61D4F3}" srcOrd="0" destOrd="0" presId="urn:microsoft.com/office/officeart/2018/2/layout/IconVerticalSolidList"/>
    <dgm:cxn modelId="{B3A821BE-1A4B-4198-A816-B51EA24EFFB6}" srcId="{1564B75F-0F23-41B6-9A43-63EB726C482D}" destId="{CB6559A4-A45F-4399-BDFF-A93EABBCA7F7}" srcOrd="0" destOrd="0" parTransId="{30CC6B4C-0FD9-4474-8C41-C7A4718CFA02}" sibTransId="{03271BC7-B00C-4EC6-BCEE-CC0F4AFCE5CB}"/>
    <dgm:cxn modelId="{942E6AC6-965E-40BE-AD86-B98A88319982}" srcId="{4D2AA58B-B9FD-4359-AF3D-4718D182B6E0}" destId="{8000E9AC-3F59-493E-88F2-DCF0C6DE6B62}" srcOrd="0" destOrd="0" parTransId="{4D4332DE-E63B-4EEC-981B-88C5BF1D7E2C}" sibTransId="{235FE15C-1763-4882-916B-A3ABFF329D4C}"/>
    <dgm:cxn modelId="{C56FD663-75CD-4D17-98EA-EE0C1C2B6406}" type="presParOf" srcId="{A80794B6-A6F9-4F76-BE4F-94B1105F0007}" destId="{151D7E19-E444-4E69-AFB8-E3129F9168B3}" srcOrd="0" destOrd="0" presId="urn:microsoft.com/office/officeart/2018/2/layout/IconVerticalSolidList"/>
    <dgm:cxn modelId="{380DDC29-2F9C-44BF-BA9B-967D66EE6C48}" type="presParOf" srcId="{151D7E19-E444-4E69-AFB8-E3129F9168B3}" destId="{28604E01-43DB-4D0D-B5B1-BFE2C8C7A0B0}" srcOrd="0" destOrd="0" presId="urn:microsoft.com/office/officeart/2018/2/layout/IconVerticalSolidList"/>
    <dgm:cxn modelId="{FDFD7AEF-BE6A-46A7-9DE2-141F45494F33}" type="presParOf" srcId="{151D7E19-E444-4E69-AFB8-E3129F9168B3}" destId="{61B2A6E0-DD70-4040-A773-195747CF7046}" srcOrd="1" destOrd="0" presId="urn:microsoft.com/office/officeart/2018/2/layout/IconVerticalSolidList"/>
    <dgm:cxn modelId="{AB344CCD-036E-4BF5-9029-FDEB6F15035F}" type="presParOf" srcId="{151D7E19-E444-4E69-AFB8-E3129F9168B3}" destId="{89113912-5395-4349-87A9-ECE597D484ED}" srcOrd="2" destOrd="0" presId="urn:microsoft.com/office/officeart/2018/2/layout/IconVerticalSolidList"/>
    <dgm:cxn modelId="{5984FCD8-4FC3-45E8-AF85-0462717E15A6}" type="presParOf" srcId="{151D7E19-E444-4E69-AFB8-E3129F9168B3}" destId="{D5B0AD59-D0B4-44A3-BF7B-F92E1E61D4F3}" srcOrd="3" destOrd="0" presId="urn:microsoft.com/office/officeart/2018/2/layout/IconVerticalSolidList"/>
    <dgm:cxn modelId="{44A7DFB1-B708-4BCE-A9CC-B525478B22D2}" type="presParOf" srcId="{A80794B6-A6F9-4F76-BE4F-94B1105F0007}" destId="{B0BBAA6B-BE1E-4F65-87AE-8380B09A78DC}" srcOrd="1" destOrd="0" presId="urn:microsoft.com/office/officeart/2018/2/layout/IconVerticalSolidList"/>
    <dgm:cxn modelId="{99AD4E70-F581-454D-8417-CB102967B6F6}" type="presParOf" srcId="{A80794B6-A6F9-4F76-BE4F-94B1105F0007}" destId="{6079AA04-AEEB-4742-AB0F-2ADEE920FA33}" srcOrd="2" destOrd="0" presId="urn:microsoft.com/office/officeart/2018/2/layout/IconVerticalSolidList"/>
    <dgm:cxn modelId="{68013400-2497-4D46-B41A-283CCCD334C0}" type="presParOf" srcId="{6079AA04-AEEB-4742-AB0F-2ADEE920FA33}" destId="{CD3F4F3A-F423-4E3B-983F-8046048ADBD5}" srcOrd="0" destOrd="0" presId="urn:microsoft.com/office/officeart/2018/2/layout/IconVerticalSolidList"/>
    <dgm:cxn modelId="{066B45DE-A97C-4680-B09F-6CDF9CC2CF01}" type="presParOf" srcId="{6079AA04-AEEB-4742-AB0F-2ADEE920FA33}" destId="{F1DCA21C-5425-4EC2-92D0-FCB20DD0BFB5}" srcOrd="1" destOrd="0" presId="urn:microsoft.com/office/officeart/2018/2/layout/IconVerticalSolidList"/>
    <dgm:cxn modelId="{F3F88BA9-BCEF-498A-817A-4ED106B1BA22}" type="presParOf" srcId="{6079AA04-AEEB-4742-AB0F-2ADEE920FA33}" destId="{723215A3-63E6-4898-9C99-3A3F9C0367CD}" srcOrd="2" destOrd="0" presId="urn:microsoft.com/office/officeart/2018/2/layout/IconVerticalSolidList"/>
    <dgm:cxn modelId="{89B354C6-1857-46F1-A346-9FC73233F35A}" type="presParOf" srcId="{6079AA04-AEEB-4742-AB0F-2ADEE920FA33}" destId="{1CACDDE9-C90C-49C1-8C2E-D848617B4563}" srcOrd="3" destOrd="0" presId="urn:microsoft.com/office/officeart/2018/2/layout/IconVerticalSolidList"/>
    <dgm:cxn modelId="{DA4561BB-72E2-4F68-B0AA-B043B8557AFA}" type="presParOf" srcId="{6079AA04-AEEB-4742-AB0F-2ADEE920FA33}" destId="{B8CCCCA8-3D11-45CA-B387-BCFDA7AE551D}" srcOrd="4" destOrd="0" presId="urn:microsoft.com/office/officeart/2018/2/layout/IconVerticalSolidList"/>
    <dgm:cxn modelId="{EDCE21B7-707F-48DE-AC32-892DC7B6173C}" type="presParOf" srcId="{A80794B6-A6F9-4F76-BE4F-94B1105F0007}" destId="{1BE11A5D-7793-4F15-AC4B-B466257A9A52}" srcOrd="3" destOrd="0" presId="urn:microsoft.com/office/officeart/2018/2/layout/IconVerticalSolidList"/>
    <dgm:cxn modelId="{4BC688B0-2862-454A-803E-122DF7E4C548}" type="presParOf" srcId="{A80794B6-A6F9-4F76-BE4F-94B1105F0007}" destId="{B2729700-8CD1-49A3-8B94-080FEA98C6BF}" srcOrd="4" destOrd="0" presId="urn:microsoft.com/office/officeart/2018/2/layout/IconVerticalSolidList"/>
    <dgm:cxn modelId="{F82EAC8D-84EA-48AD-AE9D-F39246F95778}" type="presParOf" srcId="{B2729700-8CD1-49A3-8B94-080FEA98C6BF}" destId="{34BC4F1A-07CA-45E8-96FF-B900C7E0B5E0}" srcOrd="0" destOrd="0" presId="urn:microsoft.com/office/officeart/2018/2/layout/IconVerticalSolidList"/>
    <dgm:cxn modelId="{5383A47B-E2D4-4F27-8EF1-5293D13EE7EB}" type="presParOf" srcId="{B2729700-8CD1-49A3-8B94-080FEA98C6BF}" destId="{74D4BCC5-CFB3-4F58-8CDA-DC2E1AD16654}" srcOrd="1" destOrd="0" presId="urn:microsoft.com/office/officeart/2018/2/layout/IconVerticalSolidList"/>
    <dgm:cxn modelId="{58D62F14-BEED-4BEE-8922-11224FB49797}" type="presParOf" srcId="{B2729700-8CD1-49A3-8B94-080FEA98C6BF}" destId="{326DF345-7454-425D-B5EA-731F6FA0A85D}" srcOrd="2" destOrd="0" presId="urn:microsoft.com/office/officeart/2018/2/layout/IconVerticalSolidList"/>
    <dgm:cxn modelId="{9A6A7317-CEB4-4F6C-8B92-DF4489D56533}" type="presParOf" srcId="{B2729700-8CD1-49A3-8B94-080FEA98C6BF}" destId="{EE840F46-D85F-4585-A731-B47289FAA2BE}" srcOrd="3" destOrd="0" presId="urn:microsoft.com/office/officeart/2018/2/layout/IconVerticalSolidList"/>
    <dgm:cxn modelId="{FEB098E2-4C4D-410B-99CC-E3A1B5110117}" type="presParOf" srcId="{B2729700-8CD1-49A3-8B94-080FEA98C6BF}" destId="{6DAA19EC-CCE5-400F-8F2A-C392977BFC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543372-EDE1-492C-9B6F-D0D00CAC2326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5E97832-C473-4146-98F7-3BB393A61BA7}">
      <dgm:prSet/>
      <dgm:spPr/>
      <dgm:t>
        <a:bodyPr/>
        <a:lstStyle/>
        <a:p>
          <a:r>
            <a:rPr lang="en-US"/>
            <a:t>rezrObj</a:t>
          </a:r>
        </a:p>
      </dgm:t>
    </dgm:pt>
    <dgm:pt modelId="{E8E6F57B-F9D4-40D5-875A-1F0ADDD5FD46}" type="parTrans" cxnId="{CAB1AA7A-55DC-4F6E-B2F9-2D46A7148B07}">
      <dgm:prSet/>
      <dgm:spPr/>
      <dgm:t>
        <a:bodyPr/>
        <a:lstStyle/>
        <a:p>
          <a:endParaRPr lang="en-US"/>
        </a:p>
      </dgm:t>
    </dgm:pt>
    <dgm:pt modelId="{87036AAD-F88D-4AD3-A3EA-DF0BD77F5F51}" type="sibTrans" cxnId="{CAB1AA7A-55DC-4F6E-B2F9-2D46A7148B07}">
      <dgm:prSet/>
      <dgm:spPr/>
      <dgm:t>
        <a:bodyPr/>
        <a:lstStyle/>
        <a:p>
          <a:endParaRPr lang="en-US"/>
        </a:p>
      </dgm:t>
    </dgm:pt>
    <dgm:pt modelId="{4234EDA7-2ADA-4000-9406-10AE473AA8E1}">
      <dgm:prSet/>
      <dgm:spPr/>
      <dgm:t>
        <a:bodyPr/>
        <a:lstStyle/>
        <a:p>
          <a:r>
            <a:rPr lang="en-US"/>
            <a:t>Contains the other objects</a:t>
          </a:r>
        </a:p>
      </dgm:t>
    </dgm:pt>
    <dgm:pt modelId="{15B70EAE-7AA2-491C-8F67-EF0DC4E19E78}" type="parTrans" cxnId="{F3CFB78C-9532-45E6-BFC0-65D044660A80}">
      <dgm:prSet/>
      <dgm:spPr/>
      <dgm:t>
        <a:bodyPr/>
        <a:lstStyle/>
        <a:p>
          <a:endParaRPr lang="en-US"/>
        </a:p>
      </dgm:t>
    </dgm:pt>
    <dgm:pt modelId="{90C90C3D-8BAD-4485-9831-9E0F50E8F3FD}" type="sibTrans" cxnId="{F3CFB78C-9532-45E6-BFC0-65D044660A80}">
      <dgm:prSet/>
      <dgm:spPr/>
      <dgm:t>
        <a:bodyPr/>
        <a:lstStyle/>
        <a:p>
          <a:endParaRPr lang="en-US"/>
        </a:p>
      </dgm:t>
    </dgm:pt>
    <dgm:pt modelId="{9C567EDA-9C69-4368-89D2-AA70FC32C2E8}">
      <dgm:prSet/>
      <dgm:spPr/>
      <dgm:t>
        <a:bodyPr/>
        <a:lstStyle/>
        <a:p>
          <a:r>
            <a:rPr lang="en-US"/>
            <a:t>Your imported object is a rezrObj</a:t>
          </a:r>
        </a:p>
      </dgm:t>
    </dgm:pt>
    <dgm:pt modelId="{FA9E5E52-22F0-4765-AE42-8E73D6B6AD22}" type="parTrans" cxnId="{6D73F580-49F0-4A90-82E0-4803C0991256}">
      <dgm:prSet/>
      <dgm:spPr/>
      <dgm:t>
        <a:bodyPr/>
        <a:lstStyle/>
        <a:p>
          <a:endParaRPr lang="en-US"/>
        </a:p>
      </dgm:t>
    </dgm:pt>
    <dgm:pt modelId="{50945A27-A6FB-4FFC-92CB-C5A2B3A9AECF}" type="sibTrans" cxnId="{6D73F580-49F0-4A90-82E0-4803C0991256}">
      <dgm:prSet/>
      <dgm:spPr/>
      <dgm:t>
        <a:bodyPr/>
        <a:lstStyle/>
        <a:p>
          <a:endParaRPr lang="en-US"/>
        </a:p>
      </dgm:t>
    </dgm:pt>
    <dgm:pt modelId="{7F0AA4F1-34FD-434F-944A-54E89092A2AA}">
      <dgm:prSet/>
      <dgm:spPr/>
      <dgm:t>
        <a:bodyPr/>
        <a:lstStyle/>
        <a:p>
          <a:r>
            <a:rPr lang="en-US"/>
            <a:t>nodeMap</a:t>
          </a:r>
        </a:p>
      </dgm:t>
    </dgm:pt>
    <dgm:pt modelId="{F1EA4E40-FDCD-4C09-91B4-8C4EE8E96B77}" type="parTrans" cxnId="{1C0D6A0B-A63A-4303-8CCB-7B6EE54FB76C}">
      <dgm:prSet/>
      <dgm:spPr/>
      <dgm:t>
        <a:bodyPr/>
        <a:lstStyle/>
        <a:p>
          <a:endParaRPr lang="en-US"/>
        </a:p>
      </dgm:t>
    </dgm:pt>
    <dgm:pt modelId="{1E63E6BE-6885-4815-8337-F0046191BB45}" type="sibTrans" cxnId="{1C0D6A0B-A63A-4303-8CCB-7B6EE54FB76C}">
      <dgm:prSet/>
      <dgm:spPr/>
      <dgm:t>
        <a:bodyPr/>
        <a:lstStyle/>
        <a:p>
          <a:endParaRPr lang="en-US"/>
        </a:p>
      </dgm:t>
    </dgm:pt>
    <dgm:pt modelId="{9BF915CB-2CC4-4413-BB0A-001097D1BEB1}">
      <dgm:prSet/>
      <dgm:spPr/>
      <dgm:t>
        <a:bodyPr/>
        <a:lstStyle/>
        <a:p>
          <a:r>
            <a:rPr lang="en-US"/>
            <a:t>Closely aligns to the .rez file format</a:t>
          </a:r>
        </a:p>
      </dgm:t>
    </dgm:pt>
    <dgm:pt modelId="{BA085960-E765-41EC-BAF0-75F3BF915AC8}" type="parTrans" cxnId="{B92887B6-7763-4706-AB02-0DF21D64A439}">
      <dgm:prSet/>
      <dgm:spPr/>
      <dgm:t>
        <a:bodyPr/>
        <a:lstStyle/>
        <a:p>
          <a:endParaRPr lang="en-US"/>
        </a:p>
      </dgm:t>
    </dgm:pt>
    <dgm:pt modelId="{67BC3542-7F02-48B0-9B25-18ACBBB005DD}" type="sibTrans" cxnId="{B92887B6-7763-4706-AB02-0DF21D64A439}">
      <dgm:prSet/>
      <dgm:spPr/>
      <dgm:t>
        <a:bodyPr/>
        <a:lstStyle/>
        <a:p>
          <a:endParaRPr lang="en-US"/>
        </a:p>
      </dgm:t>
    </dgm:pt>
    <dgm:pt modelId="{173DE54C-62DE-4A7C-98E2-E0F9ABD3DC3D}">
      <dgm:prSet/>
      <dgm:spPr/>
      <dgm:t>
        <a:bodyPr/>
        <a:lstStyle/>
        <a:p>
          <a:r>
            <a:rPr lang="en-US"/>
            <a:t>rezrDF</a:t>
          </a:r>
        </a:p>
      </dgm:t>
    </dgm:pt>
    <dgm:pt modelId="{CF215741-F142-4B78-93CB-CE927345C0E9}" type="parTrans" cxnId="{DEED9E87-9A33-4DA7-ACFF-9D508D663991}">
      <dgm:prSet/>
      <dgm:spPr/>
      <dgm:t>
        <a:bodyPr/>
        <a:lstStyle/>
        <a:p>
          <a:endParaRPr lang="en-US"/>
        </a:p>
      </dgm:t>
    </dgm:pt>
    <dgm:pt modelId="{7FFBBDFC-4AC1-40D8-AFE3-BB0D552BEF5C}" type="sibTrans" cxnId="{DEED9E87-9A33-4DA7-ACFF-9D508D663991}">
      <dgm:prSet/>
      <dgm:spPr/>
      <dgm:t>
        <a:bodyPr/>
        <a:lstStyle/>
        <a:p>
          <a:endParaRPr lang="en-US"/>
        </a:p>
      </dgm:t>
    </dgm:pt>
    <dgm:pt modelId="{22448C04-F98D-47A1-96C8-94634EFC1941}">
      <dgm:prSet/>
      <dgm:spPr/>
      <dgm:t>
        <a:bodyPr/>
        <a:lstStyle/>
        <a:p>
          <a:r>
            <a:rPr lang="en-US"/>
            <a:t>Dataframes, each containing data from one type of Rezonator element (‘node’)</a:t>
          </a:r>
        </a:p>
      </dgm:t>
    </dgm:pt>
    <dgm:pt modelId="{CB2631B9-F4A3-4F68-9A1C-9FF36742C3EC}" type="parTrans" cxnId="{24FD2587-7C45-46DA-A52E-9FDBCDEA589A}">
      <dgm:prSet/>
      <dgm:spPr/>
      <dgm:t>
        <a:bodyPr/>
        <a:lstStyle/>
        <a:p>
          <a:endParaRPr lang="en-US"/>
        </a:p>
      </dgm:t>
    </dgm:pt>
    <dgm:pt modelId="{63F95BC7-B1F6-43D7-B1A5-1CE97998BE18}" type="sibTrans" cxnId="{24FD2587-7C45-46DA-A52E-9FDBCDEA589A}">
      <dgm:prSet/>
      <dgm:spPr/>
      <dgm:t>
        <a:bodyPr/>
        <a:lstStyle/>
        <a:p>
          <a:endParaRPr lang="en-US"/>
        </a:p>
      </dgm:t>
    </dgm:pt>
    <dgm:pt modelId="{2E484E33-DA03-4624-A374-9FAC952808F9}" type="pres">
      <dgm:prSet presAssocID="{FD543372-EDE1-492C-9B6F-D0D00CAC2326}" presName="Name0" presStyleCnt="0">
        <dgm:presLayoutVars>
          <dgm:dir/>
          <dgm:animLvl val="lvl"/>
          <dgm:resizeHandles val="exact"/>
        </dgm:presLayoutVars>
      </dgm:prSet>
      <dgm:spPr/>
    </dgm:pt>
    <dgm:pt modelId="{D73D9162-D761-4A90-8386-A9CD96376988}" type="pres">
      <dgm:prSet presAssocID="{05E97832-C473-4146-98F7-3BB393A61BA7}" presName="linNode" presStyleCnt="0"/>
      <dgm:spPr/>
    </dgm:pt>
    <dgm:pt modelId="{BDFDA8F2-FD4F-41D6-B14E-AAAA255C6556}" type="pres">
      <dgm:prSet presAssocID="{05E97832-C473-4146-98F7-3BB393A61BA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ABC117C-5F75-4AAE-86CB-9B5EDB5A11AE}" type="pres">
      <dgm:prSet presAssocID="{05E97832-C473-4146-98F7-3BB393A61BA7}" presName="descendantText" presStyleLbl="alignAccFollowNode1" presStyleIdx="0" presStyleCnt="3">
        <dgm:presLayoutVars>
          <dgm:bulletEnabled val="1"/>
        </dgm:presLayoutVars>
      </dgm:prSet>
      <dgm:spPr/>
    </dgm:pt>
    <dgm:pt modelId="{A2BA4AED-0278-4F7E-ACA7-DE699FC42D77}" type="pres">
      <dgm:prSet presAssocID="{87036AAD-F88D-4AD3-A3EA-DF0BD77F5F51}" presName="sp" presStyleCnt="0"/>
      <dgm:spPr/>
    </dgm:pt>
    <dgm:pt modelId="{F3A39457-AC62-479F-84BA-5337EE96E7FA}" type="pres">
      <dgm:prSet presAssocID="{7F0AA4F1-34FD-434F-944A-54E89092A2AA}" presName="linNode" presStyleCnt="0"/>
      <dgm:spPr/>
    </dgm:pt>
    <dgm:pt modelId="{9FC41F8F-11B7-4A96-BDE4-A731AEE3D60C}" type="pres">
      <dgm:prSet presAssocID="{7F0AA4F1-34FD-434F-944A-54E89092A2A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CA58CE-D857-4DA7-9F6C-22928EFD4783}" type="pres">
      <dgm:prSet presAssocID="{7F0AA4F1-34FD-434F-944A-54E89092A2AA}" presName="descendantText" presStyleLbl="alignAccFollowNode1" presStyleIdx="1" presStyleCnt="3">
        <dgm:presLayoutVars>
          <dgm:bulletEnabled val="1"/>
        </dgm:presLayoutVars>
      </dgm:prSet>
      <dgm:spPr/>
    </dgm:pt>
    <dgm:pt modelId="{2921705B-A18E-4228-810E-C21FCECF6B65}" type="pres">
      <dgm:prSet presAssocID="{1E63E6BE-6885-4815-8337-F0046191BB45}" presName="sp" presStyleCnt="0"/>
      <dgm:spPr/>
    </dgm:pt>
    <dgm:pt modelId="{27D9DFBE-1D17-40F3-937A-2277CB8C2FA6}" type="pres">
      <dgm:prSet presAssocID="{173DE54C-62DE-4A7C-98E2-E0F9ABD3DC3D}" presName="linNode" presStyleCnt="0"/>
      <dgm:spPr/>
    </dgm:pt>
    <dgm:pt modelId="{B45068FC-B7FA-4197-9BC0-3577CAB1BF39}" type="pres">
      <dgm:prSet presAssocID="{173DE54C-62DE-4A7C-98E2-E0F9ABD3DC3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B485DD0-D87D-4354-BF0F-EE4684838957}" type="pres">
      <dgm:prSet presAssocID="{173DE54C-62DE-4A7C-98E2-E0F9ABD3DC3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0D6A0B-A63A-4303-8CCB-7B6EE54FB76C}" srcId="{FD543372-EDE1-492C-9B6F-D0D00CAC2326}" destId="{7F0AA4F1-34FD-434F-944A-54E89092A2AA}" srcOrd="1" destOrd="0" parTransId="{F1EA4E40-FDCD-4C09-91B4-8C4EE8E96B77}" sibTransId="{1E63E6BE-6885-4815-8337-F0046191BB45}"/>
    <dgm:cxn modelId="{851F9344-5A9F-4D4A-919E-30CC663FAE6C}" type="presOf" srcId="{9BF915CB-2CC4-4413-BB0A-001097D1BEB1}" destId="{01CA58CE-D857-4DA7-9F6C-22928EFD4783}" srcOrd="0" destOrd="0" presId="urn:microsoft.com/office/officeart/2005/8/layout/vList5"/>
    <dgm:cxn modelId="{9006CF64-4B1F-4AFE-B45E-20EF94FE00F7}" type="presOf" srcId="{22448C04-F98D-47A1-96C8-94634EFC1941}" destId="{0B485DD0-D87D-4354-BF0F-EE4684838957}" srcOrd="0" destOrd="0" presId="urn:microsoft.com/office/officeart/2005/8/layout/vList5"/>
    <dgm:cxn modelId="{0271FF49-CB5D-4F74-BFB7-413CDFF61565}" type="presOf" srcId="{9C567EDA-9C69-4368-89D2-AA70FC32C2E8}" destId="{2ABC117C-5F75-4AAE-86CB-9B5EDB5A11AE}" srcOrd="0" destOrd="1" presId="urn:microsoft.com/office/officeart/2005/8/layout/vList5"/>
    <dgm:cxn modelId="{CAB1AA7A-55DC-4F6E-B2F9-2D46A7148B07}" srcId="{FD543372-EDE1-492C-9B6F-D0D00CAC2326}" destId="{05E97832-C473-4146-98F7-3BB393A61BA7}" srcOrd="0" destOrd="0" parTransId="{E8E6F57B-F9D4-40D5-875A-1F0ADDD5FD46}" sibTransId="{87036AAD-F88D-4AD3-A3EA-DF0BD77F5F51}"/>
    <dgm:cxn modelId="{6D73F580-49F0-4A90-82E0-4803C0991256}" srcId="{05E97832-C473-4146-98F7-3BB393A61BA7}" destId="{9C567EDA-9C69-4368-89D2-AA70FC32C2E8}" srcOrd="1" destOrd="0" parTransId="{FA9E5E52-22F0-4765-AE42-8E73D6B6AD22}" sibTransId="{50945A27-A6FB-4FFC-92CB-C5A2B3A9AECF}"/>
    <dgm:cxn modelId="{24FD2587-7C45-46DA-A52E-9FDBCDEA589A}" srcId="{173DE54C-62DE-4A7C-98E2-E0F9ABD3DC3D}" destId="{22448C04-F98D-47A1-96C8-94634EFC1941}" srcOrd="0" destOrd="0" parTransId="{CB2631B9-F4A3-4F68-9A1C-9FF36742C3EC}" sibTransId="{63F95BC7-B1F6-43D7-B1A5-1CE97998BE18}"/>
    <dgm:cxn modelId="{DEED9E87-9A33-4DA7-ACFF-9D508D663991}" srcId="{FD543372-EDE1-492C-9B6F-D0D00CAC2326}" destId="{173DE54C-62DE-4A7C-98E2-E0F9ABD3DC3D}" srcOrd="2" destOrd="0" parTransId="{CF215741-F142-4B78-93CB-CE927345C0E9}" sibTransId="{7FFBBDFC-4AC1-40D8-AFE3-BB0D552BEF5C}"/>
    <dgm:cxn modelId="{F3CFB78C-9532-45E6-BFC0-65D044660A80}" srcId="{05E97832-C473-4146-98F7-3BB393A61BA7}" destId="{4234EDA7-2ADA-4000-9406-10AE473AA8E1}" srcOrd="0" destOrd="0" parTransId="{15B70EAE-7AA2-491C-8F67-EF0DC4E19E78}" sibTransId="{90C90C3D-8BAD-4485-9831-9E0F50E8F3FD}"/>
    <dgm:cxn modelId="{8ABA8C95-E131-44DC-9995-82899651155B}" type="presOf" srcId="{7F0AA4F1-34FD-434F-944A-54E89092A2AA}" destId="{9FC41F8F-11B7-4A96-BDE4-A731AEE3D60C}" srcOrd="0" destOrd="0" presId="urn:microsoft.com/office/officeart/2005/8/layout/vList5"/>
    <dgm:cxn modelId="{B92887B6-7763-4706-AB02-0DF21D64A439}" srcId="{7F0AA4F1-34FD-434F-944A-54E89092A2AA}" destId="{9BF915CB-2CC4-4413-BB0A-001097D1BEB1}" srcOrd="0" destOrd="0" parTransId="{BA085960-E765-41EC-BAF0-75F3BF915AC8}" sibTransId="{67BC3542-7F02-48B0-9B25-18ACBBB005DD}"/>
    <dgm:cxn modelId="{94010AD7-0B1D-49DA-A033-2ABBF49DD7D8}" type="presOf" srcId="{FD543372-EDE1-492C-9B6F-D0D00CAC2326}" destId="{2E484E33-DA03-4624-A374-9FAC952808F9}" srcOrd="0" destOrd="0" presId="urn:microsoft.com/office/officeart/2005/8/layout/vList5"/>
    <dgm:cxn modelId="{64169DDC-1580-402E-9C7B-CD797068873E}" type="presOf" srcId="{4234EDA7-2ADA-4000-9406-10AE473AA8E1}" destId="{2ABC117C-5F75-4AAE-86CB-9B5EDB5A11AE}" srcOrd="0" destOrd="0" presId="urn:microsoft.com/office/officeart/2005/8/layout/vList5"/>
    <dgm:cxn modelId="{D1970FF0-90C4-413A-9EFF-74B58D6A4354}" type="presOf" srcId="{173DE54C-62DE-4A7C-98E2-E0F9ABD3DC3D}" destId="{B45068FC-B7FA-4197-9BC0-3577CAB1BF39}" srcOrd="0" destOrd="0" presId="urn:microsoft.com/office/officeart/2005/8/layout/vList5"/>
    <dgm:cxn modelId="{023F92F1-CCD9-4DD3-AE3F-FF245C0E2ACD}" type="presOf" srcId="{05E97832-C473-4146-98F7-3BB393A61BA7}" destId="{BDFDA8F2-FD4F-41D6-B14E-AAAA255C6556}" srcOrd="0" destOrd="0" presId="urn:microsoft.com/office/officeart/2005/8/layout/vList5"/>
    <dgm:cxn modelId="{534A7689-82BF-4C86-BAED-B4BF00985E2D}" type="presParOf" srcId="{2E484E33-DA03-4624-A374-9FAC952808F9}" destId="{D73D9162-D761-4A90-8386-A9CD96376988}" srcOrd="0" destOrd="0" presId="urn:microsoft.com/office/officeart/2005/8/layout/vList5"/>
    <dgm:cxn modelId="{30E5D643-BCEF-40B7-98E2-7079752D3DF8}" type="presParOf" srcId="{D73D9162-D761-4A90-8386-A9CD96376988}" destId="{BDFDA8F2-FD4F-41D6-B14E-AAAA255C6556}" srcOrd="0" destOrd="0" presId="urn:microsoft.com/office/officeart/2005/8/layout/vList5"/>
    <dgm:cxn modelId="{C6926207-870D-4721-89FC-4627F2096BD0}" type="presParOf" srcId="{D73D9162-D761-4A90-8386-A9CD96376988}" destId="{2ABC117C-5F75-4AAE-86CB-9B5EDB5A11AE}" srcOrd="1" destOrd="0" presId="urn:microsoft.com/office/officeart/2005/8/layout/vList5"/>
    <dgm:cxn modelId="{700054E7-F812-4B45-8E2C-9A1B6312343D}" type="presParOf" srcId="{2E484E33-DA03-4624-A374-9FAC952808F9}" destId="{A2BA4AED-0278-4F7E-ACA7-DE699FC42D77}" srcOrd="1" destOrd="0" presId="urn:microsoft.com/office/officeart/2005/8/layout/vList5"/>
    <dgm:cxn modelId="{CD7D2D92-343F-410C-8E8B-41F16609CAB3}" type="presParOf" srcId="{2E484E33-DA03-4624-A374-9FAC952808F9}" destId="{F3A39457-AC62-479F-84BA-5337EE96E7FA}" srcOrd="2" destOrd="0" presId="urn:microsoft.com/office/officeart/2005/8/layout/vList5"/>
    <dgm:cxn modelId="{54EC49C6-179E-4EC4-8875-BCB2AAAFF36A}" type="presParOf" srcId="{F3A39457-AC62-479F-84BA-5337EE96E7FA}" destId="{9FC41F8F-11B7-4A96-BDE4-A731AEE3D60C}" srcOrd="0" destOrd="0" presId="urn:microsoft.com/office/officeart/2005/8/layout/vList5"/>
    <dgm:cxn modelId="{6F8110EE-AB70-48A5-BB25-30E24D6C2E60}" type="presParOf" srcId="{F3A39457-AC62-479F-84BA-5337EE96E7FA}" destId="{01CA58CE-D857-4DA7-9F6C-22928EFD4783}" srcOrd="1" destOrd="0" presId="urn:microsoft.com/office/officeart/2005/8/layout/vList5"/>
    <dgm:cxn modelId="{CF50CBA9-9FB4-4EB2-952D-C4F4A96D2FF4}" type="presParOf" srcId="{2E484E33-DA03-4624-A374-9FAC952808F9}" destId="{2921705B-A18E-4228-810E-C21FCECF6B65}" srcOrd="3" destOrd="0" presId="urn:microsoft.com/office/officeart/2005/8/layout/vList5"/>
    <dgm:cxn modelId="{A303736A-E0EC-41CB-9E1F-5C81EC5CF9D8}" type="presParOf" srcId="{2E484E33-DA03-4624-A374-9FAC952808F9}" destId="{27D9DFBE-1D17-40F3-937A-2277CB8C2FA6}" srcOrd="4" destOrd="0" presId="urn:microsoft.com/office/officeart/2005/8/layout/vList5"/>
    <dgm:cxn modelId="{8D58FBE3-32F9-45C5-A8DB-C902E8E08ADC}" type="presParOf" srcId="{27D9DFBE-1D17-40F3-937A-2277CB8C2FA6}" destId="{B45068FC-B7FA-4197-9BC0-3577CAB1BF39}" srcOrd="0" destOrd="0" presId="urn:microsoft.com/office/officeart/2005/8/layout/vList5"/>
    <dgm:cxn modelId="{70C7FF29-0A84-46DD-9725-068A7CF69966}" type="presParOf" srcId="{27D9DFBE-1D17-40F3-937A-2277CB8C2FA6}" destId="{0B485DD0-D87D-4354-BF0F-EE46848389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5E2A7-5EE5-408E-8BA8-2F96775C9250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26CD02-BE63-43D6-9BFB-47474DBAE3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'key'</a:t>
          </a:r>
          <a:r>
            <a:rPr lang="en-US" sz="2400"/>
            <a:t>: You can’t to change it (unless you turn it into a non-key field, but don’t). If you try to update these fields, I will </a:t>
          </a:r>
          <a:r>
            <a:rPr lang="en-US" sz="2400" b="1"/>
            <a:t>stop</a:t>
          </a:r>
          <a:r>
            <a:rPr lang="en-US" sz="2400"/>
            <a:t> you.</a:t>
          </a:r>
        </a:p>
      </dgm:t>
    </dgm:pt>
    <dgm:pt modelId="{30F882C1-F238-469B-B4D6-427BFFD732D6}" type="parTrans" cxnId="{92AEC072-BDED-4EEC-9DB4-96255C979D34}">
      <dgm:prSet/>
      <dgm:spPr/>
      <dgm:t>
        <a:bodyPr/>
        <a:lstStyle/>
        <a:p>
          <a:endParaRPr lang="en-US" sz="2400"/>
        </a:p>
      </dgm:t>
    </dgm:pt>
    <dgm:pt modelId="{EB631FA0-691F-4056-A664-460A022D87EE}" type="sibTrans" cxnId="{92AEC072-BDED-4EEC-9DB4-96255C979D34}">
      <dgm:prSet/>
      <dgm:spPr/>
      <dgm:t>
        <a:bodyPr/>
        <a:lstStyle/>
        <a:p>
          <a:endParaRPr lang="en-US" sz="2400"/>
        </a:p>
      </dgm:t>
    </dgm:pt>
    <dgm:pt modelId="{31E7E55B-F303-4D5D-9DAA-371942BFC1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'core'</a:t>
          </a:r>
          <a:r>
            <a:rPr lang="en-US" sz="2400"/>
            <a:t>: Core fields, mostly generated by </a:t>
          </a:r>
          <a:r>
            <a:rPr lang="en-US" sz="2400" err="1"/>
            <a:t>Rezonator</a:t>
          </a:r>
          <a:r>
            <a:rPr lang="en-US" sz="2400"/>
            <a:t>. You can change them, but I will give you a warning if you do.</a:t>
          </a:r>
        </a:p>
      </dgm:t>
    </dgm:pt>
    <dgm:pt modelId="{5DEC283A-45F6-4623-B605-997D2566E04E}" type="parTrans" cxnId="{95C104E5-D950-450C-90DC-B7D4C86A8FD0}">
      <dgm:prSet/>
      <dgm:spPr/>
      <dgm:t>
        <a:bodyPr/>
        <a:lstStyle/>
        <a:p>
          <a:endParaRPr lang="en-US" sz="2400"/>
        </a:p>
      </dgm:t>
    </dgm:pt>
    <dgm:pt modelId="{A6DE277C-1F32-4406-A9D8-E6630A7552E8}" type="sibTrans" cxnId="{95C104E5-D950-450C-90DC-B7D4C86A8FD0}">
      <dgm:prSet/>
      <dgm:spPr/>
      <dgm:t>
        <a:bodyPr/>
        <a:lstStyle/>
        <a:p>
          <a:endParaRPr lang="en-US" sz="2400"/>
        </a:p>
      </dgm:t>
    </dgm:pt>
    <dgm:pt modelId="{907D0425-464B-45D0-89E2-08127851B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'flex': </a:t>
          </a:r>
          <a:r>
            <a:rPr lang="en-US" sz="2400"/>
            <a:t>Flexible fields, usually fields whose values you enter into Rezonator, though there are also flex fields automatically generated by Rezonator.</a:t>
          </a:r>
        </a:p>
      </dgm:t>
    </dgm:pt>
    <dgm:pt modelId="{9725AE57-3F62-4FF4-9885-A450AC7C857A}" type="parTrans" cxnId="{3409A8AF-D392-46A8-99EC-076C562C7F6A}">
      <dgm:prSet/>
      <dgm:spPr/>
      <dgm:t>
        <a:bodyPr/>
        <a:lstStyle/>
        <a:p>
          <a:endParaRPr lang="en-US" sz="2400"/>
        </a:p>
      </dgm:t>
    </dgm:pt>
    <dgm:pt modelId="{8EF13491-3EF1-4BD4-B79C-8A460128BE88}" type="sibTrans" cxnId="{3409A8AF-D392-46A8-99EC-076C562C7F6A}">
      <dgm:prSet/>
      <dgm:spPr/>
      <dgm:t>
        <a:bodyPr/>
        <a:lstStyle/>
        <a:p>
          <a:endParaRPr lang="en-US" sz="2400"/>
        </a:p>
      </dgm:t>
    </dgm:pt>
    <dgm:pt modelId="{AAC9C6F6-0E03-4928-B52D-0DE99051FA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'auto': </a:t>
          </a:r>
          <a:r>
            <a:rPr lang="en-US" sz="2400" dirty="0"/>
            <a:t>Fields whose values are automatically generated using information from the SAME </a:t>
          </a:r>
          <a:r>
            <a:rPr lang="en-US" sz="2400" dirty="0" err="1"/>
            <a:t>rezrDF</a:t>
          </a:r>
          <a:r>
            <a:rPr lang="en-US" sz="2400" dirty="0"/>
            <a:t>.</a:t>
          </a:r>
        </a:p>
      </dgm:t>
    </dgm:pt>
    <dgm:pt modelId="{C3ABDDB4-77E5-4601-82D9-E71432C6C0C3}" type="parTrans" cxnId="{CFE29221-89B5-4F17-AD25-0698325F641B}">
      <dgm:prSet/>
      <dgm:spPr/>
      <dgm:t>
        <a:bodyPr/>
        <a:lstStyle/>
        <a:p>
          <a:endParaRPr lang="en-US" sz="2400"/>
        </a:p>
      </dgm:t>
    </dgm:pt>
    <dgm:pt modelId="{251532EF-B851-4F01-AC56-F8D60BB8D6F7}" type="sibTrans" cxnId="{CFE29221-89B5-4F17-AD25-0698325F641B}">
      <dgm:prSet/>
      <dgm:spPr/>
      <dgm:t>
        <a:bodyPr/>
        <a:lstStyle/>
        <a:p>
          <a:endParaRPr lang="en-US" sz="2400"/>
        </a:p>
      </dgm:t>
    </dgm:pt>
    <dgm:pt modelId="{FD52960F-B72F-4FC9-A83D-C8D76B2544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'foreign': </a:t>
          </a:r>
          <a:r>
            <a:rPr lang="en-US" sz="2400"/>
            <a:t>Fields whose values are automatically generated using information from a DIFFERENT </a:t>
          </a:r>
          <a:r>
            <a:rPr lang="en-US" sz="2400" err="1"/>
            <a:t>rezrDF</a:t>
          </a:r>
          <a:r>
            <a:rPr lang="en-US" sz="2400"/>
            <a:t>.</a:t>
          </a:r>
        </a:p>
      </dgm:t>
    </dgm:pt>
    <dgm:pt modelId="{3F94CF0D-813B-433F-812D-3376B55AF62D}" type="parTrans" cxnId="{98E2B63E-B73C-41BC-B766-9BB3AF664DD8}">
      <dgm:prSet/>
      <dgm:spPr/>
      <dgm:t>
        <a:bodyPr/>
        <a:lstStyle/>
        <a:p>
          <a:endParaRPr lang="en-US" sz="2400"/>
        </a:p>
      </dgm:t>
    </dgm:pt>
    <dgm:pt modelId="{625C2F9E-81BB-448C-BCE7-101AFF85F761}" type="sibTrans" cxnId="{98E2B63E-B73C-41BC-B766-9BB3AF664DD8}">
      <dgm:prSet/>
      <dgm:spPr/>
      <dgm:t>
        <a:bodyPr/>
        <a:lstStyle/>
        <a:p>
          <a:endParaRPr lang="en-US" sz="2400"/>
        </a:p>
      </dgm:t>
    </dgm:pt>
    <dgm:pt modelId="{A46AFAE3-47F2-402E-8373-F7885229EE5C}" type="pres">
      <dgm:prSet presAssocID="{87F5E2A7-5EE5-408E-8BA8-2F96775C9250}" presName="root" presStyleCnt="0">
        <dgm:presLayoutVars>
          <dgm:dir/>
          <dgm:resizeHandles val="exact"/>
        </dgm:presLayoutVars>
      </dgm:prSet>
      <dgm:spPr/>
    </dgm:pt>
    <dgm:pt modelId="{ED36364E-718A-49F3-BD08-5A7EA0CB4549}" type="pres">
      <dgm:prSet presAssocID="{7726CD02-BE63-43D6-9BFB-47474DBAE32E}" presName="compNode" presStyleCnt="0"/>
      <dgm:spPr/>
    </dgm:pt>
    <dgm:pt modelId="{AD76592E-1591-4A34-8BFE-B46803BA4C1D}" type="pres">
      <dgm:prSet presAssocID="{7726CD02-BE63-43D6-9BFB-47474DBAE32E}" presName="bgRect" presStyleLbl="bgShp" presStyleIdx="0" presStyleCnt="5"/>
      <dgm:spPr/>
    </dgm:pt>
    <dgm:pt modelId="{FC6DE2CF-5BEB-495F-8817-517176D7F2F9}" type="pres">
      <dgm:prSet presAssocID="{7726CD02-BE63-43D6-9BFB-47474DBAE3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索引"/>
        </a:ext>
      </dgm:extLst>
    </dgm:pt>
    <dgm:pt modelId="{902018DB-F8F4-4DF4-9769-ECAA22F2A9E3}" type="pres">
      <dgm:prSet presAssocID="{7726CD02-BE63-43D6-9BFB-47474DBAE32E}" presName="spaceRect" presStyleCnt="0"/>
      <dgm:spPr/>
    </dgm:pt>
    <dgm:pt modelId="{0208B692-1866-42D1-8514-11B47460307E}" type="pres">
      <dgm:prSet presAssocID="{7726CD02-BE63-43D6-9BFB-47474DBAE32E}" presName="parTx" presStyleLbl="revTx" presStyleIdx="0" presStyleCnt="5" custLinFactNeighborX="548" custLinFactNeighborY="-5110">
        <dgm:presLayoutVars>
          <dgm:chMax val="0"/>
          <dgm:chPref val="0"/>
        </dgm:presLayoutVars>
      </dgm:prSet>
      <dgm:spPr/>
    </dgm:pt>
    <dgm:pt modelId="{6CE6F293-C088-42CA-942B-7CF27B1B54A9}" type="pres">
      <dgm:prSet presAssocID="{EB631FA0-691F-4056-A664-460A022D87EE}" presName="sibTrans" presStyleCnt="0"/>
      <dgm:spPr/>
    </dgm:pt>
    <dgm:pt modelId="{5405D069-6C29-4FB0-B654-247ED86AAF26}" type="pres">
      <dgm:prSet presAssocID="{31E7E55B-F303-4D5D-9DAA-371942BFC1E0}" presName="compNode" presStyleCnt="0"/>
      <dgm:spPr/>
    </dgm:pt>
    <dgm:pt modelId="{55E1F490-1BB2-4BD5-823C-2EBFAB6DCE7E}" type="pres">
      <dgm:prSet presAssocID="{31E7E55B-F303-4D5D-9DAA-371942BFC1E0}" presName="bgRect" presStyleLbl="bgShp" presStyleIdx="1" presStyleCnt="5"/>
      <dgm:spPr/>
    </dgm:pt>
    <dgm:pt modelId="{0EE58BD6-B4C1-4BC9-A989-42FBF9C7C730}" type="pres">
      <dgm:prSet presAssocID="{31E7E55B-F303-4D5D-9DAA-371942BFC1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9920937D-AFA8-494F-AA6B-15982AFDCA98}" type="pres">
      <dgm:prSet presAssocID="{31E7E55B-F303-4D5D-9DAA-371942BFC1E0}" presName="spaceRect" presStyleCnt="0"/>
      <dgm:spPr/>
    </dgm:pt>
    <dgm:pt modelId="{621690C9-E808-4EAF-93F2-4F9EB4E71680}" type="pres">
      <dgm:prSet presAssocID="{31E7E55B-F303-4D5D-9DAA-371942BFC1E0}" presName="parTx" presStyleLbl="revTx" presStyleIdx="1" presStyleCnt="5">
        <dgm:presLayoutVars>
          <dgm:chMax val="0"/>
          <dgm:chPref val="0"/>
        </dgm:presLayoutVars>
      </dgm:prSet>
      <dgm:spPr/>
    </dgm:pt>
    <dgm:pt modelId="{2FF800E1-F5BC-4A01-A562-45FAA4216136}" type="pres">
      <dgm:prSet presAssocID="{A6DE277C-1F32-4406-A9D8-E6630A7552E8}" presName="sibTrans" presStyleCnt="0"/>
      <dgm:spPr/>
    </dgm:pt>
    <dgm:pt modelId="{45839163-8DB8-47C3-9BA0-F5A9CDA56E37}" type="pres">
      <dgm:prSet presAssocID="{907D0425-464B-45D0-89E2-08127851B3E6}" presName="compNode" presStyleCnt="0"/>
      <dgm:spPr/>
    </dgm:pt>
    <dgm:pt modelId="{DCBCBE40-964D-44EE-87F3-7E7C15EECEE5}" type="pres">
      <dgm:prSet presAssocID="{907D0425-464B-45D0-89E2-08127851B3E6}" presName="bgRect" presStyleLbl="bgShp" presStyleIdx="2" presStyleCnt="5"/>
      <dgm:spPr/>
    </dgm:pt>
    <dgm:pt modelId="{3D367C29-FFDE-470D-93E9-EF740CAFC6A2}" type="pres">
      <dgm:prSet presAssocID="{907D0425-464B-45D0-89E2-08127851B3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64E7ECF6-6498-4053-8F63-93498B40ECBF}" type="pres">
      <dgm:prSet presAssocID="{907D0425-464B-45D0-89E2-08127851B3E6}" presName="spaceRect" presStyleCnt="0"/>
      <dgm:spPr/>
    </dgm:pt>
    <dgm:pt modelId="{93CB115A-B647-4597-8D96-5FEAB3249158}" type="pres">
      <dgm:prSet presAssocID="{907D0425-464B-45D0-89E2-08127851B3E6}" presName="parTx" presStyleLbl="revTx" presStyleIdx="2" presStyleCnt="5">
        <dgm:presLayoutVars>
          <dgm:chMax val="0"/>
          <dgm:chPref val="0"/>
        </dgm:presLayoutVars>
      </dgm:prSet>
      <dgm:spPr/>
    </dgm:pt>
    <dgm:pt modelId="{BF31BA2D-F75A-4D30-B465-D5FBE9C12F42}" type="pres">
      <dgm:prSet presAssocID="{8EF13491-3EF1-4BD4-B79C-8A460128BE88}" presName="sibTrans" presStyleCnt="0"/>
      <dgm:spPr/>
    </dgm:pt>
    <dgm:pt modelId="{F0DAD72A-37DB-43C3-AB8D-9454246E747F}" type="pres">
      <dgm:prSet presAssocID="{AAC9C6F6-0E03-4928-B52D-0DE99051FA51}" presName="compNode" presStyleCnt="0"/>
      <dgm:spPr/>
    </dgm:pt>
    <dgm:pt modelId="{8066FA64-3473-471E-A7A7-B3657AC17729}" type="pres">
      <dgm:prSet presAssocID="{AAC9C6F6-0E03-4928-B52D-0DE99051FA51}" presName="bgRect" presStyleLbl="bgShp" presStyleIdx="3" presStyleCnt="5"/>
      <dgm:spPr/>
    </dgm:pt>
    <dgm:pt modelId="{1DC1FDED-4BCE-4E3A-8C08-7B491C9D019A}" type="pres">
      <dgm:prSet presAssocID="{AAC9C6F6-0E03-4928-B52D-0DE99051FA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3E1F1AA-4750-410D-9593-4D5EB58DC756}" type="pres">
      <dgm:prSet presAssocID="{AAC9C6F6-0E03-4928-B52D-0DE99051FA51}" presName="spaceRect" presStyleCnt="0"/>
      <dgm:spPr/>
    </dgm:pt>
    <dgm:pt modelId="{BB595900-87F3-4B56-8E0B-932D97EA3617}" type="pres">
      <dgm:prSet presAssocID="{AAC9C6F6-0E03-4928-B52D-0DE99051FA51}" presName="parTx" presStyleLbl="revTx" presStyleIdx="3" presStyleCnt="5">
        <dgm:presLayoutVars>
          <dgm:chMax val="0"/>
          <dgm:chPref val="0"/>
        </dgm:presLayoutVars>
      </dgm:prSet>
      <dgm:spPr/>
    </dgm:pt>
    <dgm:pt modelId="{CD3C88BE-41E4-48AF-B379-E130406FAB3D}" type="pres">
      <dgm:prSet presAssocID="{251532EF-B851-4F01-AC56-F8D60BB8D6F7}" presName="sibTrans" presStyleCnt="0"/>
      <dgm:spPr/>
    </dgm:pt>
    <dgm:pt modelId="{321B21B7-CC88-4E03-8976-2EE48983D2BA}" type="pres">
      <dgm:prSet presAssocID="{FD52960F-B72F-4FC9-A83D-C8D76B254499}" presName="compNode" presStyleCnt="0"/>
      <dgm:spPr/>
    </dgm:pt>
    <dgm:pt modelId="{52790EA1-57B8-4837-8F9E-3A441C1595B1}" type="pres">
      <dgm:prSet presAssocID="{FD52960F-B72F-4FC9-A83D-C8D76B254499}" presName="bgRect" presStyleLbl="bgShp" presStyleIdx="4" presStyleCnt="5"/>
      <dgm:spPr/>
    </dgm:pt>
    <dgm:pt modelId="{25DD80DD-95E6-4DF4-A3A4-984C5997BF1B}" type="pres">
      <dgm:prSet presAssocID="{FD52960F-B72F-4FC9-A83D-C8D76B2544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714B3184-F27A-4EA1-BF4C-A8970DE9732F}" type="pres">
      <dgm:prSet presAssocID="{FD52960F-B72F-4FC9-A83D-C8D76B254499}" presName="spaceRect" presStyleCnt="0"/>
      <dgm:spPr/>
    </dgm:pt>
    <dgm:pt modelId="{D70CDB64-99F0-4ECC-9FAB-1CC318DF4AB9}" type="pres">
      <dgm:prSet presAssocID="{FD52960F-B72F-4FC9-A83D-C8D76B2544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FE29221-89B5-4F17-AD25-0698325F641B}" srcId="{87F5E2A7-5EE5-408E-8BA8-2F96775C9250}" destId="{AAC9C6F6-0E03-4928-B52D-0DE99051FA51}" srcOrd="3" destOrd="0" parTransId="{C3ABDDB4-77E5-4601-82D9-E71432C6C0C3}" sibTransId="{251532EF-B851-4F01-AC56-F8D60BB8D6F7}"/>
    <dgm:cxn modelId="{253AE731-B6EF-4CEB-B733-D3111ABD40DA}" type="presOf" srcId="{FD52960F-B72F-4FC9-A83D-C8D76B254499}" destId="{D70CDB64-99F0-4ECC-9FAB-1CC318DF4AB9}" srcOrd="0" destOrd="0" presId="urn:microsoft.com/office/officeart/2018/2/layout/IconVerticalSolidList"/>
    <dgm:cxn modelId="{24D31438-59B7-4F20-8809-F5247C0A6D11}" type="presOf" srcId="{AAC9C6F6-0E03-4928-B52D-0DE99051FA51}" destId="{BB595900-87F3-4B56-8E0B-932D97EA3617}" srcOrd="0" destOrd="0" presId="urn:microsoft.com/office/officeart/2018/2/layout/IconVerticalSolidList"/>
    <dgm:cxn modelId="{98E2B63E-B73C-41BC-B766-9BB3AF664DD8}" srcId="{87F5E2A7-5EE5-408E-8BA8-2F96775C9250}" destId="{FD52960F-B72F-4FC9-A83D-C8D76B254499}" srcOrd="4" destOrd="0" parTransId="{3F94CF0D-813B-433F-812D-3376B55AF62D}" sibTransId="{625C2F9E-81BB-448C-BCE7-101AFF85F761}"/>
    <dgm:cxn modelId="{92AEC072-BDED-4EEC-9DB4-96255C979D34}" srcId="{87F5E2A7-5EE5-408E-8BA8-2F96775C9250}" destId="{7726CD02-BE63-43D6-9BFB-47474DBAE32E}" srcOrd="0" destOrd="0" parTransId="{30F882C1-F238-469B-B4D6-427BFFD732D6}" sibTransId="{EB631FA0-691F-4056-A664-460A022D87EE}"/>
    <dgm:cxn modelId="{A61E3096-40F9-424C-B67C-9F9B726C83D7}" type="presOf" srcId="{907D0425-464B-45D0-89E2-08127851B3E6}" destId="{93CB115A-B647-4597-8D96-5FEAB3249158}" srcOrd="0" destOrd="0" presId="urn:microsoft.com/office/officeart/2018/2/layout/IconVerticalSolidList"/>
    <dgm:cxn modelId="{0D94E49C-F68A-44E7-9C83-AE71F1B7923E}" type="presOf" srcId="{31E7E55B-F303-4D5D-9DAA-371942BFC1E0}" destId="{621690C9-E808-4EAF-93F2-4F9EB4E71680}" srcOrd="0" destOrd="0" presId="urn:microsoft.com/office/officeart/2018/2/layout/IconVerticalSolidList"/>
    <dgm:cxn modelId="{3409A8AF-D392-46A8-99EC-076C562C7F6A}" srcId="{87F5E2A7-5EE5-408E-8BA8-2F96775C9250}" destId="{907D0425-464B-45D0-89E2-08127851B3E6}" srcOrd="2" destOrd="0" parTransId="{9725AE57-3F62-4FF4-9885-A450AC7C857A}" sibTransId="{8EF13491-3EF1-4BD4-B79C-8A460128BE88}"/>
    <dgm:cxn modelId="{A075C3AF-2519-46E3-9714-863475AA2E42}" type="presOf" srcId="{87F5E2A7-5EE5-408E-8BA8-2F96775C9250}" destId="{A46AFAE3-47F2-402E-8373-F7885229EE5C}" srcOrd="0" destOrd="0" presId="urn:microsoft.com/office/officeart/2018/2/layout/IconVerticalSolidList"/>
    <dgm:cxn modelId="{6268B0CD-EBCB-47A0-8578-126102FE4D4F}" type="presOf" srcId="{7726CD02-BE63-43D6-9BFB-47474DBAE32E}" destId="{0208B692-1866-42D1-8514-11B47460307E}" srcOrd="0" destOrd="0" presId="urn:microsoft.com/office/officeart/2018/2/layout/IconVerticalSolidList"/>
    <dgm:cxn modelId="{95C104E5-D950-450C-90DC-B7D4C86A8FD0}" srcId="{87F5E2A7-5EE5-408E-8BA8-2F96775C9250}" destId="{31E7E55B-F303-4D5D-9DAA-371942BFC1E0}" srcOrd="1" destOrd="0" parTransId="{5DEC283A-45F6-4623-B605-997D2566E04E}" sibTransId="{A6DE277C-1F32-4406-A9D8-E6630A7552E8}"/>
    <dgm:cxn modelId="{E2AA4E6E-76DD-4B90-AD4E-7ECD7D49C909}" type="presParOf" srcId="{A46AFAE3-47F2-402E-8373-F7885229EE5C}" destId="{ED36364E-718A-49F3-BD08-5A7EA0CB4549}" srcOrd="0" destOrd="0" presId="urn:microsoft.com/office/officeart/2018/2/layout/IconVerticalSolidList"/>
    <dgm:cxn modelId="{4BF08992-DD0C-4B8F-91ED-ADD45F39A995}" type="presParOf" srcId="{ED36364E-718A-49F3-BD08-5A7EA0CB4549}" destId="{AD76592E-1591-4A34-8BFE-B46803BA4C1D}" srcOrd="0" destOrd="0" presId="urn:microsoft.com/office/officeart/2018/2/layout/IconVerticalSolidList"/>
    <dgm:cxn modelId="{BD5A1AC7-0463-46AE-8312-A85DDC1FA4C9}" type="presParOf" srcId="{ED36364E-718A-49F3-BD08-5A7EA0CB4549}" destId="{FC6DE2CF-5BEB-495F-8817-517176D7F2F9}" srcOrd="1" destOrd="0" presId="urn:microsoft.com/office/officeart/2018/2/layout/IconVerticalSolidList"/>
    <dgm:cxn modelId="{293AC3B8-E92A-4683-B647-C293B782DD98}" type="presParOf" srcId="{ED36364E-718A-49F3-BD08-5A7EA0CB4549}" destId="{902018DB-F8F4-4DF4-9769-ECAA22F2A9E3}" srcOrd="2" destOrd="0" presId="urn:microsoft.com/office/officeart/2018/2/layout/IconVerticalSolidList"/>
    <dgm:cxn modelId="{3135D4FE-A9CE-4AD0-8E87-791B734C8CA7}" type="presParOf" srcId="{ED36364E-718A-49F3-BD08-5A7EA0CB4549}" destId="{0208B692-1866-42D1-8514-11B47460307E}" srcOrd="3" destOrd="0" presId="urn:microsoft.com/office/officeart/2018/2/layout/IconVerticalSolidList"/>
    <dgm:cxn modelId="{9C7478AB-8A88-42EF-8B49-BDB5CD2933ED}" type="presParOf" srcId="{A46AFAE3-47F2-402E-8373-F7885229EE5C}" destId="{6CE6F293-C088-42CA-942B-7CF27B1B54A9}" srcOrd="1" destOrd="0" presId="urn:microsoft.com/office/officeart/2018/2/layout/IconVerticalSolidList"/>
    <dgm:cxn modelId="{D711A707-167A-436B-B003-1BBFD463464A}" type="presParOf" srcId="{A46AFAE3-47F2-402E-8373-F7885229EE5C}" destId="{5405D069-6C29-4FB0-B654-247ED86AAF26}" srcOrd="2" destOrd="0" presId="urn:microsoft.com/office/officeart/2018/2/layout/IconVerticalSolidList"/>
    <dgm:cxn modelId="{25FCA1BF-D93D-4498-99CC-AFFAC7FD4E1B}" type="presParOf" srcId="{5405D069-6C29-4FB0-B654-247ED86AAF26}" destId="{55E1F490-1BB2-4BD5-823C-2EBFAB6DCE7E}" srcOrd="0" destOrd="0" presId="urn:microsoft.com/office/officeart/2018/2/layout/IconVerticalSolidList"/>
    <dgm:cxn modelId="{87B28CEE-55E8-40C7-8918-7E7F8C3B29B5}" type="presParOf" srcId="{5405D069-6C29-4FB0-B654-247ED86AAF26}" destId="{0EE58BD6-B4C1-4BC9-A989-42FBF9C7C730}" srcOrd="1" destOrd="0" presId="urn:microsoft.com/office/officeart/2018/2/layout/IconVerticalSolidList"/>
    <dgm:cxn modelId="{F70E8633-89F8-47CD-902D-049AE39A4514}" type="presParOf" srcId="{5405D069-6C29-4FB0-B654-247ED86AAF26}" destId="{9920937D-AFA8-494F-AA6B-15982AFDCA98}" srcOrd="2" destOrd="0" presId="urn:microsoft.com/office/officeart/2018/2/layout/IconVerticalSolidList"/>
    <dgm:cxn modelId="{360A4FB8-87BC-4E6A-884E-B3C745715C43}" type="presParOf" srcId="{5405D069-6C29-4FB0-B654-247ED86AAF26}" destId="{621690C9-E808-4EAF-93F2-4F9EB4E71680}" srcOrd="3" destOrd="0" presId="urn:microsoft.com/office/officeart/2018/2/layout/IconVerticalSolidList"/>
    <dgm:cxn modelId="{A3C81E39-B597-43DF-9528-C30D4B0181F6}" type="presParOf" srcId="{A46AFAE3-47F2-402E-8373-F7885229EE5C}" destId="{2FF800E1-F5BC-4A01-A562-45FAA4216136}" srcOrd="3" destOrd="0" presId="urn:microsoft.com/office/officeart/2018/2/layout/IconVerticalSolidList"/>
    <dgm:cxn modelId="{19DCC2B6-D29D-43F7-95EE-6E9961C49730}" type="presParOf" srcId="{A46AFAE3-47F2-402E-8373-F7885229EE5C}" destId="{45839163-8DB8-47C3-9BA0-F5A9CDA56E37}" srcOrd="4" destOrd="0" presId="urn:microsoft.com/office/officeart/2018/2/layout/IconVerticalSolidList"/>
    <dgm:cxn modelId="{92EE9059-5361-4689-A812-87AAE7D8AB1E}" type="presParOf" srcId="{45839163-8DB8-47C3-9BA0-F5A9CDA56E37}" destId="{DCBCBE40-964D-44EE-87F3-7E7C15EECEE5}" srcOrd="0" destOrd="0" presId="urn:microsoft.com/office/officeart/2018/2/layout/IconVerticalSolidList"/>
    <dgm:cxn modelId="{3F8412FE-3821-4AA3-A4A9-DA645502DD8F}" type="presParOf" srcId="{45839163-8DB8-47C3-9BA0-F5A9CDA56E37}" destId="{3D367C29-FFDE-470D-93E9-EF740CAFC6A2}" srcOrd="1" destOrd="0" presId="urn:microsoft.com/office/officeart/2018/2/layout/IconVerticalSolidList"/>
    <dgm:cxn modelId="{DFAFF0B3-89A3-416D-86EF-12051DEEE5E4}" type="presParOf" srcId="{45839163-8DB8-47C3-9BA0-F5A9CDA56E37}" destId="{64E7ECF6-6498-4053-8F63-93498B40ECBF}" srcOrd="2" destOrd="0" presId="urn:microsoft.com/office/officeart/2018/2/layout/IconVerticalSolidList"/>
    <dgm:cxn modelId="{D6A3F47B-AB9A-41B2-BD70-C6B1F48E6A50}" type="presParOf" srcId="{45839163-8DB8-47C3-9BA0-F5A9CDA56E37}" destId="{93CB115A-B647-4597-8D96-5FEAB3249158}" srcOrd="3" destOrd="0" presId="urn:microsoft.com/office/officeart/2018/2/layout/IconVerticalSolidList"/>
    <dgm:cxn modelId="{82A8DDD7-A2F4-413B-9137-7D08CE7E6183}" type="presParOf" srcId="{A46AFAE3-47F2-402E-8373-F7885229EE5C}" destId="{BF31BA2D-F75A-4D30-B465-D5FBE9C12F42}" srcOrd="5" destOrd="0" presId="urn:microsoft.com/office/officeart/2018/2/layout/IconVerticalSolidList"/>
    <dgm:cxn modelId="{8BB6279C-914F-4187-A25E-3F4B6A5305A8}" type="presParOf" srcId="{A46AFAE3-47F2-402E-8373-F7885229EE5C}" destId="{F0DAD72A-37DB-43C3-AB8D-9454246E747F}" srcOrd="6" destOrd="0" presId="urn:microsoft.com/office/officeart/2018/2/layout/IconVerticalSolidList"/>
    <dgm:cxn modelId="{8BB854CE-D41A-4ACA-8B58-4758EC4DF5DE}" type="presParOf" srcId="{F0DAD72A-37DB-43C3-AB8D-9454246E747F}" destId="{8066FA64-3473-471E-A7A7-B3657AC17729}" srcOrd="0" destOrd="0" presId="urn:microsoft.com/office/officeart/2018/2/layout/IconVerticalSolidList"/>
    <dgm:cxn modelId="{501BBB92-8438-4D72-A1F3-3D431248B101}" type="presParOf" srcId="{F0DAD72A-37DB-43C3-AB8D-9454246E747F}" destId="{1DC1FDED-4BCE-4E3A-8C08-7B491C9D019A}" srcOrd="1" destOrd="0" presId="urn:microsoft.com/office/officeart/2018/2/layout/IconVerticalSolidList"/>
    <dgm:cxn modelId="{B762A29F-7C09-4746-B16A-D1D5DC3476E1}" type="presParOf" srcId="{F0DAD72A-37DB-43C3-AB8D-9454246E747F}" destId="{53E1F1AA-4750-410D-9593-4D5EB58DC756}" srcOrd="2" destOrd="0" presId="urn:microsoft.com/office/officeart/2018/2/layout/IconVerticalSolidList"/>
    <dgm:cxn modelId="{3E42AB60-829E-402B-8C35-69572A113498}" type="presParOf" srcId="{F0DAD72A-37DB-43C3-AB8D-9454246E747F}" destId="{BB595900-87F3-4B56-8E0B-932D97EA3617}" srcOrd="3" destOrd="0" presId="urn:microsoft.com/office/officeart/2018/2/layout/IconVerticalSolidList"/>
    <dgm:cxn modelId="{E8E0DEA4-54DA-4783-B2E7-3A9443A2BE1F}" type="presParOf" srcId="{A46AFAE3-47F2-402E-8373-F7885229EE5C}" destId="{CD3C88BE-41E4-48AF-B379-E130406FAB3D}" srcOrd="7" destOrd="0" presId="urn:microsoft.com/office/officeart/2018/2/layout/IconVerticalSolidList"/>
    <dgm:cxn modelId="{32D8AE1E-E2D2-4519-A145-02B7F584D3EF}" type="presParOf" srcId="{A46AFAE3-47F2-402E-8373-F7885229EE5C}" destId="{321B21B7-CC88-4E03-8976-2EE48983D2BA}" srcOrd="8" destOrd="0" presId="urn:microsoft.com/office/officeart/2018/2/layout/IconVerticalSolidList"/>
    <dgm:cxn modelId="{1B8275E4-C50C-41BC-89DE-30DCF56E3E03}" type="presParOf" srcId="{321B21B7-CC88-4E03-8976-2EE48983D2BA}" destId="{52790EA1-57B8-4837-8F9E-3A441C1595B1}" srcOrd="0" destOrd="0" presId="urn:microsoft.com/office/officeart/2018/2/layout/IconVerticalSolidList"/>
    <dgm:cxn modelId="{AA7E7938-BC1D-469E-A4F2-14E5C03D8EF7}" type="presParOf" srcId="{321B21B7-CC88-4E03-8976-2EE48983D2BA}" destId="{25DD80DD-95E6-4DF4-A3A4-984C5997BF1B}" srcOrd="1" destOrd="0" presId="urn:microsoft.com/office/officeart/2018/2/layout/IconVerticalSolidList"/>
    <dgm:cxn modelId="{5974439B-B7E8-4B08-9ECC-6634081483A2}" type="presParOf" srcId="{321B21B7-CC88-4E03-8976-2EE48983D2BA}" destId="{714B3184-F27A-4EA1-BF4C-A8970DE9732F}" srcOrd="2" destOrd="0" presId="urn:microsoft.com/office/officeart/2018/2/layout/IconVerticalSolidList"/>
    <dgm:cxn modelId="{356A1ACB-1B4B-4943-91FD-A3F583CA6A76}" type="presParOf" srcId="{321B21B7-CC88-4E03-8976-2EE48983D2BA}" destId="{D70CDB64-99F0-4ECC-9FAB-1CC318DF4A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AE91A2-EEA2-43A1-AE4D-699057C87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49C39-B191-40AB-AD07-A5085ABE4E6B}">
      <dgm:prSet/>
      <dgm:spPr/>
      <dgm:t>
        <a:bodyPr/>
        <a:lstStyle/>
        <a:p>
          <a:r>
            <a:rPr lang="en-US"/>
            <a:t>EasyEdit</a:t>
          </a:r>
        </a:p>
      </dgm:t>
    </dgm:pt>
    <dgm:pt modelId="{F2856BB1-B3C6-4F0B-86E7-1C6D9704669B}" type="parTrans" cxnId="{F31D9E4D-738F-4E45-B711-A7B3B98BB919}">
      <dgm:prSet/>
      <dgm:spPr/>
      <dgm:t>
        <a:bodyPr/>
        <a:lstStyle/>
        <a:p>
          <a:endParaRPr lang="en-US"/>
        </a:p>
      </dgm:t>
    </dgm:pt>
    <dgm:pt modelId="{6DE12BA6-FB92-4000-A56A-D665E386968C}" type="sibTrans" cxnId="{F31D9E4D-738F-4E45-B711-A7B3B98BB919}">
      <dgm:prSet/>
      <dgm:spPr/>
      <dgm:t>
        <a:bodyPr/>
        <a:lstStyle/>
        <a:p>
          <a:endParaRPr lang="en-US"/>
        </a:p>
      </dgm:t>
    </dgm:pt>
    <dgm:pt modelId="{ACE1D440-7784-4640-AFAC-5E6DF8A997E4}">
      <dgm:prSet custT="1"/>
      <dgm:spPr/>
      <dgm:t>
        <a:bodyPr/>
        <a:lstStyle/>
        <a:p>
          <a:r>
            <a:rPr lang="en-US" sz="2500" dirty="0"/>
            <a:t>Quickly picked up by everyone, including base R users; and covers the most basic operations you would want to do to a </a:t>
          </a:r>
          <a:r>
            <a:rPr lang="en-US" sz="2500" dirty="0" err="1"/>
            <a:t>rezrDF</a:t>
          </a:r>
          <a:r>
            <a:rPr lang="en-US" sz="2500" dirty="0"/>
            <a:t> (e.g. </a:t>
          </a:r>
          <a:r>
            <a:rPr lang="en-US" sz="2500" dirty="0" err="1"/>
            <a:t>addField</a:t>
          </a:r>
          <a:r>
            <a:rPr lang="en-US" sz="2500" dirty="0"/>
            <a:t>, </a:t>
          </a:r>
          <a:r>
            <a:rPr lang="en-US" sz="2500" dirty="0" err="1"/>
            <a:t>changeFieldForeign</a:t>
          </a:r>
          <a:r>
            <a:rPr lang="en-US" sz="2500" dirty="0"/>
            <a:t>)</a:t>
          </a:r>
        </a:p>
      </dgm:t>
    </dgm:pt>
    <dgm:pt modelId="{9F8C7E41-1639-4F44-8358-19188B015D4C}" type="parTrans" cxnId="{A79ED1E3-54FF-4C31-9F3D-11C67A585505}">
      <dgm:prSet/>
      <dgm:spPr/>
      <dgm:t>
        <a:bodyPr/>
        <a:lstStyle/>
        <a:p>
          <a:endParaRPr lang="en-US"/>
        </a:p>
      </dgm:t>
    </dgm:pt>
    <dgm:pt modelId="{DD6C478E-7E04-41E5-93ED-47F58BE9F2B8}" type="sibTrans" cxnId="{A79ED1E3-54FF-4C31-9F3D-11C67A585505}">
      <dgm:prSet/>
      <dgm:spPr/>
      <dgm:t>
        <a:bodyPr/>
        <a:lstStyle/>
        <a:p>
          <a:endParaRPr lang="en-US"/>
        </a:p>
      </dgm:t>
    </dgm:pt>
    <dgm:pt modelId="{B301BED2-D3CA-4553-BE24-FA24974BAB8E}">
      <dgm:prSet/>
      <dgm:spPr/>
      <dgm:t>
        <a:bodyPr/>
        <a:lstStyle/>
        <a:p>
          <a:r>
            <a:rPr lang="en-US" dirty="0" err="1"/>
            <a:t>TidyRez</a:t>
          </a:r>
          <a:endParaRPr lang="en-US" dirty="0"/>
        </a:p>
      </dgm:t>
    </dgm:pt>
    <dgm:pt modelId="{8128028F-EF28-4831-98D3-0649B060A5E0}" type="parTrans" cxnId="{8812B7DF-FBDB-4FFB-9DCA-B82E16ABF33F}">
      <dgm:prSet/>
      <dgm:spPr/>
      <dgm:t>
        <a:bodyPr/>
        <a:lstStyle/>
        <a:p>
          <a:endParaRPr lang="en-US"/>
        </a:p>
      </dgm:t>
    </dgm:pt>
    <dgm:pt modelId="{F6E03A44-ADCD-4D04-84E4-126FE10788B2}" type="sibTrans" cxnId="{8812B7DF-FBDB-4FFB-9DCA-B82E16ABF33F}">
      <dgm:prSet/>
      <dgm:spPr/>
      <dgm:t>
        <a:bodyPr/>
        <a:lstStyle/>
        <a:p>
          <a:endParaRPr lang="en-US"/>
        </a:p>
      </dgm:t>
    </dgm:pt>
    <dgm:pt modelId="{74482C7F-2DFB-4F48-8E50-127DFB598ED0}">
      <dgm:prSet custT="1"/>
      <dgm:spPr/>
      <dgm:t>
        <a:bodyPr/>
        <a:lstStyle/>
        <a:p>
          <a:r>
            <a:rPr lang="en-US" sz="2500" dirty="0"/>
            <a:t>Easy to pick up for </a:t>
          </a:r>
          <a:r>
            <a:rPr lang="en-US" sz="2500" dirty="0" err="1"/>
            <a:t>tidyverse</a:t>
          </a:r>
          <a:r>
            <a:rPr lang="en-US" sz="2500" dirty="0"/>
            <a:t> users, though there is some learning curve for others (e.g. </a:t>
          </a:r>
          <a:r>
            <a:rPr lang="en-US" sz="2500" dirty="0" err="1"/>
            <a:t>rez_mutate</a:t>
          </a:r>
          <a:r>
            <a:rPr lang="en-US" sz="2500" dirty="0"/>
            <a:t>, </a:t>
          </a:r>
          <a:r>
            <a:rPr lang="en-US" sz="2500" dirty="0" err="1"/>
            <a:t>rez_left_join</a:t>
          </a:r>
          <a:r>
            <a:rPr lang="en-US" sz="2500" dirty="0"/>
            <a:t>)</a:t>
          </a:r>
        </a:p>
      </dgm:t>
    </dgm:pt>
    <dgm:pt modelId="{20D8828A-D183-42C5-AD98-897A3670EE9E}" type="parTrans" cxnId="{F950365D-1945-49C7-ABAF-8EB9D5D218B7}">
      <dgm:prSet/>
      <dgm:spPr/>
      <dgm:t>
        <a:bodyPr/>
        <a:lstStyle/>
        <a:p>
          <a:endParaRPr lang="en-US"/>
        </a:p>
      </dgm:t>
    </dgm:pt>
    <dgm:pt modelId="{BE28335E-A6F3-46FB-A19D-ED6B32AEFB2F}" type="sibTrans" cxnId="{F950365D-1945-49C7-ABAF-8EB9D5D218B7}">
      <dgm:prSet/>
      <dgm:spPr/>
      <dgm:t>
        <a:bodyPr/>
        <a:lstStyle/>
        <a:p>
          <a:endParaRPr lang="en-US"/>
        </a:p>
      </dgm:t>
    </dgm:pt>
    <dgm:pt modelId="{49FA641A-3CCB-46A0-A37A-9DF4F056C159}">
      <dgm:prSet/>
      <dgm:spPr/>
      <dgm:t>
        <a:bodyPr/>
        <a:lstStyle/>
        <a:p>
          <a:r>
            <a:rPr lang="en-US"/>
            <a:t>Core engine</a:t>
          </a:r>
        </a:p>
      </dgm:t>
    </dgm:pt>
    <dgm:pt modelId="{D5E334FB-CA7C-4C1A-ABB9-AEA8FC1AD299}" type="parTrans" cxnId="{FE051B20-26B8-4A06-8A8A-836BF5E8FAC7}">
      <dgm:prSet/>
      <dgm:spPr/>
      <dgm:t>
        <a:bodyPr/>
        <a:lstStyle/>
        <a:p>
          <a:endParaRPr lang="en-US"/>
        </a:p>
      </dgm:t>
    </dgm:pt>
    <dgm:pt modelId="{118FF8BB-9F45-4D4F-8521-67CED768B4DA}" type="sibTrans" cxnId="{FE051B20-26B8-4A06-8A8A-836BF5E8FAC7}">
      <dgm:prSet/>
      <dgm:spPr/>
      <dgm:t>
        <a:bodyPr/>
        <a:lstStyle/>
        <a:p>
          <a:endParaRPr lang="en-US"/>
        </a:p>
      </dgm:t>
    </dgm:pt>
    <dgm:pt modelId="{FA1618F6-9DF0-45B6-B8EF-E1A7665579F5}">
      <dgm:prSet custT="1"/>
      <dgm:spPr/>
      <dgm:t>
        <a:bodyPr/>
        <a:lstStyle/>
        <a:p>
          <a:r>
            <a:rPr lang="en-US" sz="2500" dirty="0"/>
            <a:t>Functions I use within </a:t>
          </a:r>
          <a:r>
            <a:rPr lang="en-US" sz="2500" dirty="0" err="1"/>
            <a:t>rezonateR</a:t>
          </a:r>
          <a:r>
            <a:rPr lang="en-US" sz="2500" dirty="0"/>
            <a:t> under the hood, mostly not intended for users (e.g. </a:t>
          </a:r>
          <a:r>
            <a:rPr lang="en-US" sz="2500" dirty="0" err="1"/>
            <a:t>lowerToHigher</a:t>
          </a:r>
          <a:r>
            <a:rPr lang="en-US" sz="2500" dirty="0"/>
            <a:t>, </a:t>
          </a:r>
          <a:r>
            <a:rPr lang="en-US" sz="2500" dirty="0" err="1"/>
            <a:t>createLeftJoinUpdate</a:t>
          </a:r>
          <a:r>
            <a:rPr lang="en-US" sz="2500" dirty="0"/>
            <a:t>). </a:t>
          </a:r>
          <a:r>
            <a:rPr lang="en-US" sz="2500" b="1" dirty="0"/>
            <a:t>May be changed without prior notice.</a:t>
          </a:r>
          <a:endParaRPr lang="en-US" sz="2500" dirty="0"/>
        </a:p>
      </dgm:t>
    </dgm:pt>
    <dgm:pt modelId="{021EDFAA-9D0A-4973-8CB0-913736351A2D}" type="parTrans" cxnId="{2515F0F9-4D43-4715-BF14-20EE79FAF03B}">
      <dgm:prSet/>
      <dgm:spPr/>
      <dgm:t>
        <a:bodyPr/>
        <a:lstStyle/>
        <a:p>
          <a:endParaRPr lang="en-US"/>
        </a:p>
      </dgm:t>
    </dgm:pt>
    <dgm:pt modelId="{062E0E6A-A4B8-46D7-AADD-B1C3BC4CC092}" type="sibTrans" cxnId="{2515F0F9-4D43-4715-BF14-20EE79FAF03B}">
      <dgm:prSet/>
      <dgm:spPr/>
      <dgm:t>
        <a:bodyPr/>
        <a:lstStyle/>
        <a:p>
          <a:endParaRPr lang="en-US"/>
        </a:p>
      </dgm:t>
    </dgm:pt>
    <dgm:pt modelId="{86DFC1CC-DC92-4CFB-AE73-DEB81E8AFCE3}" type="pres">
      <dgm:prSet presAssocID="{77AE91A2-EEA2-43A1-AE4D-699057C87A36}" presName="Name0" presStyleCnt="0">
        <dgm:presLayoutVars>
          <dgm:dir/>
          <dgm:animLvl val="lvl"/>
          <dgm:resizeHandles val="exact"/>
        </dgm:presLayoutVars>
      </dgm:prSet>
      <dgm:spPr/>
    </dgm:pt>
    <dgm:pt modelId="{D983EA27-B827-4B89-BFAC-CB7EF793DD01}" type="pres">
      <dgm:prSet presAssocID="{09B49C39-B191-40AB-AD07-A5085ABE4E6B}" presName="linNode" presStyleCnt="0"/>
      <dgm:spPr/>
    </dgm:pt>
    <dgm:pt modelId="{37570216-7177-4F64-9317-9839CAF62AFF}" type="pres">
      <dgm:prSet presAssocID="{09B49C39-B191-40AB-AD07-A5085ABE4E6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3D0952-0161-47DA-8EB7-62507C0784DF}" type="pres">
      <dgm:prSet presAssocID="{09B49C39-B191-40AB-AD07-A5085ABE4E6B}" presName="descendantText" presStyleLbl="alignAccFollowNode1" presStyleIdx="0" presStyleCnt="3">
        <dgm:presLayoutVars>
          <dgm:bulletEnabled val="1"/>
        </dgm:presLayoutVars>
      </dgm:prSet>
      <dgm:spPr/>
    </dgm:pt>
    <dgm:pt modelId="{DC176046-3DC5-4B80-8E1F-8D9936A8C74D}" type="pres">
      <dgm:prSet presAssocID="{6DE12BA6-FB92-4000-A56A-D665E386968C}" presName="sp" presStyleCnt="0"/>
      <dgm:spPr/>
    </dgm:pt>
    <dgm:pt modelId="{3F6F4389-4A33-43DD-9B46-6B534F900734}" type="pres">
      <dgm:prSet presAssocID="{B301BED2-D3CA-4553-BE24-FA24974BAB8E}" presName="linNode" presStyleCnt="0"/>
      <dgm:spPr/>
    </dgm:pt>
    <dgm:pt modelId="{E2C354A8-FFC5-4E38-BDDF-EFFAA2B3EB92}" type="pres">
      <dgm:prSet presAssocID="{B301BED2-D3CA-4553-BE24-FA24974BAB8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1B9D871-E1C6-4BCC-AE90-F60DC2E86647}" type="pres">
      <dgm:prSet presAssocID="{B301BED2-D3CA-4553-BE24-FA24974BAB8E}" presName="descendantText" presStyleLbl="alignAccFollowNode1" presStyleIdx="1" presStyleCnt="3">
        <dgm:presLayoutVars>
          <dgm:bulletEnabled val="1"/>
        </dgm:presLayoutVars>
      </dgm:prSet>
      <dgm:spPr/>
    </dgm:pt>
    <dgm:pt modelId="{FA2622EB-75C7-4B50-BCD7-CCFA1D83BCB7}" type="pres">
      <dgm:prSet presAssocID="{F6E03A44-ADCD-4D04-84E4-126FE10788B2}" presName="sp" presStyleCnt="0"/>
      <dgm:spPr/>
    </dgm:pt>
    <dgm:pt modelId="{98DACEB4-CAE0-458E-A797-51A1E025BAFC}" type="pres">
      <dgm:prSet presAssocID="{49FA641A-3CCB-46A0-A37A-9DF4F056C159}" presName="linNode" presStyleCnt="0"/>
      <dgm:spPr/>
    </dgm:pt>
    <dgm:pt modelId="{23F174C5-2C60-4B98-A8CB-9FAFC07C2A4E}" type="pres">
      <dgm:prSet presAssocID="{49FA641A-3CCB-46A0-A37A-9DF4F056C15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CB4161-8DB6-4531-A2BF-9E1150F19CBC}" type="pres">
      <dgm:prSet presAssocID="{49FA641A-3CCB-46A0-A37A-9DF4F056C15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409860B-6162-43ED-BF1C-B56E5B6EA0EB}" type="presOf" srcId="{B301BED2-D3CA-4553-BE24-FA24974BAB8E}" destId="{E2C354A8-FFC5-4E38-BDDF-EFFAA2B3EB92}" srcOrd="0" destOrd="0" presId="urn:microsoft.com/office/officeart/2005/8/layout/vList5"/>
    <dgm:cxn modelId="{FE051B20-26B8-4A06-8A8A-836BF5E8FAC7}" srcId="{77AE91A2-EEA2-43A1-AE4D-699057C87A36}" destId="{49FA641A-3CCB-46A0-A37A-9DF4F056C159}" srcOrd="2" destOrd="0" parTransId="{D5E334FB-CA7C-4C1A-ABB9-AEA8FC1AD299}" sibTransId="{118FF8BB-9F45-4D4F-8521-67CED768B4DA}"/>
    <dgm:cxn modelId="{F950365D-1945-49C7-ABAF-8EB9D5D218B7}" srcId="{B301BED2-D3CA-4553-BE24-FA24974BAB8E}" destId="{74482C7F-2DFB-4F48-8E50-127DFB598ED0}" srcOrd="0" destOrd="0" parTransId="{20D8828A-D183-42C5-AD98-897A3670EE9E}" sibTransId="{BE28335E-A6F3-46FB-A19D-ED6B32AEFB2F}"/>
    <dgm:cxn modelId="{664BD343-345E-4B35-970F-5B5C4DFCF2DD}" type="presOf" srcId="{ACE1D440-7784-4640-AFAC-5E6DF8A997E4}" destId="{343D0952-0161-47DA-8EB7-62507C0784DF}" srcOrd="0" destOrd="0" presId="urn:microsoft.com/office/officeart/2005/8/layout/vList5"/>
    <dgm:cxn modelId="{16A45469-C683-43D9-8E45-EE7076119D73}" type="presOf" srcId="{FA1618F6-9DF0-45B6-B8EF-E1A7665579F5}" destId="{E7CB4161-8DB6-4531-A2BF-9E1150F19CBC}" srcOrd="0" destOrd="0" presId="urn:microsoft.com/office/officeart/2005/8/layout/vList5"/>
    <dgm:cxn modelId="{F31D9E4D-738F-4E45-B711-A7B3B98BB919}" srcId="{77AE91A2-EEA2-43A1-AE4D-699057C87A36}" destId="{09B49C39-B191-40AB-AD07-A5085ABE4E6B}" srcOrd="0" destOrd="0" parTransId="{F2856BB1-B3C6-4F0B-86E7-1C6D9704669B}" sibTransId="{6DE12BA6-FB92-4000-A56A-D665E386968C}"/>
    <dgm:cxn modelId="{880C85A9-0C60-4C21-9400-8F7CE4D449EC}" type="presOf" srcId="{49FA641A-3CCB-46A0-A37A-9DF4F056C159}" destId="{23F174C5-2C60-4B98-A8CB-9FAFC07C2A4E}" srcOrd="0" destOrd="0" presId="urn:microsoft.com/office/officeart/2005/8/layout/vList5"/>
    <dgm:cxn modelId="{32B8E2BC-ADC4-4EF3-9DCC-41493EB78253}" type="presOf" srcId="{77AE91A2-EEA2-43A1-AE4D-699057C87A36}" destId="{86DFC1CC-DC92-4CFB-AE73-DEB81E8AFCE3}" srcOrd="0" destOrd="0" presId="urn:microsoft.com/office/officeart/2005/8/layout/vList5"/>
    <dgm:cxn modelId="{A43CE3C6-5EF4-4217-966E-C582308084FE}" type="presOf" srcId="{09B49C39-B191-40AB-AD07-A5085ABE4E6B}" destId="{37570216-7177-4F64-9317-9839CAF62AFF}" srcOrd="0" destOrd="0" presId="urn:microsoft.com/office/officeart/2005/8/layout/vList5"/>
    <dgm:cxn modelId="{76969BD8-BA38-4A7B-B226-96BF8C135D3C}" type="presOf" srcId="{74482C7F-2DFB-4F48-8E50-127DFB598ED0}" destId="{61B9D871-E1C6-4BCC-AE90-F60DC2E86647}" srcOrd="0" destOrd="0" presId="urn:microsoft.com/office/officeart/2005/8/layout/vList5"/>
    <dgm:cxn modelId="{8812B7DF-FBDB-4FFB-9DCA-B82E16ABF33F}" srcId="{77AE91A2-EEA2-43A1-AE4D-699057C87A36}" destId="{B301BED2-D3CA-4553-BE24-FA24974BAB8E}" srcOrd="1" destOrd="0" parTransId="{8128028F-EF28-4831-98D3-0649B060A5E0}" sibTransId="{F6E03A44-ADCD-4D04-84E4-126FE10788B2}"/>
    <dgm:cxn modelId="{A79ED1E3-54FF-4C31-9F3D-11C67A585505}" srcId="{09B49C39-B191-40AB-AD07-A5085ABE4E6B}" destId="{ACE1D440-7784-4640-AFAC-5E6DF8A997E4}" srcOrd="0" destOrd="0" parTransId="{9F8C7E41-1639-4F44-8358-19188B015D4C}" sibTransId="{DD6C478E-7E04-41E5-93ED-47F58BE9F2B8}"/>
    <dgm:cxn modelId="{2515F0F9-4D43-4715-BF14-20EE79FAF03B}" srcId="{49FA641A-3CCB-46A0-A37A-9DF4F056C159}" destId="{FA1618F6-9DF0-45B6-B8EF-E1A7665579F5}" srcOrd="0" destOrd="0" parTransId="{021EDFAA-9D0A-4973-8CB0-913736351A2D}" sibTransId="{062E0E6A-A4B8-46D7-AADD-B1C3BC4CC092}"/>
    <dgm:cxn modelId="{1510EA26-69B8-46F3-9EAC-6531D1553200}" type="presParOf" srcId="{86DFC1CC-DC92-4CFB-AE73-DEB81E8AFCE3}" destId="{D983EA27-B827-4B89-BFAC-CB7EF793DD01}" srcOrd="0" destOrd="0" presId="urn:microsoft.com/office/officeart/2005/8/layout/vList5"/>
    <dgm:cxn modelId="{8E7E1D3C-28C1-4BB5-AD99-F25EC60E5F58}" type="presParOf" srcId="{D983EA27-B827-4B89-BFAC-CB7EF793DD01}" destId="{37570216-7177-4F64-9317-9839CAF62AFF}" srcOrd="0" destOrd="0" presId="urn:microsoft.com/office/officeart/2005/8/layout/vList5"/>
    <dgm:cxn modelId="{9807EB15-290D-4180-A110-0582406F7759}" type="presParOf" srcId="{D983EA27-B827-4B89-BFAC-CB7EF793DD01}" destId="{343D0952-0161-47DA-8EB7-62507C0784DF}" srcOrd="1" destOrd="0" presId="urn:microsoft.com/office/officeart/2005/8/layout/vList5"/>
    <dgm:cxn modelId="{32A18F69-6B6F-4900-ACEF-A3623BB8B777}" type="presParOf" srcId="{86DFC1CC-DC92-4CFB-AE73-DEB81E8AFCE3}" destId="{DC176046-3DC5-4B80-8E1F-8D9936A8C74D}" srcOrd="1" destOrd="0" presId="urn:microsoft.com/office/officeart/2005/8/layout/vList5"/>
    <dgm:cxn modelId="{F38CA949-83E7-4013-88A0-99501627B825}" type="presParOf" srcId="{86DFC1CC-DC92-4CFB-AE73-DEB81E8AFCE3}" destId="{3F6F4389-4A33-43DD-9B46-6B534F900734}" srcOrd="2" destOrd="0" presId="urn:microsoft.com/office/officeart/2005/8/layout/vList5"/>
    <dgm:cxn modelId="{CDA9C274-1BAE-4201-B772-02C7288A7FE7}" type="presParOf" srcId="{3F6F4389-4A33-43DD-9B46-6B534F900734}" destId="{E2C354A8-FFC5-4E38-BDDF-EFFAA2B3EB92}" srcOrd="0" destOrd="0" presId="urn:microsoft.com/office/officeart/2005/8/layout/vList5"/>
    <dgm:cxn modelId="{9DC49EC0-99F2-4D9A-BD8D-05AC617A6053}" type="presParOf" srcId="{3F6F4389-4A33-43DD-9B46-6B534F900734}" destId="{61B9D871-E1C6-4BCC-AE90-F60DC2E86647}" srcOrd="1" destOrd="0" presId="urn:microsoft.com/office/officeart/2005/8/layout/vList5"/>
    <dgm:cxn modelId="{FACAC7BC-C0E5-4492-8246-52F0F5B7C280}" type="presParOf" srcId="{86DFC1CC-DC92-4CFB-AE73-DEB81E8AFCE3}" destId="{FA2622EB-75C7-4B50-BCD7-CCFA1D83BCB7}" srcOrd="3" destOrd="0" presId="urn:microsoft.com/office/officeart/2005/8/layout/vList5"/>
    <dgm:cxn modelId="{436133D3-2BC6-4C33-AB7D-20C7CAB18C68}" type="presParOf" srcId="{86DFC1CC-DC92-4CFB-AE73-DEB81E8AFCE3}" destId="{98DACEB4-CAE0-458E-A797-51A1E025BAFC}" srcOrd="4" destOrd="0" presId="urn:microsoft.com/office/officeart/2005/8/layout/vList5"/>
    <dgm:cxn modelId="{8C3BE1CD-DCB6-4D2C-8502-B7F04E1894F0}" type="presParOf" srcId="{98DACEB4-CAE0-458E-A797-51A1E025BAFC}" destId="{23F174C5-2C60-4B98-A8CB-9FAFC07C2A4E}" srcOrd="0" destOrd="0" presId="urn:microsoft.com/office/officeart/2005/8/layout/vList5"/>
    <dgm:cxn modelId="{0D807BD9-3AD2-4263-AFA2-1D8FC04AD74F}" type="presParOf" srcId="{98DACEB4-CAE0-458E-A797-51A1E025BAFC}" destId="{E7CB4161-8DB6-4531-A2BF-9E1150F19C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CC61AC-9D2D-4559-82EB-886FB1511D1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4BC9557-4AE0-4C69-91BB-B36781B47941}">
      <dgm:prSet phldrT="[文字]" custT="1"/>
      <dgm:spPr/>
      <dgm:t>
        <a:bodyPr/>
        <a:lstStyle/>
        <a:p>
          <a:r>
            <a:rPr lang="en-US" altLang="zh-TW" sz="2000"/>
            <a:t>Create automatic guesses of a certain field</a:t>
          </a:r>
          <a:endParaRPr lang="zh-TW" altLang="en-US" sz="2000"/>
        </a:p>
      </dgm:t>
    </dgm:pt>
    <dgm:pt modelId="{13B07B11-AE42-4353-BED2-9166E12B2315}" type="parTrans" cxnId="{5E6C113F-9C82-4F23-B9DA-1A8B2996CDD1}">
      <dgm:prSet/>
      <dgm:spPr/>
      <dgm:t>
        <a:bodyPr/>
        <a:lstStyle/>
        <a:p>
          <a:endParaRPr lang="zh-TW" altLang="en-US"/>
        </a:p>
      </dgm:t>
    </dgm:pt>
    <dgm:pt modelId="{6886E2D6-D97B-4B69-A49E-38DBC3AD6CA6}" type="sibTrans" cxnId="{5E6C113F-9C82-4F23-B9DA-1A8B2996CDD1}">
      <dgm:prSet/>
      <dgm:spPr/>
      <dgm:t>
        <a:bodyPr/>
        <a:lstStyle/>
        <a:p>
          <a:endParaRPr lang="zh-TW" altLang="en-US"/>
        </a:p>
      </dgm:t>
    </dgm:pt>
    <dgm:pt modelId="{32A5A997-A81A-4DD8-92CF-9684785D0332}">
      <dgm:prSet phldrT="[文字]" custT="1"/>
      <dgm:spPr/>
      <dgm:t>
        <a:bodyPr/>
        <a:lstStyle/>
        <a:p>
          <a:r>
            <a:rPr lang="en-US" altLang="zh-TW" sz="2000" dirty="0"/>
            <a:t>e.g. number values of pronouns: (</a:t>
          </a:r>
          <a:r>
            <a:rPr lang="en-US" altLang="zh-TW" sz="2000" i="1" dirty="0"/>
            <a:t>I</a:t>
          </a:r>
          <a:r>
            <a:rPr lang="en-US" altLang="zh-TW" sz="2000" i="0" dirty="0"/>
            <a:t>, </a:t>
          </a:r>
          <a:r>
            <a:rPr lang="en-US" altLang="zh-TW" sz="2000" i="1" dirty="0"/>
            <a:t>they</a:t>
          </a:r>
          <a:r>
            <a:rPr lang="en-US" altLang="zh-TW" sz="2000" i="0" dirty="0"/>
            <a:t>) &gt; (sg, pl)</a:t>
          </a:r>
          <a:r>
            <a:rPr lang="en-US" altLang="zh-TW" sz="2000" i="1" dirty="0"/>
            <a:t> </a:t>
          </a:r>
          <a:r>
            <a:rPr lang="en-US" altLang="zh-TW" sz="2000" i="0" dirty="0"/>
            <a:t>vs (</a:t>
          </a:r>
          <a:r>
            <a:rPr lang="en-US" altLang="zh-TW" sz="2000" i="1" dirty="0" err="1"/>
            <a:t>vous</a:t>
          </a:r>
          <a:r>
            <a:rPr lang="en-US" altLang="zh-TW" sz="2000" i="0" dirty="0"/>
            <a:t>) &gt; (sg/pl)</a:t>
          </a:r>
          <a:endParaRPr lang="zh-TW" altLang="en-US" sz="2000" dirty="0"/>
        </a:p>
      </dgm:t>
    </dgm:pt>
    <dgm:pt modelId="{34AEB63D-E398-4765-AEF1-EA672E18BFE3}" type="parTrans" cxnId="{1AFDA27B-91D6-42FF-93B6-ED1A5264F468}">
      <dgm:prSet/>
      <dgm:spPr/>
      <dgm:t>
        <a:bodyPr/>
        <a:lstStyle/>
        <a:p>
          <a:endParaRPr lang="zh-TW" altLang="en-US"/>
        </a:p>
      </dgm:t>
    </dgm:pt>
    <dgm:pt modelId="{2578B3A3-49F7-4913-8C6C-46B5A17E61E2}" type="sibTrans" cxnId="{1AFDA27B-91D6-42FF-93B6-ED1A5264F468}">
      <dgm:prSet/>
      <dgm:spPr/>
      <dgm:t>
        <a:bodyPr/>
        <a:lstStyle/>
        <a:p>
          <a:endParaRPr lang="zh-TW" altLang="en-US"/>
        </a:p>
      </dgm:t>
    </dgm:pt>
    <dgm:pt modelId="{7C2519BF-8DD8-4005-BFF9-160431291A54}">
      <dgm:prSet phldrT="[文字]" custT="1"/>
      <dgm:spPr/>
      <dgm:t>
        <a:bodyPr/>
        <a:lstStyle/>
        <a:p>
          <a:r>
            <a:rPr lang="en-US" altLang="zh-TW" sz="2000"/>
            <a:t>Export CSV</a:t>
          </a:r>
          <a:endParaRPr lang="zh-TW" altLang="en-US" sz="2000"/>
        </a:p>
      </dgm:t>
    </dgm:pt>
    <dgm:pt modelId="{FB3359B3-A0CF-478E-BDA5-B5BE0B2741B8}" type="parTrans" cxnId="{FCB907AC-9349-4852-B625-36245529D681}">
      <dgm:prSet/>
      <dgm:spPr/>
      <dgm:t>
        <a:bodyPr/>
        <a:lstStyle/>
        <a:p>
          <a:endParaRPr lang="zh-TW" altLang="en-US"/>
        </a:p>
      </dgm:t>
    </dgm:pt>
    <dgm:pt modelId="{812E3A7D-C5C5-46A6-BAC4-CAE432289D3F}" type="sibTrans" cxnId="{FCB907AC-9349-4852-B625-36245529D681}">
      <dgm:prSet/>
      <dgm:spPr/>
      <dgm:t>
        <a:bodyPr/>
        <a:lstStyle/>
        <a:p>
          <a:endParaRPr lang="zh-TW" altLang="en-US"/>
        </a:p>
      </dgm:t>
    </dgm:pt>
    <dgm:pt modelId="{2CC0D23B-8FC6-4505-97B2-0159B7933EF4}">
      <dgm:prSet phldrT="[文字]" custT="1"/>
      <dgm:spPr/>
      <dgm:t>
        <a:bodyPr/>
        <a:lstStyle/>
        <a:p>
          <a:r>
            <a:rPr lang="en-US" altLang="zh-TW" sz="2000" dirty="0" err="1"/>
            <a:t>rez_write_csv</a:t>
          </a:r>
          <a:r>
            <a:rPr lang="en-US" altLang="zh-TW" sz="2000" dirty="0"/>
            <a:t>; you can limit which columns to export, but </a:t>
          </a:r>
          <a:r>
            <a:rPr lang="en-US" altLang="zh-TW" sz="2000" b="1" dirty="0"/>
            <a:t>must retain the ID</a:t>
          </a:r>
          <a:endParaRPr lang="zh-TW" altLang="en-US" sz="2000" b="1" dirty="0"/>
        </a:p>
      </dgm:t>
    </dgm:pt>
    <dgm:pt modelId="{B001D538-EF8A-46C5-BD72-D574C3D1B3F3}" type="parTrans" cxnId="{59E9795A-FFDC-45F4-9E26-B137CC2581D1}">
      <dgm:prSet/>
      <dgm:spPr/>
      <dgm:t>
        <a:bodyPr/>
        <a:lstStyle/>
        <a:p>
          <a:endParaRPr lang="zh-TW" altLang="en-US"/>
        </a:p>
      </dgm:t>
    </dgm:pt>
    <dgm:pt modelId="{4954B5A6-6702-4FAE-9696-7B276C639C17}" type="sibTrans" cxnId="{59E9795A-FFDC-45F4-9E26-B137CC2581D1}">
      <dgm:prSet/>
      <dgm:spPr/>
      <dgm:t>
        <a:bodyPr/>
        <a:lstStyle/>
        <a:p>
          <a:endParaRPr lang="zh-TW" altLang="en-US"/>
        </a:p>
      </dgm:t>
    </dgm:pt>
    <dgm:pt modelId="{A73E023E-5364-45AC-A82C-52DD8BAD7FE9}">
      <dgm:prSet phldrT="[文字]" custT="1"/>
      <dgm:spPr/>
      <dgm:t>
        <a:bodyPr/>
        <a:lstStyle/>
        <a:p>
          <a:r>
            <a:rPr lang="en-US" altLang="zh-TW" sz="2000"/>
            <a:t>Import CSV</a:t>
          </a:r>
          <a:endParaRPr lang="zh-TW" altLang="en-US" sz="2000"/>
        </a:p>
      </dgm:t>
    </dgm:pt>
    <dgm:pt modelId="{3A5E067B-FA60-4F1F-B73D-1FC2EC827A3E}" type="parTrans" cxnId="{AA46FDF9-757A-4960-8181-6FB702366500}">
      <dgm:prSet/>
      <dgm:spPr/>
      <dgm:t>
        <a:bodyPr/>
        <a:lstStyle/>
        <a:p>
          <a:endParaRPr lang="zh-TW" altLang="en-US"/>
        </a:p>
      </dgm:t>
    </dgm:pt>
    <dgm:pt modelId="{8E924108-E2DE-4437-A169-79DE197CFF21}" type="sibTrans" cxnId="{AA46FDF9-757A-4960-8181-6FB702366500}">
      <dgm:prSet/>
      <dgm:spPr/>
      <dgm:t>
        <a:bodyPr/>
        <a:lstStyle/>
        <a:p>
          <a:endParaRPr lang="zh-TW" altLang="en-US"/>
        </a:p>
      </dgm:t>
    </dgm:pt>
    <dgm:pt modelId="{5AC5DA5E-FECB-4E66-BAC4-FBFF96F9E719}">
      <dgm:prSet phldrT="[文字]" custT="1"/>
      <dgm:spPr/>
      <dgm:t>
        <a:bodyPr/>
        <a:lstStyle/>
        <a:p>
          <a:r>
            <a:rPr lang="en-US" altLang="zh-TW" sz="2000" dirty="0" err="1"/>
            <a:t>rez_read_csv</a:t>
          </a:r>
          <a:r>
            <a:rPr lang="en-US" altLang="zh-TW" sz="2000" dirty="0"/>
            <a:t>; original table will be used in import process &gt; easier than </a:t>
          </a:r>
          <a:r>
            <a:rPr lang="en-US" altLang="zh-TW" sz="2000" dirty="0" err="1"/>
            <a:t>read_csv</a:t>
          </a:r>
          <a:endParaRPr lang="zh-TW" altLang="en-US" sz="2000" dirty="0"/>
        </a:p>
      </dgm:t>
    </dgm:pt>
    <dgm:pt modelId="{A92E9642-8676-47D7-B586-7A58F78159CF}" type="parTrans" cxnId="{491C602A-D4D3-4B77-B6FB-A503E30FAD36}">
      <dgm:prSet/>
      <dgm:spPr/>
      <dgm:t>
        <a:bodyPr/>
        <a:lstStyle/>
        <a:p>
          <a:endParaRPr lang="zh-TW" altLang="en-US"/>
        </a:p>
      </dgm:t>
    </dgm:pt>
    <dgm:pt modelId="{CC5B6B04-10E5-4253-95CA-5C989B5F343F}" type="sibTrans" cxnId="{491C602A-D4D3-4B77-B6FB-A503E30FAD36}">
      <dgm:prSet/>
      <dgm:spPr/>
      <dgm:t>
        <a:bodyPr/>
        <a:lstStyle/>
        <a:p>
          <a:endParaRPr lang="zh-TW" altLang="en-US"/>
        </a:p>
      </dgm:t>
    </dgm:pt>
    <dgm:pt modelId="{7484F932-AC0A-414E-AC34-7F3DE292DFB1}">
      <dgm:prSet phldrT="[文字]" custT="1"/>
      <dgm:spPr/>
      <dgm:t>
        <a:bodyPr/>
        <a:lstStyle/>
        <a:p>
          <a:r>
            <a:rPr lang="en-US" altLang="zh-TW" sz="2000"/>
            <a:t>Update original DF</a:t>
          </a:r>
          <a:endParaRPr lang="zh-TW" altLang="en-US" sz="2000"/>
        </a:p>
      </dgm:t>
    </dgm:pt>
    <dgm:pt modelId="{AE032AB8-1470-4216-B29F-805B4CB53355}" type="parTrans" cxnId="{71E9BE25-61B5-4E76-A9F7-8B4B57C49683}">
      <dgm:prSet/>
      <dgm:spPr/>
      <dgm:t>
        <a:bodyPr/>
        <a:lstStyle/>
        <a:p>
          <a:endParaRPr lang="zh-TW" altLang="en-US"/>
        </a:p>
      </dgm:t>
    </dgm:pt>
    <dgm:pt modelId="{7928BB9C-8A1A-4F36-9C42-B790BF48B4E2}" type="sibTrans" cxnId="{71E9BE25-61B5-4E76-A9F7-8B4B57C49683}">
      <dgm:prSet/>
      <dgm:spPr/>
      <dgm:t>
        <a:bodyPr/>
        <a:lstStyle/>
        <a:p>
          <a:endParaRPr lang="zh-TW" altLang="en-US"/>
        </a:p>
      </dgm:t>
    </dgm:pt>
    <dgm:pt modelId="{F5320638-95E9-4710-87A9-484EF7E551A6}">
      <dgm:prSet phldrT="[文字]" custT="1"/>
      <dgm:spPr/>
      <dgm:t>
        <a:bodyPr/>
        <a:lstStyle/>
        <a:p>
          <a:r>
            <a:rPr lang="en-US" altLang="zh-TW" sz="2000" dirty="0" err="1"/>
            <a:t>updateFromDF</a:t>
          </a:r>
          <a:r>
            <a:rPr lang="en-US" altLang="zh-TW" sz="2000" dirty="0"/>
            <a:t> automates this</a:t>
          </a:r>
          <a:endParaRPr lang="zh-TW" altLang="en-US" sz="2000" dirty="0"/>
        </a:p>
      </dgm:t>
    </dgm:pt>
    <dgm:pt modelId="{AE44838D-4426-4AAE-A276-33F8C924589E}" type="parTrans" cxnId="{D9217FAC-95D3-4295-BD49-9F6BD73D5679}">
      <dgm:prSet/>
      <dgm:spPr/>
      <dgm:t>
        <a:bodyPr/>
        <a:lstStyle/>
        <a:p>
          <a:endParaRPr lang="zh-TW" altLang="en-US"/>
        </a:p>
      </dgm:t>
    </dgm:pt>
    <dgm:pt modelId="{2B0F5D60-FB27-4A4C-95FC-856936C96646}" type="sibTrans" cxnId="{D9217FAC-95D3-4295-BD49-9F6BD73D5679}">
      <dgm:prSet/>
      <dgm:spPr/>
      <dgm:t>
        <a:bodyPr/>
        <a:lstStyle/>
        <a:p>
          <a:endParaRPr lang="zh-TW" altLang="en-US"/>
        </a:p>
      </dgm:t>
    </dgm:pt>
    <dgm:pt modelId="{B527F67B-17AA-493F-BE84-5D8081508495}" type="pres">
      <dgm:prSet presAssocID="{9ECC61AC-9D2D-4559-82EB-886FB1511D17}" presName="outerComposite" presStyleCnt="0">
        <dgm:presLayoutVars>
          <dgm:chMax val="5"/>
          <dgm:dir/>
          <dgm:resizeHandles val="exact"/>
        </dgm:presLayoutVars>
      </dgm:prSet>
      <dgm:spPr/>
    </dgm:pt>
    <dgm:pt modelId="{133D6D0F-7710-4A99-8D95-45B16483D00B}" type="pres">
      <dgm:prSet presAssocID="{9ECC61AC-9D2D-4559-82EB-886FB1511D17}" presName="dummyMaxCanvas" presStyleCnt="0">
        <dgm:presLayoutVars/>
      </dgm:prSet>
      <dgm:spPr/>
    </dgm:pt>
    <dgm:pt modelId="{1DA5257C-32C4-4AA5-91AD-B3330B7A7FA7}" type="pres">
      <dgm:prSet presAssocID="{9ECC61AC-9D2D-4559-82EB-886FB1511D17}" presName="FourNodes_1" presStyleLbl="node1" presStyleIdx="0" presStyleCnt="4">
        <dgm:presLayoutVars>
          <dgm:bulletEnabled val="1"/>
        </dgm:presLayoutVars>
      </dgm:prSet>
      <dgm:spPr/>
    </dgm:pt>
    <dgm:pt modelId="{1C0ED680-84F2-4ACB-98E3-5EB5CD814482}" type="pres">
      <dgm:prSet presAssocID="{9ECC61AC-9D2D-4559-82EB-886FB1511D17}" presName="FourNodes_2" presStyleLbl="node1" presStyleIdx="1" presStyleCnt="4">
        <dgm:presLayoutVars>
          <dgm:bulletEnabled val="1"/>
        </dgm:presLayoutVars>
      </dgm:prSet>
      <dgm:spPr/>
    </dgm:pt>
    <dgm:pt modelId="{12598288-7230-4BCC-93DA-EA505137FA3F}" type="pres">
      <dgm:prSet presAssocID="{9ECC61AC-9D2D-4559-82EB-886FB1511D17}" presName="FourNodes_3" presStyleLbl="node1" presStyleIdx="2" presStyleCnt="4">
        <dgm:presLayoutVars>
          <dgm:bulletEnabled val="1"/>
        </dgm:presLayoutVars>
      </dgm:prSet>
      <dgm:spPr/>
    </dgm:pt>
    <dgm:pt modelId="{0D32B184-11D8-4BE3-8DED-668687C182FC}" type="pres">
      <dgm:prSet presAssocID="{9ECC61AC-9D2D-4559-82EB-886FB1511D17}" presName="FourNodes_4" presStyleLbl="node1" presStyleIdx="3" presStyleCnt="4">
        <dgm:presLayoutVars>
          <dgm:bulletEnabled val="1"/>
        </dgm:presLayoutVars>
      </dgm:prSet>
      <dgm:spPr/>
    </dgm:pt>
    <dgm:pt modelId="{E5E501F1-19E1-486C-98D5-762B80185C86}" type="pres">
      <dgm:prSet presAssocID="{9ECC61AC-9D2D-4559-82EB-886FB1511D17}" presName="FourConn_1-2" presStyleLbl="fgAccFollowNode1" presStyleIdx="0" presStyleCnt="3">
        <dgm:presLayoutVars>
          <dgm:bulletEnabled val="1"/>
        </dgm:presLayoutVars>
      </dgm:prSet>
      <dgm:spPr/>
    </dgm:pt>
    <dgm:pt modelId="{1A9B1BD4-72E7-4E2F-80F3-90A64D145F28}" type="pres">
      <dgm:prSet presAssocID="{9ECC61AC-9D2D-4559-82EB-886FB1511D17}" presName="FourConn_2-3" presStyleLbl="fgAccFollowNode1" presStyleIdx="1" presStyleCnt="3">
        <dgm:presLayoutVars>
          <dgm:bulletEnabled val="1"/>
        </dgm:presLayoutVars>
      </dgm:prSet>
      <dgm:spPr/>
    </dgm:pt>
    <dgm:pt modelId="{3E9B0AB4-3673-4F8E-A7BE-137706790CD1}" type="pres">
      <dgm:prSet presAssocID="{9ECC61AC-9D2D-4559-82EB-886FB1511D17}" presName="FourConn_3-4" presStyleLbl="fgAccFollowNode1" presStyleIdx="2" presStyleCnt="3">
        <dgm:presLayoutVars>
          <dgm:bulletEnabled val="1"/>
        </dgm:presLayoutVars>
      </dgm:prSet>
      <dgm:spPr/>
    </dgm:pt>
    <dgm:pt modelId="{4BE002EF-1979-4FA3-AEAA-5FB8EE1D47BC}" type="pres">
      <dgm:prSet presAssocID="{9ECC61AC-9D2D-4559-82EB-886FB1511D17}" presName="FourNodes_1_text" presStyleLbl="node1" presStyleIdx="3" presStyleCnt="4">
        <dgm:presLayoutVars>
          <dgm:bulletEnabled val="1"/>
        </dgm:presLayoutVars>
      </dgm:prSet>
      <dgm:spPr/>
    </dgm:pt>
    <dgm:pt modelId="{5B9141AA-2FC5-4D5A-9F5C-336AC51B3B4F}" type="pres">
      <dgm:prSet presAssocID="{9ECC61AC-9D2D-4559-82EB-886FB1511D17}" presName="FourNodes_2_text" presStyleLbl="node1" presStyleIdx="3" presStyleCnt="4">
        <dgm:presLayoutVars>
          <dgm:bulletEnabled val="1"/>
        </dgm:presLayoutVars>
      </dgm:prSet>
      <dgm:spPr/>
    </dgm:pt>
    <dgm:pt modelId="{86B06BE1-8879-4A0E-8888-7E826489E43E}" type="pres">
      <dgm:prSet presAssocID="{9ECC61AC-9D2D-4559-82EB-886FB1511D17}" presName="FourNodes_3_text" presStyleLbl="node1" presStyleIdx="3" presStyleCnt="4">
        <dgm:presLayoutVars>
          <dgm:bulletEnabled val="1"/>
        </dgm:presLayoutVars>
      </dgm:prSet>
      <dgm:spPr/>
    </dgm:pt>
    <dgm:pt modelId="{8C6A8E87-DD92-454C-A4F0-89E5E2419FDB}" type="pres">
      <dgm:prSet presAssocID="{9ECC61AC-9D2D-4559-82EB-886FB1511D1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80770B-373A-44A0-8604-D0BB06CF8503}" type="presOf" srcId="{F5320638-95E9-4710-87A9-484EF7E551A6}" destId="{0D32B184-11D8-4BE3-8DED-668687C182FC}" srcOrd="0" destOrd="1" presId="urn:microsoft.com/office/officeart/2005/8/layout/vProcess5"/>
    <dgm:cxn modelId="{46258A0C-9131-4B58-9639-D478A0012E9B}" type="presOf" srcId="{C4BC9557-4AE0-4C69-91BB-B36781B47941}" destId="{1DA5257C-32C4-4AA5-91AD-B3330B7A7FA7}" srcOrd="0" destOrd="0" presId="urn:microsoft.com/office/officeart/2005/8/layout/vProcess5"/>
    <dgm:cxn modelId="{26A6590F-48A5-4D42-996E-A2361AFF3259}" type="presOf" srcId="{7484F932-AC0A-414E-AC34-7F3DE292DFB1}" destId="{8C6A8E87-DD92-454C-A4F0-89E5E2419FDB}" srcOrd="1" destOrd="0" presId="urn:microsoft.com/office/officeart/2005/8/layout/vProcess5"/>
    <dgm:cxn modelId="{E7700125-1BBE-42BE-9276-65F7166A92D4}" type="presOf" srcId="{5AC5DA5E-FECB-4E66-BAC4-FBFF96F9E719}" destId="{86B06BE1-8879-4A0E-8888-7E826489E43E}" srcOrd="1" destOrd="1" presId="urn:microsoft.com/office/officeart/2005/8/layout/vProcess5"/>
    <dgm:cxn modelId="{71E9BE25-61B5-4E76-A9F7-8B4B57C49683}" srcId="{9ECC61AC-9D2D-4559-82EB-886FB1511D17}" destId="{7484F932-AC0A-414E-AC34-7F3DE292DFB1}" srcOrd="3" destOrd="0" parTransId="{AE032AB8-1470-4216-B29F-805B4CB53355}" sibTransId="{7928BB9C-8A1A-4F36-9C42-B790BF48B4E2}"/>
    <dgm:cxn modelId="{491C602A-D4D3-4B77-B6FB-A503E30FAD36}" srcId="{A73E023E-5364-45AC-A82C-52DD8BAD7FE9}" destId="{5AC5DA5E-FECB-4E66-BAC4-FBFF96F9E719}" srcOrd="0" destOrd="0" parTransId="{A92E9642-8676-47D7-B586-7A58F78159CF}" sibTransId="{CC5B6B04-10E5-4253-95CA-5C989B5F343F}"/>
    <dgm:cxn modelId="{0B0FA438-58A4-4EA4-B9FB-FC364B8234F7}" type="presOf" srcId="{C4BC9557-4AE0-4C69-91BB-B36781B47941}" destId="{4BE002EF-1979-4FA3-AEAA-5FB8EE1D47BC}" srcOrd="1" destOrd="0" presId="urn:microsoft.com/office/officeart/2005/8/layout/vProcess5"/>
    <dgm:cxn modelId="{B219533A-1479-4C8E-AC36-8AF92BFA59C7}" type="presOf" srcId="{32A5A997-A81A-4DD8-92CF-9684785D0332}" destId="{4BE002EF-1979-4FA3-AEAA-5FB8EE1D47BC}" srcOrd="1" destOrd="1" presId="urn:microsoft.com/office/officeart/2005/8/layout/vProcess5"/>
    <dgm:cxn modelId="{5E6C113F-9C82-4F23-B9DA-1A8B2996CDD1}" srcId="{9ECC61AC-9D2D-4559-82EB-886FB1511D17}" destId="{C4BC9557-4AE0-4C69-91BB-B36781B47941}" srcOrd="0" destOrd="0" parTransId="{13B07B11-AE42-4353-BED2-9166E12B2315}" sibTransId="{6886E2D6-D97B-4B69-A49E-38DBC3AD6CA6}"/>
    <dgm:cxn modelId="{3CC90E4D-879E-4816-956B-83E307528671}" type="presOf" srcId="{2CC0D23B-8FC6-4505-97B2-0159B7933EF4}" destId="{5B9141AA-2FC5-4D5A-9F5C-336AC51B3B4F}" srcOrd="1" destOrd="1" presId="urn:microsoft.com/office/officeart/2005/8/layout/vProcess5"/>
    <dgm:cxn modelId="{58614272-4AFA-4314-8DC0-99BA453A9909}" type="presOf" srcId="{8E924108-E2DE-4437-A169-79DE197CFF21}" destId="{3E9B0AB4-3673-4F8E-A7BE-137706790CD1}" srcOrd="0" destOrd="0" presId="urn:microsoft.com/office/officeart/2005/8/layout/vProcess5"/>
    <dgm:cxn modelId="{A6B75154-2A77-4EEC-BAD9-1548B6834E4C}" type="presOf" srcId="{9ECC61AC-9D2D-4559-82EB-886FB1511D17}" destId="{B527F67B-17AA-493F-BE84-5D8081508495}" srcOrd="0" destOrd="0" presId="urn:microsoft.com/office/officeart/2005/8/layout/vProcess5"/>
    <dgm:cxn modelId="{472B9F77-44F1-4175-98CC-AD8FC2D1D14E}" type="presOf" srcId="{7C2519BF-8DD8-4005-BFF9-160431291A54}" destId="{1C0ED680-84F2-4ACB-98E3-5EB5CD814482}" srcOrd="0" destOrd="0" presId="urn:microsoft.com/office/officeart/2005/8/layout/vProcess5"/>
    <dgm:cxn modelId="{177A9279-1A46-48D4-BDE4-DCD8B723D646}" type="presOf" srcId="{2CC0D23B-8FC6-4505-97B2-0159B7933EF4}" destId="{1C0ED680-84F2-4ACB-98E3-5EB5CD814482}" srcOrd="0" destOrd="1" presId="urn:microsoft.com/office/officeart/2005/8/layout/vProcess5"/>
    <dgm:cxn modelId="{59E9795A-FFDC-45F4-9E26-B137CC2581D1}" srcId="{7C2519BF-8DD8-4005-BFF9-160431291A54}" destId="{2CC0D23B-8FC6-4505-97B2-0159B7933EF4}" srcOrd="0" destOrd="0" parTransId="{B001D538-EF8A-46C5-BD72-D574C3D1B3F3}" sibTransId="{4954B5A6-6702-4FAE-9696-7B276C639C17}"/>
    <dgm:cxn modelId="{1AFDA27B-91D6-42FF-93B6-ED1A5264F468}" srcId="{C4BC9557-4AE0-4C69-91BB-B36781B47941}" destId="{32A5A997-A81A-4DD8-92CF-9684785D0332}" srcOrd="0" destOrd="0" parTransId="{34AEB63D-E398-4765-AEF1-EA672E18BFE3}" sibTransId="{2578B3A3-49F7-4913-8C6C-46B5A17E61E2}"/>
    <dgm:cxn modelId="{8F5A6083-769E-4BDF-956A-4124ADF9CB61}" type="presOf" srcId="{5AC5DA5E-FECB-4E66-BAC4-FBFF96F9E719}" destId="{12598288-7230-4BCC-93DA-EA505137FA3F}" srcOrd="0" destOrd="1" presId="urn:microsoft.com/office/officeart/2005/8/layout/vProcess5"/>
    <dgm:cxn modelId="{F288B799-3362-451D-AF13-522864CA5151}" type="presOf" srcId="{6886E2D6-D97B-4B69-A49E-38DBC3AD6CA6}" destId="{E5E501F1-19E1-486C-98D5-762B80185C86}" srcOrd="0" destOrd="0" presId="urn:microsoft.com/office/officeart/2005/8/layout/vProcess5"/>
    <dgm:cxn modelId="{ADE146A0-A333-4B97-993D-CE1C1153D3AC}" type="presOf" srcId="{7484F932-AC0A-414E-AC34-7F3DE292DFB1}" destId="{0D32B184-11D8-4BE3-8DED-668687C182FC}" srcOrd="0" destOrd="0" presId="urn:microsoft.com/office/officeart/2005/8/layout/vProcess5"/>
    <dgm:cxn modelId="{3915CEA4-B65B-4BBB-9DF1-39ECB001A605}" type="presOf" srcId="{7C2519BF-8DD8-4005-BFF9-160431291A54}" destId="{5B9141AA-2FC5-4D5A-9F5C-336AC51B3B4F}" srcOrd="1" destOrd="0" presId="urn:microsoft.com/office/officeart/2005/8/layout/vProcess5"/>
    <dgm:cxn modelId="{FCB907AC-9349-4852-B625-36245529D681}" srcId="{9ECC61AC-9D2D-4559-82EB-886FB1511D17}" destId="{7C2519BF-8DD8-4005-BFF9-160431291A54}" srcOrd="1" destOrd="0" parTransId="{FB3359B3-A0CF-478E-BDA5-B5BE0B2741B8}" sibTransId="{812E3A7D-C5C5-46A6-BAC4-CAE432289D3F}"/>
    <dgm:cxn modelId="{D9217FAC-95D3-4295-BD49-9F6BD73D5679}" srcId="{7484F932-AC0A-414E-AC34-7F3DE292DFB1}" destId="{F5320638-95E9-4710-87A9-484EF7E551A6}" srcOrd="0" destOrd="0" parTransId="{AE44838D-4426-4AAE-A276-33F8C924589E}" sibTransId="{2B0F5D60-FB27-4A4C-95FC-856936C96646}"/>
    <dgm:cxn modelId="{F7D7FFAE-1D62-49E3-94CA-2C61D6275A65}" type="presOf" srcId="{A73E023E-5364-45AC-A82C-52DD8BAD7FE9}" destId="{86B06BE1-8879-4A0E-8888-7E826489E43E}" srcOrd="1" destOrd="0" presId="urn:microsoft.com/office/officeart/2005/8/layout/vProcess5"/>
    <dgm:cxn modelId="{DFFCDEBD-1613-47E5-8839-EC9AABBD8C63}" type="presOf" srcId="{32A5A997-A81A-4DD8-92CF-9684785D0332}" destId="{1DA5257C-32C4-4AA5-91AD-B3330B7A7FA7}" srcOrd="0" destOrd="1" presId="urn:microsoft.com/office/officeart/2005/8/layout/vProcess5"/>
    <dgm:cxn modelId="{46ABB1C0-C6DE-421A-8CD5-DE63824EFB63}" type="presOf" srcId="{F5320638-95E9-4710-87A9-484EF7E551A6}" destId="{8C6A8E87-DD92-454C-A4F0-89E5E2419FDB}" srcOrd="1" destOrd="1" presId="urn:microsoft.com/office/officeart/2005/8/layout/vProcess5"/>
    <dgm:cxn modelId="{B9B6D8F0-09A0-42EC-8EA0-894265DCCFB1}" type="presOf" srcId="{812E3A7D-C5C5-46A6-BAC4-CAE432289D3F}" destId="{1A9B1BD4-72E7-4E2F-80F3-90A64D145F28}" srcOrd="0" destOrd="0" presId="urn:microsoft.com/office/officeart/2005/8/layout/vProcess5"/>
    <dgm:cxn modelId="{AA46FDF9-757A-4960-8181-6FB702366500}" srcId="{9ECC61AC-9D2D-4559-82EB-886FB1511D17}" destId="{A73E023E-5364-45AC-A82C-52DD8BAD7FE9}" srcOrd="2" destOrd="0" parTransId="{3A5E067B-FA60-4F1F-B73D-1FC2EC827A3E}" sibTransId="{8E924108-E2DE-4437-A169-79DE197CFF21}"/>
    <dgm:cxn modelId="{6399EDFD-66A0-423F-8F9E-90C9F772862A}" type="presOf" srcId="{A73E023E-5364-45AC-A82C-52DD8BAD7FE9}" destId="{12598288-7230-4BCC-93DA-EA505137FA3F}" srcOrd="0" destOrd="0" presId="urn:microsoft.com/office/officeart/2005/8/layout/vProcess5"/>
    <dgm:cxn modelId="{F65617AB-B94C-4F15-B652-7998A8EA6784}" type="presParOf" srcId="{B527F67B-17AA-493F-BE84-5D8081508495}" destId="{133D6D0F-7710-4A99-8D95-45B16483D00B}" srcOrd="0" destOrd="0" presId="urn:microsoft.com/office/officeart/2005/8/layout/vProcess5"/>
    <dgm:cxn modelId="{2557D85E-2F33-41B8-93BC-6F64A44021EB}" type="presParOf" srcId="{B527F67B-17AA-493F-BE84-5D8081508495}" destId="{1DA5257C-32C4-4AA5-91AD-B3330B7A7FA7}" srcOrd="1" destOrd="0" presId="urn:microsoft.com/office/officeart/2005/8/layout/vProcess5"/>
    <dgm:cxn modelId="{EDA2C70D-9DBD-4299-A422-2C07F346AA30}" type="presParOf" srcId="{B527F67B-17AA-493F-BE84-5D8081508495}" destId="{1C0ED680-84F2-4ACB-98E3-5EB5CD814482}" srcOrd="2" destOrd="0" presId="urn:microsoft.com/office/officeart/2005/8/layout/vProcess5"/>
    <dgm:cxn modelId="{B6CF73E7-FCCF-47A9-8128-D9B2AEBBE7B3}" type="presParOf" srcId="{B527F67B-17AA-493F-BE84-5D8081508495}" destId="{12598288-7230-4BCC-93DA-EA505137FA3F}" srcOrd="3" destOrd="0" presId="urn:microsoft.com/office/officeart/2005/8/layout/vProcess5"/>
    <dgm:cxn modelId="{B8B73358-FA54-4E6A-B30B-7CE368D40E6E}" type="presParOf" srcId="{B527F67B-17AA-493F-BE84-5D8081508495}" destId="{0D32B184-11D8-4BE3-8DED-668687C182FC}" srcOrd="4" destOrd="0" presId="urn:microsoft.com/office/officeart/2005/8/layout/vProcess5"/>
    <dgm:cxn modelId="{F9887F1F-ED28-45CB-8AB6-55B759234CD9}" type="presParOf" srcId="{B527F67B-17AA-493F-BE84-5D8081508495}" destId="{E5E501F1-19E1-486C-98D5-762B80185C86}" srcOrd="5" destOrd="0" presId="urn:microsoft.com/office/officeart/2005/8/layout/vProcess5"/>
    <dgm:cxn modelId="{6FA23FBB-9303-4E4D-A060-9E2DEDF7920A}" type="presParOf" srcId="{B527F67B-17AA-493F-BE84-5D8081508495}" destId="{1A9B1BD4-72E7-4E2F-80F3-90A64D145F28}" srcOrd="6" destOrd="0" presId="urn:microsoft.com/office/officeart/2005/8/layout/vProcess5"/>
    <dgm:cxn modelId="{893B50B2-E2A5-490C-8B38-25F9842B664F}" type="presParOf" srcId="{B527F67B-17AA-493F-BE84-5D8081508495}" destId="{3E9B0AB4-3673-4F8E-A7BE-137706790CD1}" srcOrd="7" destOrd="0" presId="urn:microsoft.com/office/officeart/2005/8/layout/vProcess5"/>
    <dgm:cxn modelId="{86E2FA21-984D-49EA-94BE-244E896CEB13}" type="presParOf" srcId="{B527F67B-17AA-493F-BE84-5D8081508495}" destId="{4BE002EF-1979-4FA3-AEAA-5FB8EE1D47BC}" srcOrd="8" destOrd="0" presId="urn:microsoft.com/office/officeart/2005/8/layout/vProcess5"/>
    <dgm:cxn modelId="{F4FD7101-C264-4552-A29E-8DDE539600B6}" type="presParOf" srcId="{B527F67B-17AA-493F-BE84-5D8081508495}" destId="{5B9141AA-2FC5-4D5A-9F5C-336AC51B3B4F}" srcOrd="9" destOrd="0" presId="urn:microsoft.com/office/officeart/2005/8/layout/vProcess5"/>
    <dgm:cxn modelId="{6D6C9BF9-5FA2-4FD8-9664-C52D666ED8F9}" type="presParOf" srcId="{B527F67B-17AA-493F-BE84-5D8081508495}" destId="{86B06BE1-8879-4A0E-8888-7E826489E43E}" srcOrd="10" destOrd="0" presId="urn:microsoft.com/office/officeart/2005/8/layout/vProcess5"/>
    <dgm:cxn modelId="{4EAA0008-EE9B-47EC-BD73-43F80A542171}" type="presParOf" srcId="{B527F67B-17AA-493F-BE84-5D8081508495}" destId="{8C6A8E87-DD92-454C-A4F0-89E5E2419FD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D99AE4-9722-4F0F-A837-81B8B8D26A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0EC3D4-CE31-4FED-87A6-9F90A66C7031}">
      <dgm:prSet/>
      <dgm:spPr/>
      <dgm:t>
        <a:bodyPr/>
        <a:lstStyle/>
        <a:p>
          <a:r>
            <a:rPr lang="en-US"/>
            <a:t>For coreference-related annotation</a:t>
          </a:r>
        </a:p>
      </dgm:t>
    </dgm:pt>
    <dgm:pt modelId="{DB7515C7-1E2A-417E-82D9-8E1F629C6DFC}" type="parTrans" cxnId="{A83C6F7D-41AF-4795-AB49-7763EBDD227F}">
      <dgm:prSet/>
      <dgm:spPr/>
      <dgm:t>
        <a:bodyPr/>
        <a:lstStyle/>
        <a:p>
          <a:endParaRPr lang="en-US"/>
        </a:p>
      </dgm:t>
    </dgm:pt>
    <dgm:pt modelId="{D5980C06-24F4-4A57-AAC9-BDDCE016C7AC}" type="sibTrans" cxnId="{A83C6F7D-41AF-4795-AB49-7763EBDD227F}">
      <dgm:prSet/>
      <dgm:spPr/>
      <dgm:t>
        <a:bodyPr/>
        <a:lstStyle/>
        <a:p>
          <a:endParaRPr lang="en-US"/>
        </a:p>
      </dgm:t>
    </dgm:pt>
    <dgm:pt modelId="{08AF9DB0-20DC-4A98-B0C4-10E01F48611F}">
      <dgm:prSet/>
      <dgm:spPr/>
      <dgm:t>
        <a:bodyPr/>
        <a:lstStyle/>
        <a:p>
          <a:r>
            <a:rPr lang="en-US"/>
            <a:t>Fully automatic! (minimal coding on your part, of course)</a:t>
          </a:r>
        </a:p>
      </dgm:t>
    </dgm:pt>
    <dgm:pt modelId="{982B171F-EB2E-48E5-A57D-FC84F8450CEC}" type="parTrans" cxnId="{3419B32F-3EAE-46DD-8A3E-4E335DB023FD}">
      <dgm:prSet/>
      <dgm:spPr/>
      <dgm:t>
        <a:bodyPr/>
        <a:lstStyle/>
        <a:p>
          <a:endParaRPr lang="en-US"/>
        </a:p>
      </dgm:t>
    </dgm:pt>
    <dgm:pt modelId="{D876D2BE-8465-46CD-B21E-6F90921CC331}" type="sibTrans" cxnId="{3419B32F-3EAE-46DD-8A3E-4E335DB023FD}">
      <dgm:prSet/>
      <dgm:spPr/>
      <dgm:t>
        <a:bodyPr/>
        <a:lstStyle/>
        <a:p>
          <a:endParaRPr lang="en-US"/>
        </a:p>
      </dgm:t>
    </dgm:pt>
    <dgm:pt modelId="{090D2E82-96DB-48AA-AFEF-7A24A80F5762}" type="pres">
      <dgm:prSet presAssocID="{C5D99AE4-9722-4F0F-A837-81B8B8D26A85}" presName="root" presStyleCnt="0">
        <dgm:presLayoutVars>
          <dgm:dir/>
          <dgm:resizeHandles val="exact"/>
        </dgm:presLayoutVars>
      </dgm:prSet>
      <dgm:spPr/>
    </dgm:pt>
    <dgm:pt modelId="{9E789DC2-CBE7-4184-9D31-EAE9340F101A}" type="pres">
      <dgm:prSet presAssocID="{090EC3D4-CE31-4FED-87A6-9F90A66C7031}" presName="compNode" presStyleCnt="0"/>
      <dgm:spPr/>
    </dgm:pt>
    <dgm:pt modelId="{2947814E-A457-47ED-B66A-3130435A757F}" type="pres">
      <dgm:prSet presAssocID="{090EC3D4-CE31-4FED-87A6-9F90A66C70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C3F1B7D-E3B6-459E-9EC7-9C73F25CFD0A}" type="pres">
      <dgm:prSet presAssocID="{090EC3D4-CE31-4FED-87A6-9F90A66C7031}" presName="spaceRect" presStyleCnt="0"/>
      <dgm:spPr/>
    </dgm:pt>
    <dgm:pt modelId="{AA208665-8D48-4D48-A199-7563179EB020}" type="pres">
      <dgm:prSet presAssocID="{090EC3D4-CE31-4FED-87A6-9F90A66C7031}" presName="textRect" presStyleLbl="revTx" presStyleIdx="0" presStyleCnt="2">
        <dgm:presLayoutVars>
          <dgm:chMax val="1"/>
          <dgm:chPref val="1"/>
        </dgm:presLayoutVars>
      </dgm:prSet>
      <dgm:spPr/>
    </dgm:pt>
    <dgm:pt modelId="{314E27AB-DF3E-460E-AC3E-913A77FC4B66}" type="pres">
      <dgm:prSet presAssocID="{D5980C06-24F4-4A57-AAC9-BDDCE016C7AC}" presName="sibTrans" presStyleCnt="0"/>
      <dgm:spPr/>
    </dgm:pt>
    <dgm:pt modelId="{145BB8C7-3F34-42DD-8079-ED35EED2F12F}" type="pres">
      <dgm:prSet presAssocID="{08AF9DB0-20DC-4A98-B0C4-10E01F48611F}" presName="compNode" presStyleCnt="0"/>
      <dgm:spPr/>
    </dgm:pt>
    <dgm:pt modelId="{71D2B672-63A5-4689-8AD7-93A9B5495929}" type="pres">
      <dgm:prSet presAssocID="{08AF9DB0-20DC-4A98-B0C4-10E01F4861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機器人"/>
        </a:ext>
      </dgm:extLst>
    </dgm:pt>
    <dgm:pt modelId="{66C239E9-ECC5-42D3-839A-66497BE53AB0}" type="pres">
      <dgm:prSet presAssocID="{08AF9DB0-20DC-4A98-B0C4-10E01F48611F}" presName="spaceRect" presStyleCnt="0"/>
      <dgm:spPr/>
    </dgm:pt>
    <dgm:pt modelId="{7789FC52-90C9-43D6-9128-93015DF19C34}" type="pres">
      <dgm:prSet presAssocID="{08AF9DB0-20DC-4A98-B0C4-10E01F48611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19B32F-3EAE-46DD-8A3E-4E335DB023FD}" srcId="{C5D99AE4-9722-4F0F-A837-81B8B8D26A85}" destId="{08AF9DB0-20DC-4A98-B0C4-10E01F48611F}" srcOrd="1" destOrd="0" parTransId="{982B171F-EB2E-48E5-A57D-FC84F8450CEC}" sibTransId="{D876D2BE-8465-46CD-B21E-6F90921CC331}"/>
    <dgm:cxn modelId="{214BE63F-A7BD-465B-A448-55B46F9B70DC}" type="presOf" srcId="{08AF9DB0-20DC-4A98-B0C4-10E01F48611F}" destId="{7789FC52-90C9-43D6-9128-93015DF19C34}" srcOrd="0" destOrd="0" presId="urn:microsoft.com/office/officeart/2018/2/layout/IconLabelList"/>
    <dgm:cxn modelId="{A83C6F7D-41AF-4795-AB49-7763EBDD227F}" srcId="{C5D99AE4-9722-4F0F-A837-81B8B8D26A85}" destId="{090EC3D4-CE31-4FED-87A6-9F90A66C7031}" srcOrd="0" destOrd="0" parTransId="{DB7515C7-1E2A-417E-82D9-8E1F629C6DFC}" sibTransId="{D5980C06-24F4-4A57-AAC9-BDDCE016C7AC}"/>
    <dgm:cxn modelId="{44ABE6A3-1489-45C8-95F7-9C44AE59EBCF}" type="presOf" srcId="{C5D99AE4-9722-4F0F-A837-81B8B8D26A85}" destId="{090D2E82-96DB-48AA-AFEF-7A24A80F5762}" srcOrd="0" destOrd="0" presId="urn:microsoft.com/office/officeart/2018/2/layout/IconLabelList"/>
    <dgm:cxn modelId="{1DAF29CB-ACF3-405D-B09E-3C4250FB022E}" type="presOf" srcId="{090EC3D4-CE31-4FED-87A6-9F90A66C7031}" destId="{AA208665-8D48-4D48-A199-7563179EB020}" srcOrd="0" destOrd="0" presId="urn:microsoft.com/office/officeart/2018/2/layout/IconLabelList"/>
    <dgm:cxn modelId="{FEBFFC8A-FEA6-4C63-AE5E-FC245C9E1D10}" type="presParOf" srcId="{090D2E82-96DB-48AA-AFEF-7A24A80F5762}" destId="{9E789DC2-CBE7-4184-9D31-EAE9340F101A}" srcOrd="0" destOrd="0" presId="urn:microsoft.com/office/officeart/2018/2/layout/IconLabelList"/>
    <dgm:cxn modelId="{6EFA765D-0DD2-4E96-ACD2-A0C0B2813FC5}" type="presParOf" srcId="{9E789DC2-CBE7-4184-9D31-EAE9340F101A}" destId="{2947814E-A457-47ED-B66A-3130435A757F}" srcOrd="0" destOrd="0" presId="urn:microsoft.com/office/officeart/2018/2/layout/IconLabelList"/>
    <dgm:cxn modelId="{1828E435-31DD-4341-B05D-86D00E9775FF}" type="presParOf" srcId="{9E789DC2-CBE7-4184-9D31-EAE9340F101A}" destId="{EC3F1B7D-E3B6-459E-9EC7-9C73F25CFD0A}" srcOrd="1" destOrd="0" presId="urn:microsoft.com/office/officeart/2018/2/layout/IconLabelList"/>
    <dgm:cxn modelId="{0FEE3E3E-F535-4A44-9AB4-0B3E0BD6B8FF}" type="presParOf" srcId="{9E789DC2-CBE7-4184-9D31-EAE9340F101A}" destId="{AA208665-8D48-4D48-A199-7563179EB020}" srcOrd="2" destOrd="0" presId="urn:microsoft.com/office/officeart/2018/2/layout/IconLabelList"/>
    <dgm:cxn modelId="{3B844F1F-83FD-443F-AFC0-C8CA60151781}" type="presParOf" srcId="{090D2E82-96DB-48AA-AFEF-7A24A80F5762}" destId="{314E27AB-DF3E-460E-AC3E-913A77FC4B66}" srcOrd="1" destOrd="0" presId="urn:microsoft.com/office/officeart/2018/2/layout/IconLabelList"/>
    <dgm:cxn modelId="{B9BD81E3-FC3D-4E5F-9928-CBD29F9BE410}" type="presParOf" srcId="{090D2E82-96DB-48AA-AFEF-7A24A80F5762}" destId="{145BB8C7-3F34-42DD-8079-ED35EED2F12F}" srcOrd="2" destOrd="0" presId="urn:microsoft.com/office/officeart/2018/2/layout/IconLabelList"/>
    <dgm:cxn modelId="{AF8BF884-0037-4B4C-A0D9-61778509ACED}" type="presParOf" srcId="{145BB8C7-3F34-42DD-8079-ED35EED2F12F}" destId="{71D2B672-63A5-4689-8AD7-93A9B5495929}" srcOrd="0" destOrd="0" presId="urn:microsoft.com/office/officeart/2018/2/layout/IconLabelList"/>
    <dgm:cxn modelId="{49ADBC3F-8309-43DA-BF44-A53621876E88}" type="presParOf" srcId="{145BB8C7-3F34-42DD-8079-ED35EED2F12F}" destId="{66C239E9-ECC5-42D3-839A-66497BE53AB0}" srcOrd="1" destOrd="0" presId="urn:microsoft.com/office/officeart/2018/2/layout/IconLabelList"/>
    <dgm:cxn modelId="{5023F873-7637-4BDF-B12E-855372C3BA16}" type="presParOf" srcId="{145BB8C7-3F34-42DD-8079-ED35EED2F12F}" destId="{7789FC52-90C9-43D6-9128-93015DF19C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8EDCE-993C-4526-9BFE-59A59081AC50}">
      <dsp:nvSpPr>
        <dsp:cNvPr id="0" name=""/>
        <dsp:cNvSpPr/>
      </dsp:nvSpPr>
      <dsp:spPr>
        <a:xfrm>
          <a:off x="0" y="192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16FE4-ABD9-427D-BDF6-36CB63295796}">
      <dsp:nvSpPr>
        <dsp:cNvPr id="0" name=""/>
        <dsp:cNvSpPr/>
      </dsp:nvSpPr>
      <dsp:spPr>
        <a:xfrm>
          <a:off x="0" y="1928"/>
          <a:ext cx="10515600" cy="13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Rezonator</a:t>
          </a:r>
          <a:r>
            <a:rPr lang="en-US" sz="3400" kern="1200" dirty="0"/>
            <a:t>: a powerful tool for annotating and </a:t>
          </a:r>
          <a:r>
            <a:rPr lang="en-US" sz="3400" kern="1200" dirty="0" err="1"/>
            <a:t>visualising</a:t>
          </a:r>
          <a:r>
            <a:rPr lang="en-US" sz="3400" kern="1200" dirty="0"/>
            <a:t> the dynamics of human engagement.</a:t>
          </a:r>
        </a:p>
      </dsp:txBody>
      <dsp:txXfrm>
        <a:off x="0" y="1928"/>
        <a:ext cx="10515600" cy="1315006"/>
      </dsp:txXfrm>
    </dsp:sp>
    <dsp:sp modelId="{2C423DBE-42AC-426E-B5A3-CEDDFCE92587}">
      <dsp:nvSpPr>
        <dsp:cNvPr id="0" name=""/>
        <dsp:cNvSpPr/>
      </dsp:nvSpPr>
      <dsp:spPr>
        <a:xfrm>
          <a:off x="0" y="13169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6BF9A-C40C-4526-9C13-DE781CFC357F}">
      <dsp:nvSpPr>
        <dsp:cNvPr id="0" name=""/>
        <dsp:cNvSpPr/>
      </dsp:nvSpPr>
      <dsp:spPr>
        <a:xfrm>
          <a:off x="0" y="1316934"/>
          <a:ext cx="10515600" cy="13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RezonateR: a series of additional tools that enhance the functionality of Rezonator and increase your productivity</a:t>
          </a:r>
        </a:p>
      </dsp:txBody>
      <dsp:txXfrm>
        <a:off x="0" y="1316934"/>
        <a:ext cx="10515600" cy="1315006"/>
      </dsp:txXfrm>
    </dsp:sp>
    <dsp:sp modelId="{1A4C9A03-C04F-46C9-8ABA-242F69F3B51A}">
      <dsp:nvSpPr>
        <dsp:cNvPr id="0" name=""/>
        <dsp:cNvSpPr/>
      </dsp:nvSpPr>
      <dsp:spPr>
        <a:xfrm>
          <a:off x="0" y="26319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803A-9198-4CC5-836D-F7606611C2BE}">
      <dsp:nvSpPr>
        <dsp:cNvPr id="0" name=""/>
        <dsp:cNvSpPr/>
      </dsp:nvSpPr>
      <dsp:spPr>
        <a:xfrm>
          <a:off x="0" y="2631941"/>
          <a:ext cx="10515600" cy="131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Minimise</a:t>
          </a:r>
          <a:r>
            <a:rPr lang="en-US" sz="3400" kern="1200" dirty="0"/>
            <a:t> time on coding &amp; annotating &gt; more time for *thinking*.</a:t>
          </a:r>
        </a:p>
      </dsp:txBody>
      <dsp:txXfrm>
        <a:off x="0" y="2631941"/>
        <a:ext cx="10515600" cy="1315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759A-5764-43E3-9056-EF5D48785BA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89777-F476-4C85-ACBD-A8FBFF6E8AE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A7DC2-4150-4918-94B7-8FDEBE20B61A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Adds a treeEntry column to non-tree tables</a:t>
          </a:r>
        </a:p>
      </dsp:txBody>
      <dsp:txXfrm>
        <a:off x="1057183" y="1805"/>
        <a:ext cx="9458416" cy="915310"/>
      </dsp:txXfrm>
    </dsp:sp>
    <dsp:sp modelId="{7B0EC3CA-2F22-4289-9450-E6A2E7AA8A7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330B7-59F0-453C-95B6-6CF8D9F66A9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CC1C0-81AA-4761-9C19-2785320B2E2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Allows us to relate words, chunks and chain entries to tree values</a:t>
          </a:r>
        </a:p>
      </dsp:txBody>
      <dsp:txXfrm>
        <a:off x="1057183" y="1145944"/>
        <a:ext cx="9458416" cy="915310"/>
      </dsp:txXfrm>
    </dsp:sp>
    <dsp:sp modelId="{11C97874-C0B2-43DE-970B-A2577C13B2E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3C79E-5C81-4166-A15B-4B995298504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0EC04-3C3D-4130-AB54-275756CD943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you select entity = “track”, the column will be added to tokenDF, chunkDF, trackDF</a:t>
          </a:r>
        </a:p>
      </dsp:txBody>
      <dsp:txXfrm>
        <a:off x="1057183" y="2290082"/>
        <a:ext cx="9458416" cy="915310"/>
      </dsp:txXfrm>
    </dsp:sp>
    <dsp:sp modelId="{025D055A-3E4E-4710-B0FF-8A23828B142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34FA4-77EF-4C43-95F7-88A0F39642C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57DF2-635E-491E-88AA-DD4F0B9FE5F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you select entity = “rez”, the column will be added to tokenDF, chunkDF, rezDF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CDECD-D17E-491A-9C3C-75A9C978571C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Dividing annotations into layers</a:t>
          </a:r>
        </a:p>
      </dsp:txBody>
      <dsp:txXfrm>
        <a:off x="50420" y="70868"/>
        <a:ext cx="6162800" cy="932014"/>
      </dsp:txXfrm>
    </dsp:sp>
    <dsp:sp modelId="{4D47AEEC-2E6B-433D-8BCF-54C2890D2894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chunks and track chain entries that span multiple units</a:t>
          </a:r>
        </a:p>
      </dsp:txBody>
      <dsp:txXfrm>
        <a:off x="50420" y="1178602"/>
        <a:ext cx="6162800" cy="932014"/>
      </dsp:txXfrm>
    </dsp:sp>
    <dsp:sp modelId="{C081BFFA-3EC8-4720-A7D1-6DF1B2D32C15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Linking tree entries to the corresponding chunks</a:t>
          </a:r>
        </a:p>
      </dsp:txBody>
      <dsp:txXfrm>
        <a:off x="50420" y="2286336"/>
        <a:ext cx="6162800" cy="932014"/>
      </dsp:txXfrm>
    </dsp:sp>
    <dsp:sp modelId="{3240A59C-FB24-4418-8E31-C4C2855BEC8A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Guessing the value of a field by looking at the values of other fields</a:t>
          </a:r>
        </a:p>
      </dsp:txBody>
      <dsp:txXfrm>
        <a:off x="50420" y="3394071"/>
        <a:ext cx="6162800" cy="932014"/>
      </dsp:txXfrm>
    </dsp:sp>
    <dsp:sp modelId="{F15ABE0D-DD02-4DC5-9C9E-3092CD14C9B5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Automatically update the values of certain fields using information from other fields</a:t>
          </a:r>
        </a:p>
      </dsp:txBody>
      <dsp:txXfrm>
        <a:off x="50420" y="4501805"/>
        <a:ext cx="616280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A0462-055A-4359-BA91-38B638A6646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A21A-A63F-4998-9E9D-F816F6D25B3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C6F6-E934-4519-8BBB-30D53B560BD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R &amp; knowledge of Rezonator</a:t>
          </a:r>
        </a:p>
      </dsp:txBody>
      <dsp:txXfrm>
        <a:off x="1816103" y="671"/>
        <a:ext cx="4447536" cy="1572384"/>
      </dsp:txXfrm>
    </dsp:sp>
    <dsp:sp modelId="{8D01A775-5584-41AF-BA87-DE58D97D2E9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B9981-42A4-4796-A9F2-60E2AA0B1F8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1926-A28F-427C-BC80-958D832FB07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understanding of .rez files</a:t>
          </a:r>
        </a:p>
      </dsp:txBody>
      <dsp:txXfrm>
        <a:off x="1816103" y="1966151"/>
        <a:ext cx="4447536" cy="1572384"/>
      </dsp:txXfrm>
    </dsp:sp>
    <dsp:sp modelId="{D1EDF1F5-7952-4250-A525-910DE6E307B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BCCED-E501-4F46-BB89-64CA36B157C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26E91-F662-4172-8759-CCA64B5CB41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Tidyverse knowledge is useful for some functions</a:t>
          </a:r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04E01-43DB-4D0D-B5B1-BFE2C8C7A0B0}">
      <dsp:nvSpPr>
        <dsp:cNvPr id="0" name=""/>
        <dsp:cNvSpPr/>
      </dsp:nvSpPr>
      <dsp:spPr>
        <a:xfrm>
          <a:off x="0" y="124501"/>
          <a:ext cx="10515600" cy="10198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2A6E0-DD70-4040-A773-195747CF7046}">
      <dsp:nvSpPr>
        <dsp:cNvPr id="0" name=""/>
        <dsp:cNvSpPr/>
      </dsp:nvSpPr>
      <dsp:spPr>
        <a:xfrm>
          <a:off x="308491" y="353958"/>
          <a:ext cx="561442" cy="560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0AD59-D0B4-44A3-BF7B-F92E1E61D4F3}">
      <dsp:nvSpPr>
        <dsp:cNvPr id="0" name=""/>
        <dsp:cNvSpPr/>
      </dsp:nvSpPr>
      <dsp:spPr>
        <a:xfrm>
          <a:off x="1178426" y="124501"/>
          <a:ext cx="9243078" cy="102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35" tIns="108035" rIns="108035" bIns="1080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Because of time constraints, we won’t run the import code in this workshop</a:t>
          </a:r>
        </a:p>
      </dsp:txBody>
      <dsp:txXfrm>
        <a:off x="1178426" y="124501"/>
        <a:ext cx="9243078" cy="1020804"/>
      </dsp:txXfrm>
    </dsp:sp>
    <dsp:sp modelId="{CD3F4F3A-F423-4E3B-983F-8046048ADBD5}">
      <dsp:nvSpPr>
        <dsp:cNvPr id="0" name=""/>
        <dsp:cNvSpPr/>
      </dsp:nvSpPr>
      <dsp:spPr>
        <a:xfrm>
          <a:off x="0" y="1412332"/>
          <a:ext cx="10515600" cy="10198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A21C-5425-4EC2-92D0-FCB20DD0BFB5}">
      <dsp:nvSpPr>
        <dsp:cNvPr id="0" name=""/>
        <dsp:cNvSpPr/>
      </dsp:nvSpPr>
      <dsp:spPr>
        <a:xfrm>
          <a:off x="308491" y="1641788"/>
          <a:ext cx="561442" cy="560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CDDE9-C90C-49C1-8C2E-D848617B4563}">
      <dsp:nvSpPr>
        <dsp:cNvPr id="0" name=""/>
        <dsp:cNvSpPr/>
      </dsp:nvSpPr>
      <dsp:spPr>
        <a:xfrm>
          <a:off x="1178426" y="1412332"/>
          <a:ext cx="4732020" cy="102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35" tIns="108035" rIns="108035" bIns="1080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layerRegex</a:t>
          </a:r>
          <a:r>
            <a:rPr lang="en-US" sz="2000" kern="1200" dirty="0"/>
            <a:t>: For specifying how to divide certain object types (chunks, trails, resonance, trees) into layers</a:t>
          </a:r>
        </a:p>
      </dsp:txBody>
      <dsp:txXfrm>
        <a:off x="1178426" y="1412332"/>
        <a:ext cx="4732020" cy="1020804"/>
      </dsp:txXfrm>
    </dsp:sp>
    <dsp:sp modelId="{B8CCCCA8-3D11-45CA-B387-BCFDA7AE551D}">
      <dsp:nvSpPr>
        <dsp:cNvPr id="0" name=""/>
        <dsp:cNvSpPr/>
      </dsp:nvSpPr>
      <dsp:spPr>
        <a:xfrm>
          <a:off x="5910446" y="1412332"/>
          <a:ext cx="4511058" cy="101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30" tIns="107930" rIns="107930" bIns="10793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Chunks are divided into verbs, adverbs, predicate adjectives, referential expressions</a:t>
          </a:r>
        </a:p>
      </dsp:txBody>
      <dsp:txXfrm>
        <a:off x="5910446" y="1412332"/>
        <a:ext cx="4511058" cy="1019807"/>
      </dsp:txXfrm>
    </dsp:sp>
    <dsp:sp modelId="{34BC4F1A-07CA-45E8-96FF-B900C7E0B5E0}">
      <dsp:nvSpPr>
        <dsp:cNvPr id="0" name=""/>
        <dsp:cNvSpPr/>
      </dsp:nvSpPr>
      <dsp:spPr>
        <a:xfrm>
          <a:off x="0" y="2700162"/>
          <a:ext cx="10515600" cy="10198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BCC5-CFB3-4F58-8CDA-DC2E1AD16654}">
      <dsp:nvSpPr>
        <dsp:cNvPr id="0" name=""/>
        <dsp:cNvSpPr/>
      </dsp:nvSpPr>
      <dsp:spPr>
        <a:xfrm>
          <a:off x="308491" y="2929619"/>
          <a:ext cx="561442" cy="560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40F46-D85F-4585-A731-B47289FAA2BE}">
      <dsp:nvSpPr>
        <dsp:cNvPr id="0" name=""/>
        <dsp:cNvSpPr/>
      </dsp:nvSpPr>
      <dsp:spPr>
        <a:xfrm>
          <a:off x="1178426" y="2700162"/>
          <a:ext cx="4732020" cy="102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35" tIns="108035" rIns="108035" bIns="1080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concatFields</a:t>
          </a:r>
          <a:r>
            <a:rPr lang="en-US" sz="2000" kern="1200" dirty="0"/>
            <a:t>: Fields where ‘higher’ elements should concatenate a certain value of ‘lower’ elements</a:t>
          </a:r>
        </a:p>
      </dsp:txBody>
      <dsp:txXfrm>
        <a:off x="1178426" y="2700162"/>
        <a:ext cx="4732020" cy="1020804"/>
      </dsp:txXfrm>
    </dsp:sp>
    <dsp:sp modelId="{6DAA19EC-CCE5-400F-8F2A-C392977BFC26}">
      <dsp:nvSpPr>
        <dsp:cNvPr id="0" name=""/>
        <dsp:cNvSpPr/>
      </dsp:nvSpPr>
      <dsp:spPr>
        <a:xfrm>
          <a:off x="5910446" y="2700162"/>
          <a:ext cx="4511058" cy="101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30" tIns="107930" rIns="107930" bIns="10793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e.g. Words ‘Hello’, ‘world’ &gt; Unit ‘Hello world’</a:t>
          </a:r>
        </a:p>
      </dsp:txBody>
      <dsp:txXfrm>
        <a:off x="5910446" y="2700162"/>
        <a:ext cx="4511058" cy="10198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C117C-5F75-4AAE-86CB-9B5EDB5A11AE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Contains the other objects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Your imported object is a rezrObj</a:t>
          </a:r>
        </a:p>
      </dsp:txBody>
      <dsp:txXfrm rot="-5400000">
        <a:off x="3785616" y="197117"/>
        <a:ext cx="6675221" cy="1012303"/>
      </dsp:txXfrm>
    </dsp:sp>
    <dsp:sp modelId="{BDFDA8F2-FD4F-41D6-B14E-AAAA255C655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rezrObj</a:t>
          </a:r>
        </a:p>
      </dsp:txBody>
      <dsp:txXfrm>
        <a:off x="68454" y="70578"/>
        <a:ext cx="3648708" cy="1265378"/>
      </dsp:txXfrm>
    </dsp:sp>
    <dsp:sp modelId="{01CA58CE-D857-4DA7-9F6C-22928EFD4783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Closely aligns to the .rez file format</a:t>
          </a:r>
        </a:p>
      </dsp:txBody>
      <dsp:txXfrm rot="-5400000">
        <a:off x="3785616" y="1669517"/>
        <a:ext cx="6675221" cy="1012303"/>
      </dsp:txXfrm>
    </dsp:sp>
    <dsp:sp modelId="{9FC41F8F-11B7-4A96-BDE4-A731AEE3D60C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nodeMap</a:t>
          </a:r>
        </a:p>
      </dsp:txBody>
      <dsp:txXfrm>
        <a:off x="68454" y="1542979"/>
        <a:ext cx="3648708" cy="1265378"/>
      </dsp:txXfrm>
    </dsp:sp>
    <dsp:sp modelId="{0B485DD0-D87D-4354-BF0F-EE468483895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Dataframes, each containing data from one type of Rezonator element (‘node’)</a:t>
          </a:r>
        </a:p>
      </dsp:txBody>
      <dsp:txXfrm rot="-5400000">
        <a:off x="3785616" y="3141918"/>
        <a:ext cx="6675221" cy="1012303"/>
      </dsp:txXfrm>
    </dsp:sp>
    <dsp:sp modelId="{B45068FC-B7FA-4197-9BC0-3577CAB1BF39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rezrDF</a:t>
          </a:r>
        </a:p>
      </dsp:txBody>
      <dsp:txXfrm>
        <a:off x="68454" y="3015380"/>
        <a:ext cx="3648708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6592E-1591-4A34-8BFE-B46803BA4C1D}">
      <dsp:nvSpPr>
        <dsp:cNvPr id="0" name=""/>
        <dsp:cNvSpPr/>
      </dsp:nvSpPr>
      <dsp:spPr>
        <a:xfrm>
          <a:off x="0" y="6503"/>
          <a:ext cx="10515600" cy="7575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DE2CF-5BEB-495F-8817-517176D7F2F9}">
      <dsp:nvSpPr>
        <dsp:cNvPr id="0" name=""/>
        <dsp:cNvSpPr/>
      </dsp:nvSpPr>
      <dsp:spPr>
        <a:xfrm>
          <a:off x="229145" y="176943"/>
          <a:ext cx="417036" cy="416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8B692-1866-42D1-8514-11B47460307E}">
      <dsp:nvSpPr>
        <dsp:cNvPr id="0" name=""/>
        <dsp:cNvSpPr/>
      </dsp:nvSpPr>
      <dsp:spPr>
        <a:xfrm>
          <a:off x="927868" y="0"/>
          <a:ext cx="9587694" cy="85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1" tIns="90191" rIns="90191" bIns="901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'key'</a:t>
          </a:r>
          <a:r>
            <a:rPr lang="en-US" sz="2400" kern="1200"/>
            <a:t>: You can’t to change it (unless you turn it into a non-key field, but don’t). If you try to update these fields, I will </a:t>
          </a:r>
          <a:r>
            <a:rPr lang="en-US" sz="2400" b="1" kern="1200"/>
            <a:t>stop</a:t>
          </a:r>
          <a:r>
            <a:rPr lang="en-US" sz="2400" kern="1200"/>
            <a:t> you.</a:t>
          </a:r>
        </a:p>
      </dsp:txBody>
      <dsp:txXfrm>
        <a:off x="927868" y="0"/>
        <a:ext cx="9587694" cy="852195"/>
      </dsp:txXfrm>
    </dsp:sp>
    <dsp:sp modelId="{55E1F490-1BB2-4BD5-823C-2EBFAB6DCE7E}">
      <dsp:nvSpPr>
        <dsp:cNvPr id="0" name=""/>
        <dsp:cNvSpPr/>
      </dsp:nvSpPr>
      <dsp:spPr>
        <a:xfrm>
          <a:off x="0" y="1071748"/>
          <a:ext cx="10515600" cy="7575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E58BD6-B4C1-4BC9-A989-42FBF9C7C730}">
      <dsp:nvSpPr>
        <dsp:cNvPr id="0" name=""/>
        <dsp:cNvSpPr/>
      </dsp:nvSpPr>
      <dsp:spPr>
        <a:xfrm>
          <a:off x="229145" y="1242187"/>
          <a:ext cx="417036" cy="416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90C9-E808-4EAF-93F2-4F9EB4E71680}">
      <dsp:nvSpPr>
        <dsp:cNvPr id="0" name=""/>
        <dsp:cNvSpPr/>
      </dsp:nvSpPr>
      <dsp:spPr>
        <a:xfrm>
          <a:off x="875327" y="1071748"/>
          <a:ext cx="9587694" cy="85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1" tIns="90191" rIns="90191" bIns="901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'core'</a:t>
          </a:r>
          <a:r>
            <a:rPr lang="en-US" sz="2400" kern="1200"/>
            <a:t>: Core fields, mostly generated by </a:t>
          </a:r>
          <a:r>
            <a:rPr lang="en-US" sz="2400" kern="1200" err="1"/>
            <a:t>Rezonator</a:t>
          </a:r>
          <a:r>
            <a:rPr lang="en-US" sz="2400" kern="1200"/>
            <a:t>. You can change them, but I will give you a warning if you do.</a:t>
          </a:r>
        </a:p>
      </dsp:txBody>
      <dsp:txXfrm>
        <a:off x="875327" y="1071748"/>
        <a:ext cx="9587694" cy="852195"/>
      </dsp:txXfrm>
    </dsp:sp>
    <dsp:sp modelId="{DCBCBE40-964D-44EE-87F3-7E7C15EECEE5}">
      <dsp:nvSpPr>
        <dsp:cNvPr id="0" name=""/>
        <dsp:cNvSpPr/>
      </dsp:nvSpPr>
      <dsp:spPr>
        <a:xfrm>
          <a:off x="0" y="2136992"/>
          <a:ext cx="10515600" cy="7575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367C29-FFDE-470D-93E9-EF740CAFC6A2}">
      <dsp:nvSpPr>
        <dsp:cNvPr id="0" name=""/>
        <dsp:cNvSpPr/>
      </dsp:nvSpPr>
      <dsp:spPr>
        <a:xfrm>
          <a:off x="229145" y="2307431"/>
          <a:ext cx="417036" cy="416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CB115A-B647-4597-8D96-5FEAB3249158}">
      <dsp:nvSpPr>
        <dsp:cNvPr id="0" name=""/>
        <dsp:cNvSpPr/>
      </dsp:nvSpPr>
      <dsp:spPr>
        <a:xfrm>
          <a:off x="875327" y="2136992"/>
          <a:ext cx="9587694" cy="85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1" tIns="90191" rIns="90191" bIns="901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'flex': </a:t>
          </a:r>
          <a:r>
            <a:rPr lang="en-US" sz="2400" kern="1200"/>
            <a:t>Flexible fields, usually fields whose values you enter into Rezonator, though there are also flex fields automatically generated by Rezonator.</a:t>
          </a:r>
        </a:p>
      </dsp:txBody>
      <dsp:txXfrm>
        <a:off x="875327" y="2136992"/>
        <a:ext cx="9587694" cy="852195"/>
      </dsp:txXfrm>
    </dsp:sp>
    <dsp:sp modelId="{8066FA64-3473-471E-A7A7-B3657AC17729}">
      <dsp:nvSpPr>
        <dsp:cNvPr id="0" name=""/>
        <dsp:cNvSpPr/>
      </dsp:nvSpPr>
      <dsp:spPr>
        <a:xfrm>
          <a:off x="0" y="3202237"/>
          <a:ext cx="10515600" cy="7575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C1FDED-4BCE-4E3A-8C08-7B491C9D019A}">
      <dsp:nvSpPr>
        <dsp:cNvPr id="0" name=""/>
        <dsp:cNvSpPr/>
      </dsp:nvSpPr>
      <dsp:spPr>
        <a:xfrm>
          <a:off x="229145" y="3372676"/>
          <a:ext cx="417036" cy="416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95900-87F3-4B56-8E0B-932D97EA3617}">
      <dsp:nvSpPr>
        <dsp:cNvPr id="0" name=""/>
        <dsp:cNvSpPr/>
      </dsp:nvSpPr>
      <dsp:spPr>
        <a:xfrm>
          <a:off x="875327" y="3202237"/>
          <a:ext cx="9587694" cy="85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1" tIns="90191" rIns="90191" bIns="901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'auto': </a:t>
          </a:r>
          <a:r>
            <a:rPr lang="en-US" sz="2400" kern="1200" dirty="0"/>
            <a:t>Fields whose values are automatically generated using information from the SAME </a:t>
          </a:r>
          <a:r>
            <a:rPr lang="en-US" sz="2400" kern="1200" dirty="0" err="1"/>
            <a:t>rezrDF</a:t>
          </a:r>
          <a:r>
            <a:rPr lang="en-US" sz="2400" kern="1200" dirty="0"/>
            <a:t>.</a:t>
          </a:r>
        </a:p>
      </dsp:txBody>
      <dsp:txXfrm>
        <a:off x="875327" y="3202237"/>
        <a:ext cx="9587694" cy="852195"/>
      </dsp:txXfrm>
    </dsp:sp>
    <dsp:sp modelId="{52790EA1-57B8-4837-8F9E-3A441C1595B1}">
      <dsp:nvSpPr>
        <dsp:cNvPr id="0" name=""/>
        <dsp:cNvSpPr/>
      </dsp:nvSpPr>
      <dsp:spPr>
        <a:xfrm>
          <a:off x="0" y="4267481"/>
          <a:ext cx="10515600" cy="7575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DD80DD-95E6-4DF4-A3A4-984C5997BF1B}">
      <dsp:nvSpPr>
        <dsp:cNvPr id="0" name=""/>
        <dsp:cNvSpPr/>
      </dsp:nvSpPr>
      <dsp:spPr>
        <a:xfrm>
          <a:off x="229145" y="4437920"/>
          <a:ext cx="417036" cy="416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CDB64-99F0-4ECC-9FAB-1CC318DF4AB9}">
      <dsp:nvSpPr>
        <dsp:cNvPr id="0" name=""/>
        <dsp:cNvSpPr/>
      </dsp:nvSpPr>
      <dsp:spPr>
        <a:xfrm>
          <a:off x="875327" y="4267481"/>
          <a:ext cx="9587694" cy="85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1" tIns="90191" rIns="90191" bIns="901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'foreign': </a:t>
          </a:r>
          <a:r>
            <a:rPr lang="en-US" sz="2400" kern="1200"/>
            <a:t>Fields whose values are automatically generated using information from a DIFFERENT </a:t>
          </a:r>
          <a:r>
            <a:rPr lang="en-US" sz="2400" kern="1200" err="1"/>
            <a:t>rezrDF</a:t>
          </a:r>
          <a:r>
            <a:rPr lang="en-US" sz="2400" kern="1200"/>
            <a:t>.</a:t>
          </a:r>
        </a:p>
      </dsp:txBody>
      <dsp:txXfrm>
        <a:off x="875327" y="4267481"/>
        <a:ext cx="9587694" cy="8521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D0952-0161-47DA-8EB7-62507C0784DF}">
      <dsp:nvSpPr>
        <dsp:cNvPr id="0" name=""/>
        <dsp:cNvSpPr/>
      </dsp:nvSpPr>
      <dsp:spPr>
        <a:xfrm rot="5400000">
          <a:off x="6471951" y="-2514101"/>
          <a:ext cx="135731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Quickly picked up by everyone, including base R users; and covers the most basic operations you would want to do to a </a:t>
          </a:r>
          <a:r>
            <a:rPr lang="en-US" sz="2500" kern="1200" dirty="0" err="1"/>
            <a:t>rezrDF</a:t>
          </a:r>
          <a:r>
            <a:rPr lang="en-US" sz="2500" kern="1200" dirty="0"/>
            <a:t> (e.g. </a:t>
          </a:r>
          <a:r>
            <a:rPr lang="en-US" sz="2500" kern="1200" dirty="0" err="1"/>
            <a:t>addField</a:t>
          </a:r>
          <a:r>
            <a:rPr lang="en-US" sz="2500" kern="1200" dirty="0"/>
            <a:t>, </a:t>
          </a:r>
          <a:r>
            <a:rPr lang="en-US" sz="2500" kern="1200" dirty="0" err="1"/>
            <a:t>changeFieldForeign</a:t>
          </a:r>
          <a:r>
            <a:rPr lang="en-US" sz="2500" kern="1200" dirty="0"/>
            <a:t>)</a:t>
          </a:r>
        </a:p>
      </dsp:txBody>
      <dsp:txXfrm rot="-5400000">
        <a:off x="3785616" y="238493"/>
        <a:ext cx="6663725" cy="1224794"/>
      </dsp:txXfrm>
    </dsp:sp>
    <dsp:sp modelId="{37570216-7177-4F64-9317-9839CAF62AFF}">
      <dsp:nvSpPr>
        <dsp:cNvPr id="0" name=""/>
        <dsp:cNvSpPr/>
      </dsp:nvSpPr>
      <dsp:spPr>
        <a:xfrm>
          <a:off x="0" y="2570"/>
          <a:ext cx="3785616" cy="169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EasyEdit</a:t>
          </a:r>
        </a:p>
      </dsp:txBody>
      <dsp:txXfrm>
        <a:off x="82823" y="85393"/>
        <a:ext cx="3619970" cy="1530994"/>
      </dsp:txXfrm>
    </dsp:sp>
    <dsp:sp modelId="{61B9D871-E1C6-4BCC-AE90-F60DC2E86647}">
      <dsp:nvSpPr>
        <dsp:cNvPr id="0" name=""/>
        <dsp:cNvSpPr/>
      </dsp:nvSpPr>
      <dsp:spPr>
        <a:xfrm rot="5400000">
          <a:off x="6471951" y="-732629"/>
          <a:ext cx="135731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Easy to pick up for </a:t>
          </a:r>
          <a:r>
            <a:rPr lang="en-US" sz="2500" kern="1200" dirty="0" err="1"/>
            <a:t>tidyverse</a:t>
          </a:r>
          <a:r>
            <a:rPr lang="en-US" sz="2500" kern="1200" dirty="0"/>
            <a:t> users, though there is some learning curve for others (e.g. </a:t>
          </a:r>
          <a:r>
            <a:rPr lang="en-US" sz="2500" kern="1200" dirty="0" err="1"/>
            <a:t>rez_mutate</a:t>
          </a:r>
          <a:r>
            <a:rPr lang="en-US" sz="2500" kern="1200" dirty="0"/>
            <a:t>, </a:t>
          </a:r>
          <a:r>
            <a:rPr lang="en-US" sz="2500" kern="1200" dirty="0" err="1"/>
            <a:t>rez_left_join</a:t>
          </a:r>
          <a:r>
            <a:rPr lang="en-US" sz="2500" kern="1200" dirty="0"/>
            <a:t>)</a:t>
          </a:r>
        </a:p>
      </dsp:txBody>
      <dsp:txXfrm rot="-5400000">
        <a:off x="3785616" y="2019965"/>
        <a:ext cx="6663725" cy="1224794"/>
      </dsp:txXfrm>
    </dsp:sp>
    <dsp:sp modelId="{E2C354A8-FFC5-4E38-BDDF-EFFAA2B3EB92}">
      <dsp:nvSpPr>
        <dsp:cNvPr id="0" name=""/>
        <dsp:cNvSpPr/>
      </dsp:nvSpPr>
      <dsp:spPr>
        <a:xfrm>
          <a:off x="0" y="1784042"/>
          <a:ext cx="3785616" cy="169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TidyRez</a:t>
          </a:r>
          <a:endParaRPr lang="en-US" sz="5200" kern="1200" dirty="0"/>
        </a:p>
      </dsp:txBody>
      <dsp:txXfrm>
        <a:off x="82823" y="1866865"/>
        <a:ext cx="3619970" cy="1530994"/>
      </dsp:txXfrm>
    </dsp:sp>
    <dsp:sp modelId="{E7CB4161-8DB6-4531-A2BF-9E1150F19CBC}">
      <dsp:nvSpPr>
        <dsp:cNvPr id="0" name=""/>
        <dsp:cNvSpPr/>
      </dsp:nvSpPr>
      <dsp:spPr>
        <a:xfrm rot="5400000">
          <a:off x="6471951" y="1048843"/>
          <a:ext cx="135731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Functions I use within </a:t>
          </a:r>
          <a:r>
            <a:rPr lang="en-US" sz="2500" kern="1200" dirty="0" err="1"/>
            <a:t>rezonateR</a:t>
          </a:r>
          <a:r>
            <a:rPr lang="en-US" sz="2500" kern="1200" dirty="0"/>
            <a:t> under the hood, mostly not intended for users (e.g. </a:t>
          </a:r>
          <a:r>
            <a:rPr lang="en-US" sz="2500" kern="1200" dirty="0" err="1"/>
            <a:t>lowerToHigher</a:t>
          </a:r>
          <a:r>
            <a:rPr lang="en-US" sz="2500" kern="1200" dirty="0"/>
            <a:t>, </a:t>
          </a:r>
          <a:r>
            <a:rPr lang="en-US" sz="2500" kern="1200" dirty="0" err="1"/>
            <a:t>createLeftJoinUpdate</a:t>
          </a:r>
          <a:r>
            <a:rPr lang="en-US" sz="2500" kern="1200" dirty="0"/>
            <a:t>). </a:t>
          </a:r>
          <a:r>
            <a:rPr lang="en-US" sz="2500" b="1" kern="1200" dirty="0"/>
            <a:t>May be changed without prior notice.</a:t>
          </a:r>
          <a:endParaRPr lang="en-US" sz="2500" kern="1200" dirty="0"/>
        </a:p>
      </dsp:txBody>
      <dsp:txXfrm rot="-5400000">
        <a:off x="3785616" y="3801438"/>
        <a:ext cx="6663725" cy="1224794"/>
      </dsp:txXfrm>
    </dsp:sp>
    <dsp:sp modelId="{23F174C5-2C60-4B98-A8CB-9FAFC07C2A4E}">
      <dsp:nvSpPr>
        <dsp:cNvPr id="0" name=""/>
        <dsp:cNvSpPr/>
      </dsp:nvSpPr>
      <dsp:spPr>
        <a:xfrm>
          <a:off x="0" y="3565515"/>
          <a:ext cx="3785616" cy="169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Core engine</a:t>
          </a:r>
        </a:p>
      </dsp:txBody>
      <dsp:txXfrm>
        <a:off x="82823" y="3648338"/>
        <a:ext cx="3619970" cy="1530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257C-32C4-4AA5-91AD-B3330B7A7FA7}">
      <dsp:nvSpPr>
        <dsp:cNvPr id="0" name=""/>
        <dsp:cNvSpPr/>
      </dsp:nvSpPr>
      <dsp:spPr>
        <a:xfrm>
          <a:off x="0" y="0"/>
          <a:ext cx="8412480" cy="1030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/>
            <a:t>Create automatic guesses of a certain field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000" kern="1200" dirty="0"/>
            <a:t>e.g. number values of pronouns: (</a:t>
          </a:r>
          <a:r>
            <a:rPr lang="en-US" altLang="zh-TW" sz="2000" i="1" kern="1200" dirty="0"/>
            <a:t>I</a:t>
          </a:r>
          <a:r>
            <a:rPr lang="en-US" altLang="zh-TW" sz="2000" i="0" kern="1200" dirty="0"/>
            <a:t>, </a:t>
          </a:r>
          <a:r>
            <a:rPr lang="en-US" altLang="zh-TW" sz="2000" i="1" kern="1200" dirty="0"/>
            <a:t>they</a:t>
          </a:r>
          <a:r>
            <a:rPr lang="en-US" altLang="zh-TW" sz="2000" i="0" kern="1200" dirty="0"/>
            <a:t>) &gt; (sg, pl)</a:t>
          </a:r>
          <a:r>
            <a:rPr lang="en-US" altLang="zh-TW" sz="2000" i="1" kern="1200" dirty="0"/>
            <a:t> </a:t>
          </a:r>
          <a:r>
            <a:rPr lang="en-US" altLang="zh-TW" sz="2000" i="0" kern="1200" dirty="0"/>
            <a:t>vs (</a:t>
          </a:r>
          <a:r>
            <a:rPr lang="en-US" altLang="zh-TW" sz="2000" i="1" kern="1200" dirty="0" err="1"/>
            <a:t>vous</a:t>
          </a:r>
          <a:r>
            <a:rPr lang="en-US" altLang="zh-TW" sz="2000" i="0" kern="1200" dirty="0"/>
            <a:t>) &gt; (sg/pl)</a:t>
          </a:r>
          <a:endParaRPr lang="zh-TW" altLang="en-US" sz="2000" kern="1200" dirty="0"/>
        </a:p>
      </dsp:txBody>
      <dsp:txXfrm>
        <a:off x="30174" y="30174"/>
        <a:ext cx="7213734" cy="969875"/>
      </dsp:txXfrm>
    </dsp:sp>
    <dsp:sp modelId="{1C0ED680-84F2-4ACB-98E3-5EB5CD814482}">
      <dsp:nvSpPr>
        <dsp:cNvPr id="0" name=""/>
        <dsp:cNvSpPr/>
      </dsp:nvSpPr>
      <dsp:spPr>
        <a:xfrm>
          <a:off x="704545" y="1217537"/>
          <a:ext cx="8412480" cy="103022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/>
            <a:t>Export CSV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000" kern="1200" dirty="0" err="1"/>
            <a:t>rez_write_csv</a:t>
          </a:r>
          <a:r>
            <a:rPr lang="en-US" altLang="zh-TW" sz="2000" kern="1200" dirty="0"/>
            <a:t>; you can limit which columns to export, but </a:t>
          </a:r>
          <a:r>
            <a:rPr lang="en-US" altLang="zh-TW" sz="2000" b="1" kern="1200" dirty="0"/>
            <a:t>must retain the ID</a:t>
          </a:r>
          <a:endParaRPr lang="zh-TW" altLang="en-US" sz="2000" b="1" kern="1200" dirty="0"/>
        </a:p>
      </dsp:txBody>
      <dsp:txXfrm>
        <a:off x="734719" y="1247711"/>
        <a:ext cx="6977941" cy="969875"/>
      </dsp:txXfrm>
    </dsp:sp>
    <dsp:sp modelId="{12598288-7230-4BCC-93DA-EA505137FA3F}">
      <dsp:nvSpPr>
        <dsp:cNvPr id="0" name=""/>
        <dsp:cNvSpPr/>
      </dsp:nvSpPr>
      <dsp:spPr>
        <a:xfrm>
          <a:off x="1398574" y="2435074"/>
          <a:ext cx="8412480" cy="103022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/>
            <a:t>Import CSV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000" kern="1200" dirty="0" err="1"/>
            <a:t>rez_read_csv</a:t>
          </a:r>
          <a:r>
            <a:rPr lang="en-US" altLang="zh-TW" sz="2000" kern="1200" dirty="0"/>
            <a:t>; original table will be used in import process &gt; easier than </a:t>
          </a:r>
          <a:r>
            <a:rPr lang="en-US" altLang="zh-TW" sz="2000" kern="1200" dirty="0" err="1"/>
            <a:t>read_csv</a:t>
          </a:r>
          <a:endParaRPr lang="zh-TW" altLang="en-US" sz="2000" kern="1200" dirty="0"/>
        </a:p>
      </dsp:txBody>
      <dsp:txXfrm>
        <a:off x="1428748" y="2465248"/>
        <a:ext cx="6988456" cy="969875"/>
      </dsp:txXfrm>
    </dsp:sp>
    <dsp:sp modelId="{0D32B184-11D8-4BE3-8DED-668687C182FC}">
      <dsp:nvSpPr>
        <dsp:cNvPr id="0" name=""/>
        <dsp:cNvSpPr/>
      </dsp:nvSpPr>
      <dsp:spPr>
        <a:xfrm>
          <a:off x="2103119" y="3652612"/>
          <a:ext cx="8412480" cy="103022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/>
            <a:t>Update original DF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000" kern="1200" dirty="0" err="1"/>
            <a:t>updateFromDF</a:t>
          </a:r>
          <a:r>
            <a:rPr lang="en-US" altLang="zh-TW" sz="2000" kern="1200" dirty="0"/>
            <a:t> automates this</a:t>
          </a:r>
          <a:endParaRPr lang="zh-TW" altLang="en-US" sz="2000" kern="1200" dirty="0"/>
        </a:p>
      </dsp:txBody>
      <dsp:txXfrm>
        <a:off x="2133293" y="3682786"/>
        <a:ext cx="6977941" cy="969875"/>
      </dsp:txXfrm>
    </dsp:sp>
    <dsp:sp modelId="{E5E501F1-19E1-486C-98D5-762B80185C86}">
      <dsp:nvSpPr>
        <dsp:cNvPr id="0" name=""/>
        <dsp:cNvSpPr/>
      </dsp:nvSpPr>
      <dsp:spPr>
        <a:xfrm>
          <a:off x="7742834" y="789057"/>
          <a:ext cx="669645" cy="6696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>
        <a:off x="7893504" y="789057"/>
        <a:ext cx="368305" cy="503908"/>
      </dsp:txXfrm>
    </dsp:sp>
    <dsp:sp modelId="{1A9B1BD4-72E7-4E2F-80F3-90A64D145F28}">
      <dsp:nvSpPr>
        <dsp:cNvPr id="0" name=""/>
        <dsp:cNvSpPr/>
      </dsp:nvSpPr>
      <dsp:spPr>
        <a:xfrm>
          <a:off x="8447379" y="2006595"/>
          <a:ext cx="669645" cy="6696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>
        <a:off x="8598049" y="2006595"/>
        <a:ext cx="368305" cy="503908"/>
      </dsp:txXfrm>
    </dsp:sp>
    <dsp:sp modelId="{3E9B0AB4-3673-4F8E-A7BE-137706790CD1}">
      <dsp:nvSpPr>
        <dsp:cNvPr id="0" name=""/>
        <dsp:cNvSpPr/>
      </dsp:nvSpPr>
      <dsp:spPr>
        <a:xfrm>
          <a:off x="9141409" y="3224132"/>
          <a:ext cx="669645" cy="6696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000" kern="1200"/>
        </a:p>
      </dsp:txBody>
      <dsp:txXfrm>
        <a:off x="9292079" y="3224132"/>
        <a:ext cx="368305" cy="5039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7814E-A457-47ED-B66A-3130435A757F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08665-8D48-4D48-A199-7563179EB020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coreference-related annotation</a:t>
          </a:r>
        </a:p>
      </dsp:txBody>
      <dsp:txXfrm>
        <a:off x="559800" y="2821519"/>
        <a:ext cx="4320000" cy="720000"/>
      </dsp:txXfrm>
    </dsp:sp>
    <dsp:sp modelId="{71D2B672-63A5-4689-8AD7-93A9B5495929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FC52-90C9-43D6-9128-93015DF19C34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Fully automatic! (minimal coding on your part, of course)</a:t>
          </a: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61ED7-972C-7BDE-1CB9-D362A335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6B2214-B8D9-2870-A08D-CB72841F0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EAE36-F9C8-D23B-194B-AEB09CE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E6DED-3971-3C2F-0CA7-BDD3EA47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FDCD9-F465-BB0A-5C56-5613312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ED16A-7135-28D4-08F3-06B6C25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FC2CC3-F448-3251-FAC0-A0F696D8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9DFE4-28B0-8732-DE2B-75D124D0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AADF41-A0C0-8AF2-1600-9FE9CDD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5DF32-5D8B-BA53-EDEA-4EDD6AD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07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5092F6-8D96-E72C-0349-FFAA379AB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9C482B-E464-BE97-EB78-78D9739C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69870-D1F8-A304-1B9C-7D3C57B8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A454D-754E-73C4-89E9-8FCFF3E6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D6C9D7-BBE4-51E8-152E-894A7E81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27E17-9298-B197-DF63-F05AC53B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DB3D5-5DA1-0867-9E08-6B564D3B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E4B0B-7FC7-DCA6-E150-7D7856D4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ABF72-A585-F6B3-2847-727AD858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2AEADE-A195-1163-5868-71333E78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FE04-5BAF-3ED7-9530-4328482C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3B8F2B-E64D-A3ED-5D78-5187CDC3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08F98-1526-8A8C-CBEF-BF3F74AA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D9DBC-D70A-D14B-9398-324C391B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B8CA0-2D8D-103C-1D57-E6267ECF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8994D-804B-A0EF-2FDE-CC23E27B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ECB41-A259-C887-8D9C-6538BEE60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0046B0-9FB2-516B-7994-97C36540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EC4AED-38A9-69AA-B7BF-573B07DD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A21E4-C8B4-9906-876C-732E961F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DAEDCE-F4AE-1204-5DAB-20E7A689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47DC4-FA48-9203-A6B1-A5D6C580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51C5F4-FBA6-ED97-89C8-6F69C4C4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612A7-9E23-AA4A-439A-1F85B9C7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A6DC99-547B-BEE8-4901-D83B8F7F5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B736D0-F4F8-9DE6-6A35-4A4B5EBAB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4907A4-925B-D318-F6EE-209A3786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A81E13-3E41-C326-942F-D1BA1238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991FED-D9AD-9508-9BFF-F595BFBC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B4FC4-6769-70BE-96BB-F9923EE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687250-4060-89F2-FBB8-CEA954D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335D41-ECE7-FE16-072F-AF7155CE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8FB853-9DEA-1C66-5EE0-D3088C01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6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E8857F-7B81-A29C-FE83-2F63641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B0C3C7-1E22-75DA-FBAA-31B7575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23241-6A46-05BE-E349-89B038D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4DAD0-9EF4-B560-4C4D-B99B7F71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8FD1B-93A6-9AFE-57E3-3AF7F388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11108-6B6F-AAFA-0CF2-A6728A83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ECEA4-3E88-557A-3AD0-9639734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ABCEEB-8EC5-6A5F-4C7F-FE6070A8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A2EED-1C0F-EAAC-EB71-63BEF902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4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9931A-BFB7-40DD-4634-C4F0466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B02003-AAB9-42BC-23EC-E9163F70E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4E964C-15E0-1E5A-69A4-2D5E89788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8373D7-CD2F-4DFF-0E9B-098F0F3A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A06A42-F671-E853-7307-70B617DD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441D7-98FF-BFAB-A4B6-DAB17945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1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A32633-612C-C899-84B3-743AD7B2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8D14A6-8DF6-1870-8746-1B5CA7DF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279F8B-FDCD-62F6-1297-F06D78E9D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0628-8203-4346-A7EE-84364E0BCEE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01E17-B123-038B-F832-A31CD1C8D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FDA14-F970-3BA7-716C-85AEDCD5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8E65-3C36-44DC-B0FF-7483EBF2D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2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F57834-B855-2D89-267F-AC3F35FD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193309"/>
            <a:ext cx="3312734" cy="1467465"/>
          </a:xfrm>
          <a:noFill/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80808"/>
                </a:solidFill>
              </a:rPr>
              <a:t>Ryan Ka Yau Lai</a:t>
            </a:r>
          </a:p>
          <a:p>
            <a:r>
              <a:rPr lang="en-US" altLang="zh-TW" sz="2000" dirty="0">
                <a:solidFill>
                  <a:srgbClr val="080808"/>
                </a:solidFill>
              </a:rPr>
              <a:t>University of California, Santa Barbara</a:t>
            </a:r>
          </a:p>
          <a:p>
            <a:r>
              <a:rPr lang="en-US" altLang="zh-TW" sz="2000" dirty="0" err="1">
                <a:solidFill>
                  <a:srgbClr val="080808"/>
                </a:solidFill>
              </a:rPr>
              <a:t>CEILing</a:t>
            </a:r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35C932-0AAF-E399-0F31-B2CD2FCA6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dirty="0">
                <a:solidFill>
                  <a:srgbClr val="080808"/>
                </a:solidFill>
              </a:rPr>
              <a:t>An introduction to </a:t>
            </a:r>
            <a:r>
              <a:rPr lang="en-US" altLang="zh-TW" sz="3600" dirty="0" err="1">
                <a:solidFill>
                  <a:srgbClr val="080808"/>
                </a:solidFill>
              </a:rPr>
              <a:t>RezonateR</a:t>
            </a:r>
            <a:endParaRPr lang="zh-TW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062D90-2D65-4B9F-B28B-C68F817AC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7F19C3-C09C-4B70-8306-E0ACF405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C4A20-F1FA-4CA9-BCEC-949F9F4A7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C81C7-8023-46F2-BA0F-B2E785DBE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894F480-F16D-8832-5564-3E6FA591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01484"/>
            <a:ext cx="2951163" cy="824400"/>
          </a:xfrm>
        </p:spPr>
        <p:txBody>
          <a:bodyPr anchor="t">
            <a:normAutofit/>
          </a:bodyPr>
          <a:lstStyle/>
          <a:p>
            <a:r>
              <a:rPr lang="en-US" altLang="zh-TW" sz="5000" dirty="0" err="1"/>
              <a:t>rezrDFs</a:t>
            </a:r>
            <a:endParaRPr lang="zh-TW" altLang="en-US" sz="5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90DF4B-8EFD-6E2F-F484-3A48FA6F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47" y="1977513"/>
            <a:ext cx="5040323" cy="179092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04B38C-FDB5-0213-E4A6-4DA027B02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"/>
          <a:stretch/>
        </p:blipFill>
        <p:spPr>
          <a:xfrm>
            <a:off x="5035547" y="5256700"/>
            <a:ext cx="6497434" cy="100555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78C18-9F29-83D6-D209-80A1BDD1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5" y="907143"/>
            <a:ext cx="6734175" cy="4920344"/>
          </a:xfrm>
        </p:spPr>
        <p:txBody>
          <a:bodyPr anchor="t">
            <a:normAutofit/>
          </a:bodyPr>
          <a:lstStyle/>
          <a:p>
            <a:r>
              <a:rPr lang="en-US" altLang="zh-TW" sz="3100" dirty="0">
                <a:solidFill>
                  <a:schemeClr val="tx1">
                    <a:alpha val="60000"/>
                  </a:schemeClr>
                </a:solidFill>
              </a:rPr>
              <a:t>At the beginning, it looks like they don’t look much different …</a:t>
            </a: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altLang="zh-TW" sz="3100" dirty="0">
                <a:solidFill>
                  <a:schemeClr val="tx1">
                    <a:alpha val="60000"/>
                  </a:schemeClr>
                </a:solidFill>
              </a:rPr>
              <a:t>Well, except chunk-, resonance- and trail-related DFs are divided into layers:</a:t>
            </a: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zh-TW" sz="3100" dirty="0">
              <a:solidFill>
                <a:schemeClr val="tx1">
                  <a:alpha val="60000"/>
                </a:schemeClr>
              </a:solidFill>
            </a:endParaRPr>
          </a:p>
          <a:p>
            <a:endParaRPr lang="zh-TW" altLang="en-US" sz="31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9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01AD1-224C-0D60-7C30-21258397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rezrDFs</a:t>
            </a:r>
            <a:r>
              <a:rPr lang="en-US" altLang="zh-TW" dirty="0"/>
              <a:t> Perk 1: Field access labels</a:t>
            </a:r>
            <a:endParaRPr lang="zh-TW" altLang="en-US" dirty="0"/>
          </a:p>
        </p:txBody>
      </p:sp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742248C5-0ADC-1A38-7C30-67A53AB9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50185"/>
              </p:ext>
            </p:extLst>
          </p:nvPr>
        </p:nvGraphicFramePr>
        <p:xfrm>
          <a:off x="838200" y="1514764"/>
          <a:ext cx="10515600" cy="512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04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01AD1-224C-0D60-7C30-21258397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rezrDFs</a:t>
            </a:r>
            <a:r>
              <a:rPr lang="en-US" altLang="zh-TW" dirty="0"/>
              <a:t> Perk 2: Reloads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F432A-C874-93F5-7CB5-C8B0EB68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Core function of </a:t>
            </a:r>
            <a:r>
              <a:rPr lang="en-US" altLang="zh-TW" dirty="0" err="1"/>
              <a:t>rezonateR</a:t>
            </a:r>
            <a:endParaRPr lang="en-US" altLang="zh-TW" dirty="0"/>
          </a:p>
          <a:p>
            <a:r>
              <a:rPr lang="en-US" altLang="zh-TW" dirty="0"/>
              <a:t>Based on </a:t>
            </a:r>
            <a:r>
              <a:rPr lang="en-US" altLang="zh-TW" dirty="0" err="1"/>
              <a:t>updateFunctions</a:t>
            </a:r>
            <a:endParaRPr lang="en-US" altLang="zh-TW" dirty="0"/>
          </a:p>
          <a:p>
            <a:r>
              <a:rPr lang="en-US" altLang="zh-TW" dirty="0" err="1"/>
              <a:t>reloadLocal</a:t>
            </a:r>
            <a:r>
              <a:rPr lang="en-US" altLang="zh-TW" dirty="0"/>
              <a:t>(), </a:t>
            </a:r>
            <a:r>
              <a:rPr lang="en-US" altLang="zh-TW" dirty="0" err="1"/>
              <a:t>reloadForeign</a:t>
            </a:r>
            <a:r>
              <a:rPr lang="en-US" altLang="zh-TW" dirty="0"/>
              <a:t>(), reload()</a:t>
            </a:r>
          </a:p>
          <a:p>
            <a:r>
              <a:rPr lang="en-US" altLang="zh-TW" dirty="0"/>
              <a:t>The latter two need a </a:t>
            </a:r>
            <a:r>
              <a:rPr lang="en-US" altLang="zh-TW" dirty="0" err="1"/>
              <a:t>rezrObj</a:t>
            </a:r>
            <a:endParaRPr lang="en-US" altLang="zh-TW" dirty="0"/>
          </a:p>
          <a:p>
            <a:r>
              <a:rPr lang="en-US" altLang="zh-TW" dirty="0"/>
              <a:t>Example: The Wylie transliteration does not originally have zeroes &lt;0&gt;. Now I copy &lt;0&gt; from Tibetan orthography to the transliteration. How do I update ‘higher’ elements (chunks, units, etc.?) Using a reload!</a:t>
            </a:r>
          </a:p>
          <a:p>
            <a:pPr marL="0" indent="0">
              <a:buNone/>
            </a:pPr>
            <a:r>
              <a:rPr lang="en-US" altLang="zh-TW" b="1" dirty="0"/>
              <a:t>Warning: You must reload all ‘lower’ </a:t>
            </a:r>
            <a:r>
              <a:rPr lang="en-US" altLang="zh-TW" b="1" dirty="0" err="1"/>
              <a:t>rezrDFs</a:t>
            </a:r>
            <a:r>
              <a:rPr lang="en-US" altLang="zh-TW" b="1" dirty="0"/>
              <a:t> before ‘upper’ ones, e.g. </a:t>
            </a:r>
            <a:r>
              <a:rPr lang="en-US" altLang="zh-TW" b="1" dirty="0" err="1"/>
              <a:t>entryDF</a:t>
            </a:r>
            <a:r>
              <a:rPr lang="en-US" altLang="zh-TW" b="1" dirty="0"/>
              <a:t> before </a:t>
            </a:r>
            <a:r>
              <a:rPr lang="en-US" altLang="zh-TW" b="1" dirty="0" err="1"/>
              <a:t>unitDF</a:t>
            </a:r>
            <a:r>
              <a:rPr lang="en-US" altLang="zh-TW" b="1" dirty="0"/>
              <a:t>, </a:t>
            </a:r>
            <a:r>
              <a:rPr lang="en-US" altLang="zh-TW" b="1" dirty="0" err="1"/>
              <a:t>chunkDFs</a:t>
            </a:r>
            <a:r>
              <a:rPr lang="en-US" altLang="zh-TW" b="1" dirty="0"/>
              <a:t> before </a:t>
            </a:r>
            <a:r>
              <a:rPr lang="en-US" altLang="zh-TW" b="1" dirty="0" err="1"/>
              <a:t>trackDF</a:t>
            </a:r>
            <a:r>
              <a:rPr lang="en-US" altLang="zh-TW" b="1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9984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801AD1-224C-0D60-7C30-21258397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altLang="zh-TW" sz="3100"/>
              <a:t>rezrDFs Perk 2: Correspondences to nodeMaps</a:t>
            </a:r>
            <a:endParaRPr lang="zh-TW" altLang="en-US" sz="31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6A0F432A-C874-93F5-7CB5-C8B0EB68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altLang="zh-TW" err="1"/>
              <a:t>rezrDFs</a:t>
            </a:r>
            <a:r>
              <a:rPr lang="en-US" altLang="zh-TW"/>
              <a:t> encode info about whether a field is in the </a:t>
            </a:r>
            <a:r>
              <a:rPr lang="en-US" altLang="zh-TW" err="1"/>
              <a:t>nodeMap</a:t>
            </a:r>
            <a:r>
              <a:rPr lang="en-US" altLang="zh-TW"/>
              <a:t> through </a:t>
            </a:r>
            <a:r>
              <a:rPr lang="en-US" altLang="zh-TW" err="1"/>
              <a:t>inNodeMap</a:t>
            </a:r>
            <a:endParaRPr lang="en-US" altLang="zh-TW"/>
          </a:p>
          <a:p>
            <a:r>
              <a:rPr lang="en-US" altLang="zh-TW"/>
              <a:t>Currently does very little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條碼">
            <a:extLst>
              <a:ext uri="{FF2B5EF4-FFF2-40B4-BE49-F238E27FC236}">
                <a16:creationId xmlns:a16="http://schemas.microsoft.com/office/drawing/2014/main" id="{4EB69127-3E26-EBF4-5360-99675F51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CAC02-FD67-F448-0552-6B70E832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8" y="115311"/>
            <a:ext cx="10515600" cy="1325563"/>
          </a:xfrm>
        </p:spPr>
        <p:txBody>
          <a:bodyPr/>
          <a:lstStyle/>
          <a:p>
            <a:r>
              <a:rPr lang="en-US" altLang="zh-TW" dirty="0"/>
              <a:t>Editing </a:t>
            </a:r>
            <a:r>
              <a:rPr lang="en-US" altLang="zh-TW" dirty="0" err="1"/>
              <a:t>rezrDFs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A307362-5656-DE67-09F4-7895BFFDF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267918"/>
              </p:ext>
            </p:extLst>
          </p:nvPr>
        </p:nvGraphicFramePr>
        <p:xfrm>
          <a:off x="838200" y="1440874"/>
          <a:ext cx="10515600" cy="526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67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FDA8-4176-84E3-FB0A-720E614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499964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 err="1"/>
              <a:t>EasyEdit</a:t>
            </a:r>
            <a:r>
              <a:rPr lang="en-US" altLang="zh-TW" dirty="0"/>
              <a:t>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BD874-A499-C844-1EEF-C44C5C6E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309096"/>
            <a:ext cx="6586489" cy="3785419"/>
          </a:xfrm>
        </p:spPr>
        <p:txBody>
          <a:bodyPr>
            <a:noAutofit/>
          </a:bodyPr>
          <a:lstStyle/>
          <a:p>
            <a:r>
              <a:rPr lang="en-US" altLang="zh-TW" sz="2000" dirty="0" err="1"/>
              <a:t>addField</a:t>
            </a:r>
            <a:r>
              <a:rPr lang="en-US" altLang="zh-TW" sz="2000" dirty="0"/>
              <a:t> (=</a:t>
            </a:r>
            <a:r>
              <a:rPr lang="en-US" altLang="zh-TW" sz="2000" dirty="0" err="1"/>
              <a:t>addFieldLocal</a:t>
            </a:r>
            <a:r>
              <a:rPr lang="en-US" altLang="zh-TW" sz="2000" dirty="0"/>
              <a:t>): Add a field based on other fields from the same table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tokenDF</a:t>
            </a:r>
            <a:r>
              <a:rPr lang="en-US" altLang="zh-TW" sz="2000" dirty="0"/>
              <a:t>, add a field that automatically calculates </a:t>
            </a:r>
            <a:r>
              <a:rPr lang="en-US" altLang="zh-TW" sz="2000" b="1" dirty="0"/>
              <a:t>orthographic length</a:t>
            </a:r>
            <a:r>
              <a:rPr lang="en-US" altLang="zh-TW" sz="2000" dirty="0"/>
              <a:t> of a word; may be auto-updated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tokenDF</a:t>
            </a:r>
            <a:r>
              <a:rPr lang="en-US" altLang="zh-TW" sz="2000" dirty="0"/>
              <a:t>, add a field (complex field) that gives the maximum orthographic length in the unit that the word belongs to</a:t>
            </a:r>
          </a:p>
          <a:p>
            <a:r>
              <a:rPr lang="en-US" altLang="zh-TW" sz="2000" dirty="0" err="1"/>
              <a:t>addFieldForeign</a:t>
            </a:r>
            <a:r>
              <a:rPr lang="en-US" altLang="zh-TW" sz="2000" dirty="0"/>
              <a:t>: Add a field based on other fields from another table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tokenDF</a:t>
            </a:r>
            <a:r>
              <a:rPr lang="en-US" altLang="zh-TW" sz="2000" dirty="0"/>
              <a:t>, add a field that gives the full unit’s words through the </a:t>
            </a:r>
            <a:r>
              <a:rPr lang="en-US" altLang="zh-TW" sz="2000" dirty="0" err="1"/>
              <a:t>unitDF</a:t>
            </a:r>
            <a:endParaRPr lang="en-US" altLang="zh-TW" sz="2000" dirty="0"/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unitDF</a:t>
            </a:r>
            <a:r>
              <a:rPr lang="en-US" altLang="zh-TW" sz="2000" dirty="0"/>
              <a:t>, add a field (complex field) that finds the length of the shortest word within the unit</a:t>
            </a:r>
          </a:p>
          <a:p>
            <a:r>
              <a:rPr lang="en-US" altLang="zh-TW" sz="2000" dirty="0" err="1"/>
              <a:t>changeField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changeFieldForeign</a:t>
            </a:r>
            <a:r>
              <a:rPr lang="en-US" altLang="zh-TW" sz="2000" dirty="0"/>
              <a:t> work similarly</a:t>
            </a:r>
            <a:endParaRPr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74E60-E3EB-1B49-4963-69737247F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r="3839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25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82FFBE-A1C7-B76B-498B-2ECB745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Quick and dirty tip!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A8658-DFB9-4DEE-35E1-DD65CA32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zh-TW" sz="2500" dirty="0"/>
              <a:t>Always open up the help document (?</a:t>
            </a:r>
            <a:r>
              <a:rPr lang="en-US" altLang="zh-TW" sz="2500" dirty="0" err="1"/>
              <a:t>addFieldLocal</a:t>
            </a:r>
            <a:r>
              <a:rPr lang="en-US" altLang="zh-TW" sz="2500" dirty="0"/>
              <a:t> etc.) when using them</a:t>
            </a:r>
          </a:p>
          <a:p>
            <a:r>
              <a:rPr lang="en-US" altLang="zh-TW" sz="2500" dirty="0"/>
              <a:t>For code readability, always type field names when using them</a:t>
            </a:r>
            <a:r>
              <a:rPr lang="zh-TW" altLang="en-US" sz="2500" dirty="0"/>
              <a:t> </a:t>
            </a:r>
            <a:r>
              <a:rPr lang="en-US" altLang="zh-TW" sz="2500" dirty="0"/>
              <a:t>(because</a:t>
            </a:r>
            <a:r>
              <a:rPr lang="zh-TW" altLang="en-US" sz="2500" dirty="0"/>
              <a:t> </a:t>
            </a:r>
            <a:r>
              <a:rPr lang="en-US" altLang="zh-TW" sz="2500" dirty="0"/>
              <a:t>there</a:t>
            </a:r>
            <a:r>
              <a:rPr lang="zh-TW" altLang="en-US" sz="2500" dirty="0"/>
              <a:t> </a:t>
            </a:r>
            <a:r>
              <a:rPr lang="en-US" altLang="zh-TW" sz="2500" dirty="0"/>
              <a:t>are</a:t>
            </a:r>
            <a:r>
              <a:rPr lang="zh-TW" altLang="en-US" sz="2500" dirty="0"/>
              <a:t> </a:t>
            </a:r>
            <a:r>
              <a:rPr lang="en-US" altLang="zh-TW" sz="2500" dirty="0"/>
              <a:t>lots</a:t>
            </a:r>
            <a:r>
              <a:rPr lang="zh-TW" altLang="en-US" sz="2500" dirty="0"/>
              <a:t> </a:t>
            </a:r>
            <a:r>
              <a:rPr lang="en-US" altLang="zh-TW" sz="2500" dirty="0"/>
              <a:t>of</a:t>
            </a:r>
            <a:r>
              <a:rPr lang="zh-TW" altLang="en-US" sz="2500" dirty="0"/>
              <a:t> </a:t>
            </a:r>
            <a:r>
              <a:rPr lang="en-US" altLang="zh-TW" sz="2500" dirty="0"/>
              <a:t>fields!)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CF7BD4-C01C-7855-0AE6-8E3DDF3C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497347"/>
            <a:ext cx="6894236" cy="23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8160CE-3B63-1BF2-B5BD-47BB3262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600">
                <a:solidFill>
                  <a:schemeClr val="tx2"/>
                </a:solidFill>
              </a:rPr>
              <a:t>TidyRez</a:t>
            </a:r>
            <a:endParaRPr lang="zh-TW" altLang="en-US" sz="3600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F4D0-D6C2-4F44-DB4C-F870C603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altLang="zh-TW" sz="2500" dirty="0">
                <a:solidFill>
                  <a:schemeClr val="tx2"/>
                </a:solidFill>
              </a:rPr>
              <a:t>Main purpose: Allows you to keep and/or update field access values, </a:t>
            </a:r>
            <a:r>
              <a:rPr lang="en-US" altLang="zh-TW" sz="2500" dirty="0" err="1">
                <a:solidFill>
                  <a:schemeClr val="tx2"/>
                </a:solidFill>
              </a:rPr>
              <a:t>inNodeMap</a:t>
            </a:r>
            <a:r>
              <a:rPr lang="en-US" altLang="zh-TW" sz="2500" dirty="0">
                <a:solidFill>
                  <a:schemeClr val="tx2"/>
                </a:solidFill>
              </a:rPr>
              <a:t> values, </a:t>
            </a:r>
            <a:r>
              <a:rPr lang="en-US" altLang="zh-TW" sz="2500" dirty="0" err="1">
                <a:solidFill>
                  <a:schemeClr val="tx2"/>
                </a:solidFill>
              </a:rPr>
              <a:t>updateFunctions</a:t>
            </a:r>
            <a:endParaRPr lang="en-US" altLang="zh-TW" sz="2500" dirty="0">
              <a:solidFill>
                <a:schemeClr val="tx2"/>
              </a:solidFill>
            </a:endParaRPr>
          </a:p>
          <a:p>
            <a:r>
              <a:rPr lang="en-US" altLang="zh-TW" sz="2500" dirty="0">
                <a:solidFill>
                  <a:schemeClr val="tx2"/>
                </a:solidFill>
              </a:rPr>
              <a:t>Using base R / classic </a:t>
            </a:r>
            <a:r>
              <a:rPr lang="en-US" altLang="zh-TW" sz="2500" dirty="0" err="1">
                <a:solidFill>
                  <a:schemeClr val="tx2"/>
                </a:solidFill>
              </a:rPr>
              <a:t>dplyr</a:t>
            </a:r>
            <a:r>
              <a:rPr lang="en-US" altLang="zh-TW" sz="2500" dirty="0">
                <a:solidFill>
                  <a:schemeClr val="tx2"/>
                </a:solidFill>
              </a:rPr>
              <a:t> may result in reload fails</a:t>
            </a:r>
          </a:p>
        </p:txBody>
      </p:sp>
    </p:spTree>
    <p:extLst>
      <p:ext uri="{BB962C8B-B14F-4D97-AF65-F5344CB8AC3E}">
        <p14:creationId xmlns:p14="http://schemas.microsoft.com/office/powerpoint/2010/main" val="18207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25549-0440-A48D-33AA-FB5D44A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zh-TW" sz="5400" dirty="0" err="1"/>
              <a:t>TidyRez</a:t>
            </a:r>
            <a:r>
              <a:rPr lang="en-US" altLang="zh-TW" sz="5400" dirty="0"/>
              <a:t> functions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39746-4E7A-F946-A2C8-3E24F313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err="1"/>
              <a:t>rez_add_row</a:t>
            </a:r>
            <a:r>
              <a:rPr lang="en-US" altLang="zh-TW" sz="2200" dirty="0"/>
              <a:t> for adding new entries</a:t>
            </a:r>
          </a:p>
          <a:p>
            <a:r>
              <a:rPr lang="en-US" altLang="zh-TW" sz="2200" dirty="0" err="1"/>
              <a:t>rez_mutate</a:t>
            </a:r>
            <a:r>
              <a:rPr lang="en-US" altLang="zh-TW" sz="2200" dirty="0"/>
              <a:t> for adding and editing columns</a:t>
            </a:r>
          </a:p>
          <a:p>
            <a:r>
              <a:rPr lang="en-US" altLang="zh-TW" sz="2200" dirty="0" err="1"/>
              <a:t>rez_rename</a:t>
            </a:r>
            <a:r>
              <a:rPr lang="en-US" altLang="zh-TW" sz="2200" dirty="0"/>
              <a:t> for renaming columns </a:t>
            </a:r>
            <a:r>
              <a:rPr lang="en-US" altLang="zh-TW" sz="2200" b="1" dirty="0"/>
              <a:t>(Warning: Does not update foreign fields in other tables)</a:t>
            </a:r>
            <a:endParaRPr lang="en-US" altLang="zh-TW" sz="2200" dirty="0"/>
          </a:p>
          <a:p>
            <a:r>
              <a:rPr lang="en-US" altLang="zh-TW" sz="2200" dirty="0" err="1"/>
              <a:t>rez_bind_rows</a:t>
            </a:r>
            <a:r>
              <a:rPr lang="en-US" altLang="zh-TW" sz="2200" dirty="0"/>
              <a:t> for combining </a:t>
            </a:r>
            <a:r>
              <a:rPr lang="en-US" altLang="zh-TW" sz="2200" dirty="0" err="1"/>
              <a:t>rezrDFs</a:t>
            </a:r>
            <a:r>
              <a:rPr lang="en-US" altLang="zh-TW" sz="2200" dirty="0"/>
              <a:t> vertically</a:t>
            </a:r>
          </a:p>
          <a:p>
            <a:r>
              <a:rPr lang="en-US" altLang="zh-TW" sz="2200" dirty="0" err="1"/>
              <a:t>rez_group_split</a:t>
            </a:r>
            <a:r>
              <a:rPr lang="en-US" altLang="zh-TW" sz="2200" dirty="0"/>
              <a:t> for splitting </a:t>
            </a:r>
            <a:r>
              <a:rPr lang="en-US" altLang="zh-TW" sz="2200" dirty="0" err="1"/>
              <a:t>rezrDFs</a:t>
            </a:r>
            <a:r>
              <a:rPr lang="en-US" altLang="zh-TW" sz="2200" dirty="0"/>
              <a:t> vertically</a:t>
            </a:r>
          </a:p>
          <a:p>
            <a:r>
              <a:rPr lang="en-US" altLang="zh-TW" sz="2200" dirty="0" err="1"/>
              <a:t>rez_group_by</a:t>
            </a:r>
            <a:r>
              <a:rPr lang="en-US" altLang="zh-TW" sz="2200" dirty="0"/>
              <a:t> and </a:t>
            </a:r>
            <a:r>
              <a:rPr lang="en-US" altLang="zh-TW" sz="2200" dirty="0" err="1"/>
              <a:t>rez_ungroup</a:t>
            </a:r>
            <a:r>
              <a:rPr lang="en-US" altLang="zh-TW" sz="2200" dirty="0"/>
              <a:t> for grouping</a:t>
            </a:r>
          </a:p>
          <a:p>
            <a:r>
              <a:rPr lang="en-US" altLang="zh-TW" sz="2200" dirty="0" err="1"/>
              <a:t>rez_select</a:t>
            </a:r>
            <a:r>
              <a:rPr lang="en-US" altLang="zh-TW" sz="2200" dirty="0"/>
              <a:t> for selecting certain columns inside a </a:t>
            </a:r>
            <a:r>
              <a:rPr lang="en-US" altLang="zh-TW" sz="2200" dirty="0" err="1"/>
              <a:t>rezrDF</a:t>
            </a:r>
            <a:endParaRPr lang="en-US" altLang="zh-TW" sz="2200" dirty="0"/>
          </a:p>
          <a:p>
            <a:r>
              <a:rPr lang="en-US" altLang="zh-TW" sz="2200" dirty="0" err="1"/>
              <a:t>rez_left_join</a:t>
            </a:r>
            <a:r>
              <a:rPr lang="en-US" altLang="zh-TW" sz="2200" dirty="0"/>
              <a:t> for left joins</a:t>
            </a:r>
            <a:endParaRPr lang="zh-TW" altLang="en-US" sz="2200" dirty="0"/>
          </a:p>
          <a:p>
            <a:endParaRPr lang="zh-TW" altLang="en-US" sz="2200" dirty="0"/>
          </a:p>
        </p:txBody>
      </p:sp>
      <p:pic>
        <p:nvPicPr>
          <p:cNvPr id="11" name="Picture 4" descr="3D square and rectangle">
            <a:extLst>
              <a:ext uri="{FF2B5EF4-FFF2-40B4-BE49-F238E27FC236}">
                <a16:creationId xmlns:a16="http://schemas.microsoft.com/office/drawing/2014/main" id="{F6829A00-C9B6-F9D3-CC23-AC6B3785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5" r="36395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108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0DD47D-1E9E-C425-DC79-E41ACBCF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3600" dirty="0">
                <a:solidFill>
                  <a:schemeClr val="tx2"/>
                </a:solidFill>
              </a:rPr>
              <a:t>An interlude: Time and sequence</a:t>
            </a:r>
            <a:endParaRPr lang="zh-TW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887ED-36AE-8D85-B218-5353337E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solidFill>
                  <a:schemeClr val="tx2"/>
                </a:solidFill>
              </a:rPr>
              <a:t>In </a:t>
            </a:r>
            <a:r>
              <a:rPr lang="en-US" altLang="zh-TW" sz="2500" dirty="0" err="1">
                <a:solidFill>
                  <a:schemeClr val="tx2"/>
                </a:solidFill>
              </a:rPr>
              <a:t>Rezonator</a:t>
            </a:r>
            <a:r>
              <a:rPr lang="en-US" altLang="zh-TW" sz="2500" dirty="0">
                <a:solidFill>
                  <a:schemeClr val="tx2"/>
                </a:solidFill>
              </a:rPr>
              <a:t>, some values (e.g. order of words in unit ‘</a:t>
            </a:r>
            <a:r>
              <a:rPr lang="en-US" altLang="zh-TW" sz="2500" dirty="0" err="1">
                <a:solidFill>
                  <a:schemeClr val="tx2"/>
                </a:solidFill>
              </a:rPr>
              <a:t>tokenOrder</a:t>
            </a:r>
            <a:r>
              <a:rPr lang="en-US" altLang="zh-TW" sz="2500" dirty="0">
                <a:solidFill>
                  <a:schemeClr val="tx2"/>
                </a:solidFill>
              </a:rPr>
              <a:t>’, distance from last mention ‘</a:t>
            </a:r>
            <a:r>
              <a:rPr lang="en-US" altLang="zh-TW" sz="2500" dirty="0" err="1">
                <a:solidFill>
                  <a:schemeClr val="tx2"/>
                </a:solidFill>
              </a:rPr>
              <a:t>gapUnits</a:t>
            </a:r>
            <a:r>
              <a:rPr lang="en-US" altLang="zh-TW" sz="2500" dirty="0">
                <a:solidFill>
                  <a:schemeClr val="tx2"/>
                </a:solidFill>
              </a:rPr>
              <a:t>’) are calculated using both words and non-words (zero anaphora &lt;0&gt;, in-breaths (H), short pauses (.) etc.)</a:t>
            </a:r>
          </a:p>
          <a:p>
            <a:r>
              <a:rPr lang="en-US" altLang="zh-TW" sz="2500" dirty="0">
                <a:solidFill>
                  <a:schemeClr val="tx2"/>
                </a:solidFill>
              </a:rPr>
              <a:t>How do we improve these?</a:t>
            </a:r>
          </a:p>
          <a:p>
            <a:endParaRPr lang="en-US" altLang="zh-TW" sz="2500" dirty="0">
              <a:solidFill>
                <a:schemeClr val="tx2"/>
              </a:solidFill>
            </a:endParaRPr>
          </a:p>
          <a:p>
            <a:endParaRPr lang="zh-TW" altLang="en-US" sz="25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6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0446F9-8AA4-1EC5-A225-A8636978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/>
              <a:t>Why RezonateR?</a:t>
            </a:r>
            <a:endParaRPr lang="zh-TW" altLang="en-US" sz="540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內容版面配置區 2">
            <a:extLst>
              <a:ext uri="{FF2B5EF4-FFF2-40B4-BE49-F238E27FC236}">
                <a16:creationId xmlns:a16="http://schemas.microsoft.com/office/drawing/2014/main" id="{E50D5FDE-DE10-0A95-9D86-5B22B8B80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3766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10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DB760B-814D-876F-3327-3D6116F9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addIsWordField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5E2F8-74FE-29A8-1C24-6E06A8F8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216963"/>
            <a:ext cx="9941319" cy="3124658"/>
          </a:xfrm>
        </p:spPr>
        <p:txBody>
          <a:bodyPr anchor="ctr">
            <a:noAutofit/>
          </a:bodyPr>
          <a:lstStyle/>
          <a:p>
            <a:r>
              <a:rPr lang="en-US" altLang="zh-TW" sz="2500" dirty="0"/>
              <a:t>Adds a field indicating whether something is a word</a:t>
            </a:r>
          </a:p>
          <a:p>
            <a:r>
              <a:rPr lang="en-US" altLang="zh-TW" sz="2500" dirty="0"/>
              <a:t>You may use any combination of fields to determine this,</a:t>
            </a:r>
            <a:r>
              <a:rPr lang="zh-TW" altLang="en-US" sz="2500" dirty="0"/>
              <a:t> </a:t>
            </a:r>
            <a:r>
              <a:rPr lang="en-US" altLang="zh-TW" sz="2500" dirty="0"/>
              <a:t>incl. with regular expressions</a:t>
            </a:r>
          </a:p>
          <a:p>
            <a:pPr lvl="1"/>
            <a:r>
              <a:rPr lang="en-US" altLang="zh-TW" sz="2500" dirty="0"/>
              <a:t>For the Santa Barbara corpus: Kind = Word</a:t>
            </a:r>
          </a:p>
          <a:p>
            <a:pPr lvl="1"/>
            <a:r>
              <a:rPr lang="en-US" altLang="zh-TW" sz="2500" dirty="0"/>
              <a:t>Or just exclude non-words: (H), (%), (.), etc.</a:t>
            </a:r>
          </a:p>
          <a:p>
            <a:pPr lvl="1"/>
            <a:r>
              <a:rPr lang="en-US" altLang="zh-TW" sz="2500" dirty="0"/>
              <a:t>Example in the workshop: </a:t>
            </a:r>
            <a:r>
              <a:rPr lang="en-US" altLang="zh-TW" sz="2500" dirty="0" err="1"/>
              <a:t>wordWylie</a:t>
            </a:r>
            <a:r>
              <a:rPr lang="en-US" altLang="zh-TW" sz="2500" dirty="0"/>
              <a:t> contains “/” (transliteration of </a:t>
            </a:r>
            <a:r>
              <a:rPr lang="en-US" altLang="zh-TW" sz="2500" i="1" dirty="0"/>
              <a:t>shad </a:t>
            </a:r>
            <a:r>
              <a:rPr lang="en-US" altLang="zh-TW" sz="2500" dirty="0"/>
              <a:t>།, Tibetan punctuation mark)</a:t>
            </a:r>
          </a:p>
          <a:p>
            <a:r>
              <a:rPr lang="en-US" altLang="zh-TW" sz="2500" dirty="0"/>
              <a:t>Consequence: </a:t>
            </a:r>
            <a:r>
              <a:rPr lang="en-US" altLang="zh-TW" sz="2500" dirty="0" err="1"/>
              <a:t>wordOrder</a:t>
            </a:r>
            <a:r>
              <a:rPr lang="en-US" altLang="zh-TW" sz="2500" dirty="0"/>
              <a:t>, </a:t>
            </a:r>
            <a:r>
              <a:rPr lang="en-US" altLang="zh-TW" sz="2500" dirty="0" err="1"/>
              <a:t>docWordSeq</a:t>
            </a:r>
            <a:r>
              <a:rPr lang="en-US" altLang="zh-TW" sz="2500" dirty="0"/>
              <a:t> are 0 for non-words, and for the rest of the words, non-words are not taken into account when calculating sequence / order</a:t>
            </a:r>
          </a:p>
          <a:p>
            <a:endParaRPr lang="en-US" altLang="zh-TW" sz="25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4434D0-1F49-095D-C057-4A2BE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 dirty="0" err="1"/>
              <a:t>addUnitSeq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BEF88-5432-5D45-1C92-828C37A2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Unit info not available to other </a:t>
            </a:r>
            <a:r>
              <a:rPr lang="en-US" altLang="zh-TW" sz="2400" dirty="0" err="1"/>
              <a:t>rezrDFs</a:t>
            </a:r>
            <a:r>
              <a:rPr lang="en-US" altLang="zh-TW" sz="2400" dirty="0"/>
              <a:t> by default</a:t>
            </a:r>
          </a:p>
          <a:p>
            <a:r>
              <a:rPr lang="en-US" altLang="zh-TW" sz="2400" dirty="0"/>
              <a:t>Must be added using </a:t>
            </a:r>
            <a:r>
              <a:rPr lang="en-US" altLang="zh-TW" sz="2400" dirty="0" err="1"/>
              <a:t>addUnitSeq</a:t>
            </a:r>
            <a:endParaRPr lang="en-US" altLang="zh-TW" sz="2400" dirty="0"/>
          </a:p>
          <a:p>
            <a:r>
              <a:rPr lang="en-US" altLang="zh-TW" sz="2400" dirty="0"/>
              <a:t>If adding to an upper DF, it will be added to lower DFs by default</a:t>
            </a:r>
          </a:p>
          <a:p>
            <a:r>
              <a:rPr lang="en-US" altLang="zh-TW" sz="2400" dirty="0"/>
              <a:t>Not usable on trees (tree entries / trees can span multiple units)</a:t>
            </a:r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0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352301-1ED5-384F-1467-35279D68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/>
              <a:t>Updating Rezonator with external information: Workflow</a:t>
            </a:r>
            <a:endParaRPr lang="zh-TW" altLang="en-US" sz="360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0FD9637-7E73-33D0-3126-7FAAAC209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88087"/>
              </p:ext>
            </p:extLst>
          </p:nvPr>
        </p:nvGraphicFramePr>
        <p:xfrm>
          <a:off x="838200" y="1828800"/>
          <a:ext cx="10515600" cy="4682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69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352301-1ED5-384F-1467-35279D68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/>
              <a:t>EasyTrack</a:t>
            </a:r>
            <a:endParaRPr lang="zh-TW" alt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內容版面配置區 4">
            <a:extLst>
              <a:ext uri="{FF2B5EF4-FFF2-40B4-BE49-F238E27FC236}">
                <a16:creationId xmlns:a16="http://schemas.microsoft.com/office/drawing/2014/main" id="{4A17D5AD-C393-A8FE-4E6A-6FE27CDA5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1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6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Network with pins">
            <a:extLst>
              <a:ext uri="{FF2B5EF4-FFF2-40B4-BE49-F238E27FC236}">
                <a16:creationId xmlns:a16="http://schemas.microsoft.com/office/drawing/2014/main" id="{AE52B004-1D37-FBE7-C087-77DADD19D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" r="3791"/>
          <a:stretch/>
        </p:blipFill>
        <p:spPr>
          <a:xfrm>
            <a:off x="-2771143" y="0"/>
            <a:ext cx="8571344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3CB342-14E6-408A-6C08-3BF760A4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365125"/>
            <a:ext cx="5156199" cy="189991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Anaphoric and cataphoric distance</a:t>
            </a:r>
            <a:endParaRPr lang="zh-TW" altLang="en-US" sz="40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A2754FC-693A-CBCD-0A10-2E2403E0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39" y="2265037"/>
            <a:ext cx="5809673" cy="4280635"/>
          </a:xfrm>
        </p:spPr>
        <p:txBody>
          <a:bodyPr>
            <a:noAutofit/>
          </a:bodyPr>
          <a:lstStyle/>
          <a:p>
            <a:r>
              <a:rPr lang="en-US" altLang="zh-TW" sz="2500" dirty="0" err="1"/>
              <a:t>unitsToLastMention</a:t>
            </a:r>
            <a:r>
              <a:rPr lang="en-US" altLang="zh-TW" sz="2500" dirty="0"/>
              <a:t>: How many units are we from the previous mention of something?</a:t>
            </a:r>
          </a:p>
          <a:p>
            <a:r>
              <a:rPr lang="en-US" altLang="zh-TW" sz="2500" dirty="0" err="1"/>
              <a:t>tokensToLastMention</a:t>
            </a:r>
            <a:r>
              <a:rPr lang="en-US" altLang="zh-TW" sz="2500" dirty="0"/>
              <a:t>: How many tokens since the last mention? Multiple settings:</a:t>
            </a:r>
          </a:p>
          <a:p>
            <a:pPr lvl="1"/>
            <a:r>
              <a:rPr lang="en-US" altLang="zh-TW" sz="2500" dirty="0" err="1"/>
              <a:t>unitSeq</a:t>
            </a:r>
            <a:r>
              <a:rPr lang="en-US" altLang="zh-TW" sz="2500" dirty="0"/>
              <a:t> – Which seq to use? (word vs token)</a:t>
            </a:r>
          </a:p>
          <a:p>
            <a:pPr lvl="1"/>
            <a:r>
              <a:rPr lang="en-US" altLang="zh-TW" sz="2500" dirty="0" err="1"/>
              <a:t>zeroProtocol</a:t>
            </a:r>
            <a:r>
              <a:rPr lang="en-US" altLang="zh-TW" sz="2500" dirty="0"/>
              <a:t> – How to deal with zero mentions</a:t>
            </a:r>
          </a:p>
          <a:p>
            <a:pPr lvl="1"/>
            <a:r>
              <a:rPr lang="en-US" altLang="zh-TW" sz="2500" dirty="0" err="1"/>
              <a:t>zeroCond</a:t>
            </a:r>
            <a:r>
              <a:rPr lang="en-US" altLang="zh-TW" sz="2500" dirty="0"/>
              <a:t> – What determines whether something is zero</a:t>
            </a:r>
          </a:p>
        </p:txBody>
      </p:sp>
    </p:spTree>
    <p:extLst>
      <p:ext uri="{BB962C8B-B14F-4D97-AF65-F5344CB8AC3E}">
        <p14:creationId xmlns:p14="http://schemas.microsoft.com/office/powerpoint/2010/main" val="35789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3CB342-14E6-408A-6C08-3BF760A4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zh-TW" sz="5000"/>
              <a:t>Tallying preceding and following mentions</a:t>
            </a:r>
            <a:endParaRPr lang="zh-TW" altLang="en-US" sz="5000"/>
          </a:p>
        </p:txBody>
      </p:sp>
      <p:pic>
        <p:nvPicPr>
          <p:cNvPr id="18" name="Picture 17" descr="Figures of houses in different position and sizes">
            <a:extLst>
              <a:ext uri="{FF2B5EF4-FFF2-40B4-BE49-F238E27FC236}">
                <a16:creationId xmlns:a16="http://schemas.microsoft.com/office/drawing/2014/main" id="{589825B6-0B75-C205-C1D9-A87CA8C3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3" r="3964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A2754FC-693A-CBCD-0A10-2E2403E0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zh-TW" sz="2200"/>
              <a:t>countPrevMentions / countNextMentions: How many mentions in the previous / following context:</a:t>
            </a:r>
          </a:p>
          <a:p>
            <a:pPr lvl="1"/>
            <a:r>
              <a:rPr lang="en-US" altLang="zh-TW" sz="2200"/>
              <a:t>windowSize: How many previous/next units to look at?</a:t>
            </a:r>
          </a:p>
          <a:p>
            <a:r>
              <a:rPr lang="en-US" altLang="zh-TW" sz="2200"/>
              <a:t>countPrevMentionsIf: How many mentions satisfying a certain condition in previous context (e.g. grammatical form)?</a:t>
            </a:r>
          </a:p>
          <a:p>
            <a:r>
              <a:rPr lang="en-US" altLang="zh-TW" sz="2200"/>
              <a:t>countPrevMentionsMatch: How many mentions having a matching property with the current mention (e.g. grammatical relation)?</a:t>
            </a:r>
          </a:p>
        </p:txBody>
      </p:sp>
    </p:spTree>
    <p:extLst>
      <p:ext uri="{BB962C8B-B14F-4D97-AF65-F5344CB8AC3E}">
        <p14:creationId xmlns:p14="http://schemas.microsoft.com/office/powerpoint/2010/main" val="140216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EA2EE-E5F8-C414-E10A-F9B3D3DA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zh-TW" sz="5400"/>
              <a:t>Counting competitors</a:t>
            </a:r>
            <a:endParaRPr lang="zh-TW" altLang="en-US" sz="5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71063-8A92-702C-C0B8-F830C668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countCompetitors</a:t>
            </a:r>
            <a:r>
              <a:rPr lang="en-US" altLang="zh-TW" sz="2400" dirty="0"/>
              <a:t>: Count the number of </a:t>
            </a:r>
            <a:r>
              <a:rPr lang="en-US" altLang="zh-TW" sz="2400" b="1" dirty="0"/>
              <a:t>non-</a:t>
            </a:r>
            <a:r>
              <a:rPr lang="en-US" altLang="zh-TW" sz="2400" dirty="0" err="1"/>
              <a:t>corefering</a:t>
            </a:r>
            <a:r>
              <a:rPr lang="en-US" altLang="zh-TW" sz="2400" dirty="0"/>
              <a:t> mentions in the previous context</a:t>
            </a:r>
          </a:p>
          <a:p>
            <a:pPr lvl="1"/>
            <a:r>
              <a:rPr lang="en-US" altLang="zh-TW" dirty="0" err="1"/>
              <a:t>cond</a:t>
            </a:r>
            <a:r>
              <a:rPr lang="en-US" altLang="zh-TW" dirty="0"/>
              <a:t>: Condition under which something counts as a competitor</a:t>
            </a:r>
          </a:p>
          <a:p>
            <a:pPr lvl="1"/>
            <a:r>
              <a:rPr lang="en-US" altLang="zh-TW" dirty="0"/>
              <a:t>window: How many units to look into; if blank, the window is anything between now and the previous co-referring expression</a:t>
            </a:r>
          </a:p>
          <a:p>
            <a:pPr lvl="1"/>
            <a:endParaRPr lang="zh-TW" altLang="en-US" dirty="0"/>
          </a:p>
        </p:txBody>
      </p:sp>
      <p:pic>
        <p:nvPicPr>
          <p:cNvPr id="5" name="Picture 4" descr="Person playing boardgame">
            <a:extLst>
              <a:ext uri="{FF2B5EF4-FFF2-40B4-BE49-F238E27FC236}">
                <a16:creationId xmlns:a16="http://schemas.microsoft.com/office/drawing/2014/main" id="{6D166017-B94D-8B7F-4613-5758DE84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8" r="2191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8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6E40B-CF60-75B8-88C2-D08C3930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Adding trees: getAllTreeCorrespondences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0152B21-64ED-5CD0-F8DC-E3A2B7E8B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15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36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D6FF-3BBA-1579-EC2A-DCD208C3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zh-TW" sz="3800"/>
              <a:t>Connecting verb and referential expression information</a:t>
            </a:r>
            <a:endParaRPr lang="zh-TW" altLang="en-US" sz="3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0C128-64FA-F696-9325-C8319F68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Get the parent </a:t>
            </a:r>
            <a:r>
              <a:rPr lang="en-US" altLang="zh-TW" sz="2400" dirty="0" err="1"/>
              <a:t>treeEntry’s</a:t>
            </a:r>
            <a:r>
              <a:rPr lang="en-US" altLang="zh-TW" sz="2400" dirty="0"/>
              <a:t> ID into </a:t>
            </a:r>
            <a:r>
              <a:rPr lang="en-US" altLang="zh-TW" sz="2400" dirty="0" err="1"/>
              <a:t>trackDF</a:t>
            </a:r>
            <a:r>
              <a:rPr lang="en-US" altLang="zh-TW" sz="2400" dirty="0"/>
              <a:t>\</a:t>
            </a:r>
            <a:r>
              <a:rPr lang="en-US" altLang="zh-TW" sz="2400" dirty="0" err="1"/>
              <a:t>refexpr</a:t>
            </a:r>
            <a:endParaRPr lang="en-US" altLang="zh-TW" sz="2400" dirty="0"/>
          </a:p>
          <a:p>
            <a:r>
              <a:rPr lang="en-US" altLang="zh-TW" sz="2400" dirty="0"/>
              <a:t>Use the parent </a:t>
            </a:r>
            <a:r>
              <a:rPr lang="en-US" altLang="zh-TW" sz="2400" dirty="0" err="1"/>
              <a:t>treeEntry’s</a:t>
            </a:r>
            <a:r>
              <a:rPr lang="en-US" altLang="zh-TW" sz="2400" dirty="0"/>
              <a:t> ID to find the corresponding verb chunk</a:t>
            </a:r>
          </a:p>
          <a:p>
            <a:r>
              <a:rPr lang="en-US" altLang="zh-TW" sz="2400" dirty="0"/>
              <a:t>The verb is now on the referential expressions table in tracks!</a:t>
            </a:r>
          </a:p>
        </p:txBody>
      </p:sp>
      <p:pic>
        <p:nvPicPr>
          <p:cNvPr id="5" name="Picture 4" descr="Two people holding each other's hands">
            <a:extLst>
              <a:ext uri="{FF2B5EF4-FFF2-40B4-BE49-F238E27FC236}">
                <a16:creationId xmlns:a16="http://schemas.microsoft.com/office/drawing/2014/main" id="{31119135-7011-B52F-A9FF-6EAF067C5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7" r="3049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7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D5FB1B-FF4C-F180-CDAA-CE8CE57E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What can </a:t>
            </a:r>
            <a:r>
              <a:rPr lang="en-US" altLang="zh-TW" sz="6000" dirty="0" err="1">
                <a:solidFill>
                  <a:schemeClr val="bg1"/>
                </a:solidFill>
              </a:rPr>
              <a:t>RezonateR</a:t>
            </a:r>
            <a:r>
              <a:rPr lang="en-US" altLang="zh-TW" sz="6000" dirty="0">
                <a:solidFill>
                  <a:schemeClr val="bg1"/>
                </a:solidFill>
              </a:rPr>
              <a:t> do (that </a:t>
            </a:r>
            <a:r>
              <a:rPr lang="en-US" altLang="zh-TW" sz="6000" dirty="0" err="1">
                <a:solidFill>
                  <a:schemeClr val="bg1"/>
                </a:solidFill>
              </a:rPr>
              <a:t>Rezonator</a:t>
            </a:r>
            <a:r>
              <a:rPr lang="en-US" altLang="zh-TW" sz="6000" dirty="0">
                <a:solidFill>
                  <a:schemeClr val="bg1"/>
                </a:solidFill>
              </a:rPr>
              <a:t> can’t)?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87093F8D-9D4F-DA15-4F56-26F98C37F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3075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8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D5FB1B-FF4C-F180-CDAA-CE8CE57E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zh-TW" sz="6000">
                <a:solidFill>
                  <a:schemeClr val="bg1"/>
                </a:solidFill>
              </a:rPr>
              <a:t>What do I need to use Rezonator?</a:t>
            </a:r>
            <a:endParaRPr lang="zh-TW" alt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F3A1FC8-DAF1-B3B4-0E34-3F671AADB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62149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4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D0C1-9DAC-F8E2-0B3F-3934F9BB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29993"/>
            <a:ext cx="10515600" cy="1325563"/>
          </a:xfrm>
        </p:spPr>
        <p:txBody>
          <a:bodyPr/>
          <a:lstStyle/>
          <a:p>
            <a:r>
              <a:rPr lang="en-US" altLang="zh-TW" dirty="0"/>
              <a:t>On to the import!</a:t>
            </a:r>
            <a:endParaRPr lang="zh-TW" altLang="en-US" dirty="0"/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0382EEB7-68C9-E166-CC2C-04CC4197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29032"/>
              </p:ext>
            </p:extLst>
          </p:nvPr>
        </p:nvGraphicFramePr>
        <p:xfrm>
          <a:off x="517358" y="2647406"/>
          <a:ext cx="10515600" cy="3845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EF536D0-86CB-7622-BF2C-BA9363D70D24}"/>
              </a:ext>
            </a:extLst>
          </p:cNvPr>
          <p:cNvSpPr txBox="1"/>
          <p:nvPr/>
        </p:nvSpPr>
        <p:spPr>
          <a:xfrm>
            <a:off x="653716" y="1455556"/>
            <a:ext cx="1037924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myRez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importRez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layerRegex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layerRegex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concatFields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c("word", "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wordWylie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09543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11C5-25CD-12BF-91F2-934B38C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Secret Life of .rez files (Episode 1):</a:t>
            </a:r>
            <a:br>
              <a:rPr lang="en-US" altLang="zh-TW" dirty="0"/>
            </a:br>
            <a:r>
              <a:rPr lang="en-US" altLang="zh-TW" dirty="0"/>
              <a:t>From small to big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CA78B68-33E7-D314-28DF-8E72A5F357DA}"/>
              </a:ext>
            </a:extLst>
          </p:cNvPr>
          <p:cNvGrpSpPr/>
          <p:nvPr/>
        </p:nvGrpSpPr>
        <p:grpSpPr>
          <a:xfrm>
            <a:off x="3063314" y="2020511"/>
            <a:ext cx="6065370" cy="4346574"/>
            <a:chOff x="3063314" y="2020511"/>
            <a:chExt cx="6065370" cy="4346574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028FBE1F-CD0B-5E86-FECD-47B3A275DF83}"/>
                </a:ext>
              </a:extLst>
            </p:cNvPr>
            <p:cNvSpPr/>
            <p:nvPr/>
          </p:nvSpPr>
          <p:spPr>
            <a:xfrm>
              <a:off x="7228092" y="4020266"/>
              <a:ext cx="247903" cy="7602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60237"/>
                  </a:lnTo>
                  <a:lnTo>
                    <a:pt x="247903" y="760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9C9A970-8586-82C1-748A-20D59E168DF3}"/>
                </a:ext>
              </a:extLst>
            </p:cNvPr>
            <p:cNvSpPr/>
            <p:nvPr/>
          </p:nvSpPr>
          <p:spPr>
            <a:xfrm>
              <a:off x="5889413" y="2846856"/>
              <a:ext cx="1999754" cy="347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3532"/>
                  </a:lnTo>
                  <a:lnTo>
                    <a:pt x="1999754" y="173532"/>
                  </a:lnTo>
                  <a:lnTo>
                    <a:pt x="1999754" y="3470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68AC6DCD-00D0-1B34-4D78-5C078C7E0F90}"/>
                </a:ext>
              </a:extLst>
            </p:cNvPr>
            <p:cNvSpPr/>
            <p:nvPr/>
          </p:nvSpPr>
          <p:spPr>
            <a:xfrm>
              <a:off x="5228337" y="4020266"/>
              <a:ext cx="247903" cy="19336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3647"/>
                  </a:lnTo>
                  <a:lnTo>
                    <a:pt x="247903" y="193364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FEC411F8-E9E9-1F70-3737-025B0F5D905A}"/>
                </a:ext>
              </a:extLst>
            </p:cNvPr>
            <p:cNvSpPr/>
            <p:nvPr/>
          </p:nvSpPr>
          <p:spPr>
            <a:xfrm>
              <a:off x="5228337" y="4020266"/>
              <a:ext cx="247903" cy="7602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60237"/>
                  </a:lnTo>
                  <a:lnTo>
                    <a:pt x="247903" y="760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1556D45-ACB3-3ABD-999A-9C4E291A15BA}"/>
                </a:ext>
              </a:extLst>
            </p:cNvPr>
            <p:cNvSpPr/>
            <p:nvPr/>
          </p:nvSpPr>
          <p:spPr>
            <a:xfrm>
              <a:off x="5843693" y="2846856"/>
              <a:ext cx="91440" cy="347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70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515DE40-29B2-92E5-A336-043770A8D160}"/>
                </a:ext>
              </a:extLst>
            </p:cNvPr>
            <p:cNvSpPr/>
            <p:nvPr/>
          </p:nvSpPr>
          <p:spPr>
            <a:xfrm>
              <a:off x="3228583" y="5193676"/>
              <a:ext cx="247903" cy="7602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60237"/>
                  </a:lnTo>
                  <a:lnTo>
                    <a:pt x="247903" y="760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D837647-AB12-4D3C-B79C-E57E093DD880}"/>
                </a:ext>
              </a:extLst>
            </p:cNvPr>
            <p:cNvSpPr/>
            <p:nvPr/>
          </p:nvSpPr>
          <p:spPr>
            <a:xfrm>
              <a:off x="3843939" y="4020266"/>
              <a:ext cx="91440" cy="347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70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7B74A70E-9AB6-D8F9-4ACF-AAB12213F81B}"/>
                </a:ext>
              </a:extLst>
            </p:cNvPr>
            <p:cNvSpPr/>
            <p:nvPr/>
          </p:nvSpPr>
          <p:spPr>
            <a:xfrm>
              <a:off x="3889659" y="2846856"/>
              <a:ext cx="1999754" cy="347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99754" y="0"/>
                  </a:moveTo>
                  <a:lnTo>
                    <a:pt x="1999754" y="173532"/>
                  </a:lnTo>
                  <a:lnTo>
                    <a:pt x="0" y="173532"/>
                  </a:lnTo>
                  <a:lnTo>
                    <a:pt x="0" y="3470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B5C50CE4-CAE7-8E55-2F27-AE5201C016BF}"/>
                </a:ext>
              </a:extLst>
            </p:cNvPr>
            <p:cNvSpPr/>
            <p:nvPr/>
          </p:nvSpPr>
          <p:spPr>
            <a:xfrm>
              <a:off x="5063068" y="202051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dirty="0"/>
                <a:t>Token (word)</a:t>
              </a:r>
              <a:endParaRPr lang="zh-TW" altLang="en-US" sz="3200" kern="1200" dirty="0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E559D092-C1A1-F211-756A-428ED467D2C9}"/>
                </a:ext>
              </a:extLst>
            </p:cNvPr>
            <p:cNvSpPr/>
            <p:nvPr/>
          </p:nvSpPr>
          <p:spPr>
            <a:xfrm>
              <a:off x="3063314" y="319392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Entry</a:t>
              </a:r>
              <a:endParaRPr lang="zh-TW" altLang="en-US" sz="3200" kern="1200" dirty="0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4AAC6AB-3EA6-798A-515C-07970DAB9C5C}"/>
                </a:ext>
              </a:extLst>
            </p:cNvPr>
            <p:cNvSpPr/>
            <p:nvPr/>
          </p:nvSpPr>
          <p:spPr>
            <a:xfrm>
              <a:off x="3063314" y="436733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Unit (IUs)</a:t>
              </a:r>
              <a:endParaRPr lang="zh-TW" altLang="en-US" sz="3200" kern="1200" dirty="0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65E5E81-1638-D743-9D79-F09A1EACF8B0}"/>
                </a:ext>
              </a:extLst>
            </p:cNvPr>
            <p:cNvSpPr/>
            <p:nvPr/>
          </p:nvSpPr>
          <p:spPr>
            <a:xfrm>
              <a:off x="3476486" y="554074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Card</a:t>
              </a:r>
              <a:endParaRPr lang="zh-TW" altLang="en-US" sz="3200" kern="1200" dirty="0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9FF298DF-5135-F343-C32B-F51FE5C4CCD7}"/>
                </a:ext>
              </a:extLst>
            </p:cNvPr>
            <p:cNvSpPr/>
            <p:nvPr/>
          </p:nvSpPr>
          <p:spPr>
            <a:xfrm>
              <a:off x="5063068" y="319392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Chunk (phrase)</a:t>
              </a:r>
              <a:endParaRPr lang="zh-TW" altLang="en-US" sz="3200" kern="1200" dirty="0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C52B4300-154A-EAC2-6C94-9EA0C3374B72}"/>
                </a:ext>
              </a:extLst>
            </p:cNvPr>
            <p:cNvSpPr/>
            <p:nvPr/>
          </p:nvSpPr>
          <p:spPr>
            <a:xfrm>
              <a:off x="5476242" y="4367331"/>
              <a:ext cx="1471588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Rez</a:t>
              </a:r>
              <a:endParaRPr lang="zh-TW" altLang="en-US" sz="3200" kern="1200" dirty="0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4A43141E-6767-E9F9-2B4C-50EE833BD7F7}"/>
                </a:ext>
              </a:extLst>
            </p:cNvPr>
            <p:cNvSpPr/>
            <p:nvPr/>
          </p:nvSpPr>
          <p:spPr>
            <a:xfrm>
              <a:off x="5476241" y="554074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Track</a:t>
              </a:r>
              <a:endParaRPr lang="zh-TW" altLang="en-US" sz="3200" kern="1200" dirty="0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73EDFC13-F72A-1566-A26F-DFB87F7E4430}"/>
                </a:ext>
              </a:extLst>
            </p:cNvPr>
            <p:cNvSpPr/>
            <p:nvPr/>
          </p:nvSpPr>
          <p:spPr>
            <a:xfrm>
              <a:off x="7062823" y="319392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 err="1"/>
                <a:t>TreeEntry</a:t>
              </a:r>
              <a:endParaRPr lang="zh-TW" altLang="en-US" sz="3200" kern="1200" dirty="0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D5D25135-ACAF-2954-916D-6D8FC963E391}"/>
                </a:ext>
              </a:extLst>
            </p:cNvPr>
            <p:cNvSpPr/>
            <p:nvPr/>
          </p:nvSpPr>
          <p:spPr>
            <a:xfrm>
              <a:off x="7475995" y="4367331"/>
              <a:ext cx="1652689" cy="826344"/>
            </a:xfrm>
            <a:custGeom>
              <a:avLst/>
              <a:gdLst>
                <a:gd name="connsiteX0" fmla="*/ 0 w 1652689"/>
                <a:gd name="connsiteY0" fmla="*/ 0 h 826344"/>
                <a:gd name="connsiteX1" fmla="*/ 1652689 w 1652689"/>
                <a:gd name="connsiteY1" fmla="*/ 0 h 826344"/>
                <a:gd name="connsiteX2" fmla="*/ 1652689 w 1652689"/>
                <a:gd name="connsiteY2" fmla="*/ 826344 h 826344"/>
                <a:gd name="connsiteX3" fmla="*/ 0 w 1652689"/>
                <a:gd name="connsiteY3" fmla="*/ 826344 h 826344"/>
                <a:gd name="connsiteX4" fmla="*/ 0 w 1652689"/>
                <a:gd name="connsiteY4" fmla="*/ 0 h 82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689" h="826344">
                  <a:moveTo>
                    <a:pt x="0" y="0"/>
                  </a:moveTo>
                  <a:lnTo>
                    <a:pt x="1652689" y="0"/>
                  </a:lnTo>
                  <a:lnTo>
                    <a:pt x="1652689" y="826344"/>
                  </a:lnTo>
                  <a:lnTo>
                    <a:pt x="0" y="8263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200" kern="1200" dirty="0"/>
                <a:t>Tree</a:t>
              </a:r>
              <a:endParaRPr lang="zh-TW" altLang="en-US" sz="3200" kern="1200" dirty="0"/>
            </a:p>
          </p:txBody>
        </p:sp>
      </p:grpSp>
      <p:sp>
        <p:nvSpPr>
          <p:cNvPr id="36" name="弧形 35">
            <a:extLst>
              <a:ext uri="{FF2B5EF4-FFF2-40B4-BE49-F238E27FC236}">
                <a16:creationId xmlns:a16="http://schemas.microsoft.com/office/drawing/2014/main" id="{DF7BE5FA-9795-D178-A2A5-A0E1509917CC}"/>
              </a:ext>
            </a:extLst>
          </p:cNvPr>
          <p:cNvSpPr/>
          <p:nvPr/>
        </p:nvSpPr>
        <p:spPr>
          <a:xfrm>
            <a:off x="6567016" y="2417265"/>
            <a:ext cx="247903" cy="39334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530D9115-7E3D-634B-6F22-A4F90B685F98}"/>
              </a:ext>
            </a:extLst>
          </p:cNvPr>
          <p:cNvSpPr/>
          <p:nvPr/>
        </p:nvSpPr>
        <p:spPr>
          <a:xfrm>
            <a:off x="6348307" y="2189019"/>
            <a:ext cx="714516" cy="4470400"/>
          </a:xfrm>
          <a:prstGeom prst="arc">
            <a:avLst>
              <a:gd name="adj1" fmla="val 16228774"/>
              <a:gd name="adj2" fmla="val 4880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0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61954-857A-1F63-1FB9-89CB1FFB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122A6FF-D176-A9A4-26C2-291ED11E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Three RezonateR objects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DC0B40E-0153-46D1-2703-8DC309B18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806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98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9933F3-F7D1-9C65-6218-8668E758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>
                <a:solidFill>
                  <a:schemeClr val="bg1"/>
                </a:solidFill>
              </a:rPr>
              <a:t>rezrObjs</a:t>
            </a:r>
            <a:endParaRPr lang="zh-TW" altLang="en-US" sz="32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D06B7-4578-64BF-817C-37F38075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altLang="zh-TW" sz="2300" dirty="0"/>
              <a:t>Each </a:t>
            </a:r>
            <a:r>
              <a:rPr lang="en-US" altLang="zh-TW" sz="2300" dirty="0" err="1"/>
              <a:t>rezrObj</a:t>
            </a:r>
            <a:r>
              <a:rPr lang="en-US" altLang="zh-TW" sz="2300" dirty="0"/>
              <a:t> has one </a:t>
            </a:r>
            <a:r>
              <a:rPr lang="en-US" altLang="zh-TW" sz="2300" dirty="0" err="1"/>
              <a:t>nodeMap</a:t>
            </a:r>
            <a:r>
              <a:rPr lang="en-US" altLang="zh-TW" sz="2300" dirty="0"/>
              <a:t>, several </a:t>
            </a:r>
            <a:r>
              <a:rPr lang="en-US" altLang="zh-TW" sz="2300" dirty="0" err="1"/>
              <a:t>rezrDFs</a:t>
            </a:r>
            <a:r>
              <a:rPr lang="en-US" altLang="zh-TW" sz="2300" dirty="0"/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31BCC4-ED74-484B-7C23-85D10A02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7" y="2112480"/>
            <a:ext cx="10515600" cy="167421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5A93E5-831E-9ABE-8BA2-B58377D1E5C2}"/>
              </a:ext>
            </a:extLst>
          </p:cNvPr>
          <p:cNvSpPr txBox="1">
            <a:spLocks/>
          </p:cNvSpPr>
          <p:nvPr/>
        </p:nvSpPr>
        <p:spPr>
          <a:xfrm>
            <a:off x="1428750" y="3823975"/>
            <a:ext cx="9334500" cy="185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300" dirty="0" err="1"/>
              <a:t>linkDF</a:t>
            </a:r>
            <a:r>
              <a:rPr lang="en-US" altLang="zh-TW" sz="2300" dirty="0"/>
              <a:t>: Links for forming trails from tracks, resonances from </a:t>
            </a:r>
            <a:r>
              <a:rPr lang="en-US" altLang="zh-TW" sz="2300" dirty="0" err="1"/>
              <a:t>rezes</a:t>
            </a:r>
            <a:r>
              <a:rPr lang="en-US" altLang="zh-TW" sz="2300" dirty="0"/>
              <a:t> (if they were present in the file)</a:t>
            </a:r>
          </a:p>
          <a:p>
            <a:pPr algn="ctr"/>
            <a:r>
              <a:rPr lang="en-US" altLang="zh-TW" sz="2300" dirty="0" err="1"/>
              <a:t>treeLinkDF</a:t>
            </a:r>
            <a:r>
              <a:rPr lang="en-US" altLang="zh-TW" sz="2300" dirty="0"/>
              <a:t>: Like </a:t>
            </a:r>
            <a:r>
              <a:rPr lang="en-US" altLang="zh-TW" sz="2300" dirty="0" err="1"/>
              <a:t>linkDF</a:t>
            </a:r>
            <a:r>
              <a:rPr lang="en-US" altLang="zh-TW" sz="2300" dirty="0"/>
              <a:t>, but links </a:t>
            </a:r>
            <a:r>
              <a:rPr lang="en-US" altLang="zh-TW" sz="2300" dirty="0" err="1"/>
              <a:t>treeEntry</a:t>
            </a:r>
            <a:r>
              <a:rPr lang="en-US" altLang="zh-TW" sz="2300" dirty="0"/>
              <a:t>-s together</a:t>
            </a:r>
          </a:p>
          <a:p>
            <a:pPr algn="ctr"/>
            <a:r>
              <a:rPr lang="en-US" altLang="zh-TW" sz="2300" dirty="0" err="1"/>
              <a:t>mergedDF</a:t>
            </a:r>
            <a:r>
              <a:rPr lang="en-US" altLang="zh-TW" sz="2300" dirty="0"/>
              <a:t>: Convenient way of viewing all chunks and words together</a:t>
            </a:r>
          </a:p>
        </p:txBody>
      </p:sp>
    </p:spTree>
    <p:extLst>
      <p:ext uri="{BB962C8B-B14F-4D97-AF65-F5344CB8AC3E}">
        <p14:creationId xmlns:p14="http://schemas.microsoft.com/office/powerpoint/2010/main" val="41791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DA45E2-4807-DF0A-600A-D636EE24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altLang="zh-TW"/>
              <a:t>nodeMaps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D3922F-50C4-3D7A-C5B3-A155DCDC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001959"/>
            <a:ext cx="9875259" cy="157226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1B304-5665-D97A-62AB-97C07AC7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392" y="4035280"/>
            <a:ext cx="7347408" cy="2398713"/>
          </a:xfrm>
        </p:spPr>
        <p:txBody>
          <a:bodyPr anchor="ctr">
            <a:noAutofit/>
          </a:bodyPr>
          <a:lstStyle/>
          <a:p>
            <a:r>
              <a:rPr lang="en-US" altLang="zh-TW" sz="2400" dirty="0"/>
              <a:t>.rez files: Mostly a huge map of ‘nodes’</a:t>
            </a:r>
          </a:p>
          <a:p>
            <a:r>
              <a:rPr lang="en-US" altLang="zh-TW" sz="2400" dirty="0"/>
              <a:t>Nodes include: Tokens (words), units (IUs), track, trail, rez, resonance, stack, tree, </a:t>
            </a:r>
            <a:r>
              <a:rPr lang="en-US" altLang="zh-TW" sz="2400" dirty="0" err="1"/>
              <a:t>treeEntry</a:t>
            </a:r>
            <a:r>
              <a:rPr lang="en-US" altLang="zh-TW" sz="2400" dirty="0"/>
              <a:t>, …</a:t>
            </a:r>
          </a:p>
          <a:p>
            <a:r>
              <a:rPr lang="en-US" altLang="zh-TW" sz="2400" dirty="0" err="1"/>
              <a:t>rezonateR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Organised</a:t>
            </a:r>
            <a:r>
              <a:rPr lang="en-US" altLang="zh-TW" sz="2400" dirty="0"/>
              <a:t> into subcategories: Instead of one flat node map, each node type is its own map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7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1655</Words>
  <Application>Microsoft Office PowerPoint</Application>
  <PresentationFormat>寬螢幕</PresentationFormat>
  <Paragraphs>158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佈景主題</vt:lpstr>
      <vt:lpstr>An introduction to RezonateR</vt:lpstr>
      <vt:lpstr>Why RezonateR?</vt:lpstr>
      <vt:lpstr>What can RezonateR do (that Rezonator can’t)?</vt:lpstr>
      <vt:lpstr>What do I need to use Rezonator?</vt:lpstr>
      <vt:lpstr>On to the import!</vt:lpstr>
      <vt:lpstr>The Secret Life of .rez files (Episode 1): From small to big</vt:lpstr>
      <vt:lpstr>Three RezonateR objects</vt:lpstr>
      <vt:lpstr>rezrObjs</vt:lpstr>
      <vt:lpstr>nodeMaps</vt:lpstr>
      <vt:lpstr>rezrDFs</vt:lpstr>
      <vt:lpstr>rezrDFs Perk 1: Field access labels</vt:lpstr>
      <vt:lpstr>rezrDFs Perk 2: Reloads</vt:lpstr>
      <vt:lpstr>rezrDFs Perk 2: Correspondences to nodeMaps</vt:lpstr>
      <vt:lpstr>Editing rezrDFs</vt:lpstr>
      <vt:lpstr>EasyEdit functions</vt:lpstr>
      <vt:lpstr>Quick and dirty tip!</vt:lpstr>
      <vt:lpstr>TidyRez</vt:lpstr>
      <vt:lpstr>TidyRez functions</vt:lpstr>
      <vt:lpstr>An interlude: Time and sequence</vt:lpstr>
      <vt:lpstr>addIsWordField</vt:lpstr>
      <vt:lpstr>addUnitSeq</vt:lpstr>
      <vt:lpstr>Updating Rezonator with external information: Workflow</vt:lpstr>
      <vt:lpstr>EasyTrack</vt:lpstr>
      <vt:lpstr>Anaphoric and cataphoric distance</vt:lpstr>
      <vt:lpstr>Tallying preceding and following mentions</vt:lpstr>
      <vt:lpstr>Counting competitors</vt:lpstr>
      <vt:lpstr>Adding trees: getAllTreeCorrespondences</vt:lpstr>
      <vt:lpstr>Connecting verb and referential expression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RezonateR</dc:title>
  <dc:creator>Ryan Lai</dc:creator>
  <cp:lastModifiedBy>Ryan Lai</cp:lastModifiedBy>
  <cp:revision>23</cp:revision>
  <dcterms:created xsi:type="dcterms:W3CDTF">2022-05-03T08:25:29Z</dcterms:created>
  <dcterms:modified xsi:type="dcterms:W3CDTF">2022-05-03T10:14:32Z</dcterms:modified>
</cp:coreProperties>
</file>