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BCD1D-B598-4C14-B60C-4A342F6E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3707F-A438-4296-AB08-19DC2D749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7A60B1-58D2-4CD4-AD09-B0866330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7295-E6E1-4337-AEFD-72043E81E2B4}" type="datetimeFigureOut">
              <a:rPr lang="zh-HK" altLang="en-US" smtClean="0"/>
              <a:t>23/7/2021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2E8BD9-FA73-4912-8F19-4BC3CD3D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0C6FD2-E977-47FF-9D2F-82EB89A9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49C-41E0-4967-B8F6-929641A5F9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4312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7EA2F-A1D8-42C0-8438-57CE77D1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C1B678-EB04-4720-891D-409605EBA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A1088F-9189-4391-93EB-834BB126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7295-E6E1-4337-AEFD-72043E81E2B4}" type="datetimeFigureOut">
              <a:rPr lang="zh-HK" altLang="en-US" smtClean="0"/>
              <a:t>23/7/2021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D64874-6051-4026-9957-26FA3DF7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6D37B0-FFA7-420F-B60A-FAA6D88E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49C-41E0-4967-B8F6-929641A5F9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6248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D6FEEF-B13D-4B4D-8D1A-312FA8307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94E424-4972-4E6F-9C06-0DDB85911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D1A0C1-23AF-4257-81F8-01CFA8DA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7295-E6E1-4337-AEFD-72043E81E2B4}" type="datetimeFigureOut">
              <a:rPr lang="zh-HK" altLang="en-US" smtClean="0"/>
              <a:t>23/7/2021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7A3B1A-D825-4D04-9B8A-48148FD8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760DD-4954-4B0C-B761-42F8C2FD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49C-41E0-4967-B8F6-929641A5F9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817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AF794-79C2-4553-8E6D-D87C0E5C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CA0C3B-06D8-46A9-B72E-6DCF9726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A871D8-CC48-4408-B1AB-FF654C45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7295-E6E1-4337-AEFD-72043E81E2B4}" type="datetimeFigureOut">
              <a:rPr lang="zh-HK" altLang="en-US" smtClean="0"/>
              <a:t>23/7/2021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9CB36-B5F8-4AA0-86AC-8AF04362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1120B1-8823-412A-AD39-16ADDB80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49C-41E0-4967-B8F6-929641A5F9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0125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B1912-1F9B-4972-BCCE-868E0AD8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D3D5F3-32F8-4D77-9AB0-542D6A26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0EBBE4-7400-4736-A0C3-3E9E6AAE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7295-E6E1-4337-AEFD-72043E81E2B4}" type="datetimeFigureOut">
              <a:rPr lang="zh-HK" altLang="en-US" smtClean="0"/>
              <a:t>23/7/2021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503436-298F-4ED5-8C80-9F6608C0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6F90E5-06AC-4E12-B3FC-63BCB152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49C-41E0-4967-B8F6-929641A5F9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8291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F374C-13E7-4C36-AFB9-2954D439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6172B-34A1-41CC-9CD3-352378ACD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F0B2B6-3374-4A72-BD9D-0B61FCAB7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F2DB8A-8C27-4813-9169-9F1A01BE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7295-E6E1-4337-AEFD-72043E81E2B4}" type="datetimeFigureOut">
              <a:rPr lang="zh-HK" altLang="en-US" smtClean="0"/>
              <a:t>23/7/2021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CEE434-91B8-47E6-BDC4-87422E98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09C05B-8F1C-4A20-93E8-7FC37CE8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49C-41E0-4967-B8F6-929641A5F9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7763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984BA-4123-4EB0-A453-BECF9D0C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1B1202-077C-4845-8A8E-CCE6F7CB4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D0AA2B-C6F2-4A57-8083-D5FC6F045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7DE61E-1067-48C0-94E2-D1063DB40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CC79AF-5C5C-4CA3-B5F2-0807D67A5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C0B907-DA88-4EF6-893C-F00F93CE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7295-E6E1-4337-AEFD-72043E81E2B4}" type="datetimeFigureOut">
              <a:rPr lang="zh-HK" altLang="en-US" smtClean="0"/>
              <a:t>23/7/2021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72DC95-33E7-42B0-BC76-719046A2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ACED6EB-3DF1-4917-9343-8E0D043E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49C-41E0-4967-B8F6-929641A5F9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30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74F28-16F3-4206-912D-88FE847C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5CCC94-45D6-4C4C-8ACA-2E0E532C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7295-E6E1-4337-AEFD-72043E81E2B4}" type="datetimeFigureOut">
              <a:rPr lang="zh-HK" altLang="en-US" smtClean="0"/>
              <a:t>23/7/2021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9C46C3-CAEF-4CD5-BF2B-7D5C206E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BDF4BB-97CD-4BFD-ABE2-DDF404FA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49C-41E0-4967-B8F6-929641A5F9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7037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B27845-EB6A-4F7A-AB85-EEE827BC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7295-E6E1-4337-AEFD-72043E81E2B4}" type="datetimeFigureOut">
              <a:rPr lang="zh-HK" altLang="en-US" smtClean="0"/>
              <a:t>23/7/2021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D45734B-9049-4601-9B43-8C4D2B60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806595-7B9D-4582-B36C-EDF8A328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49C-41E0-4967-B8F6-929641A5F9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3121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AA279-A740-44C5-9DC6-334C7242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DAF890-52F2-4904-92F6-E146F0907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6964D6-2283-4616-AF4B-C08BBDD05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6994ED-E551-4488-935C-E866E83F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7295-E6E1-4337-AEFD-72043E81E2B4}" type="datetimeFigureOut">
              <a:rPr lang="zh-HK" altLang="en-US" smtClean="0"/>
              <a:t>23/7/2021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20999D-C949-43B0-9221-D3E67090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DB8977-C6DC-4970-BDE2-D5967976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49C-41E0-4967-B8F6-929641A5F9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14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F0936-1D96-4AC3-A781-5FA21464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B3DAD2-A355-4CBA-B2CF-055336AB0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A3896B-05D5-426F-BAB5-972147B11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76ADDA-95B2-4478-B6E6-CD0DF4AD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E7295-E6E1-4337-AEFD-72043E81E2B4}" type="datetimeFigureOut">
              <a:rPr lang="zh-HK" altLang="en-US" smtClean="0"/>
              <a:t>23/7/2021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15A70C-99B3-4901-B43E-4E03B034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DFD6C7-E931-497D-B66B-5948FD6B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549C-41E0-4967-B8F6-929641A5F9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137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7739456-2339-4127-BB02-5AF0CD0A0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52ABCC-EBFC-49D7-BEA9-4FA2A985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948ABF-5E31-4FB4-A31A-FE76AA13F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7295-E6E1-4337-AEFD-72043E81E2B4}" type="datetimeFigureOut">
              <a:rPr lang="zh-HK" altLang="en-US" smtClean="0"/>
              <a:t>23/7/2021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30196C-0599-46F7-A9EB-E2C490DF1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D32312-B7C8-4317-86EB-2A1EE87C1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549C-41E0-4967-B8F6-929641A5F97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242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圖: 磁碟 4">
            <a:extLst>
              <a:ext uri="{FF2B5EF4-FFF2-40B4-BE49-F238E27FC236}">
                <a16:creationId xmlns:a16="http://schemas.microsoft.com/office/drawing/2014/main" id="{F7C0A604-17E7-449F-8DCE-36555AF93F0C}"/>
              </a:ext>
            </a:extLst>
          </p:cNvPr>
          <p:cNvSpPr/>
          <p:nvPr/>
        </p:nvSpPr>
        <p:spPr>
          <a:xfrm>
            <a:off x="1990725" y="1943100"/>
            <a:ext cx="1571625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.</a:t>
            </a:r>
            <a:r>
              <a:rPr lang="en-US" altLang="zh-HK" dirty="0" err="1"/>
              <a:t>rez</a:t>
            </a:r>
            <a:r>
              <a:rPr lang="en-US" altLang="zh-HK" dirty="0"/>
              <a:t> files</a:t>
            </a:r>
            <a:endParaRPr lang="zh-HK" altLang="en-US" dirty="0"/>
          </a:p>
        </p:txBody>
      </p:sp>
      <p:sp>
        <p:nvSpPr>
          <p:cNvPr id="6" name="流程圖: 磁碟 5">
            <a:extLst>
              <a:ext uri="{FF2B5EF4-FFF2-40B4-BE49-F238E27FC236}">
                <a16:creationId xmlns:a16="http://schemas.microsoft.com/office/drawing/2014/main" id="{487684AA-AA2B-4A4A-B899-757538CD77ED}"/>
              </a:ext>
            </a:extLst>
          </p:cNvPr>
          <p:cNvSpPr/>
          <p:nvPr/>
        </p:nvSpPr>
        <p:spPr>
          <a:xfrm>
            <a:off x="7696200" y="3867150"/>
            <a:ext cx="1571625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.</a:t>
            </a:r>
            <a:r>
              <a:rPr lang="en-US" altLang="zh-HK" dirty="0" err="1"/>
              <a:t>Rdata</a:t>
            </a:r>
            <a:r>
              <a:rPr lang="en-US" altLang="zh-HK" dirty="0"/>
              <a:t> files</a:t>
            </a:r>
          </a:p>
          <a:p>
            <a:pPr algn="ctr"/>
            <a:r>
              <a:rPr lang="en-US" altLang="zh-HK" dirty="0"/>
              <a:t>(ALL info)</a:t>
            </a:r>
            <a:endParaRPr lang="zh-HK" altLang="en-US" dirty="0"/>
          </a:p>
        </p:txBody>
      </p:sp>
      <p:sp>
        <p:nvSpPr>
          <p:cNvPr id="7" name="流程圖: 磁碟 6">
            <a:extLst>
              <a:ext uri="{FF2B5EF4-FFF2-40B4-BE49-F238E27FC236}">
                <a16:creationId xmlns:a16="http://schemas.microsoft.com/office/drawing/2014/main" id="{7C754937-6FA7-4FC1-A9B0-A7E750C8AD05}"/>
              </a:ext>
            </a:extLst>
          </p:cNvPr>
          <p:cNvSpPr/>
          <p:nvPr/>
        </p:nvSpPr>
        <p:spPr>
          <a:xfrm>
            <a:off x="4010025" y="4876800"/>
            <a:ext cx="1571625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.csv files</a:t>
            </a:r>
            <a:endParaRPr lang="zh-HK" altLang="en-US" dirty="0"/>
          </a:p>
        </p:txBody>
      </p:sp>
      <p:sp>
        <p:nvSpPr>
          <p:cNvPr id="9" name="流程圖: 磁碟 8">
            <a:extLst>
              <a:ext uri="{FF2B5EF4-FFF2-40B4-BE49-F238E27FC236}">
                <a16:creationId xmlns:a16="http://schemas.microsoft.com/office/drawing/2014/main" id="{9D2D7BAC-B7EE-4F50-A129-1A6DDF74BB31}"/>
              </a:ext>
            </a:extLst>
          </p:cNvPr>
          <p:cNvSpPr/>
          <p:nvPr/>
        </p:nvSpPr>
        <p:spPr>
          <a:xfrm>
            <a:off x="7696200" y="1038225"/>
            <a:ext cx="1571625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Extra formats (e.g. </a:t>
            </a:r>
            <a:r>
              <a:rPr lang="en-US" altLang="zh-HK" dirty="0" err="1"/>
              <a:t>pangloss</a:t>
            </a:r>
            <a:r>
              <a:rPr lang="en-US" altLang="zh-HK" dirty="0"/>
              <a:t>)</a:t>
            </a:r>
            <a:endParaRPr lang="zh-HK" altLang="en-US" dirty="0"/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EF9E917B-F2E2-4D96-BDD4-3E4824A9F45F}"/>
              </a:ext>
            </a:extLst>
          </p:cNvPr>
          <p:cNvSpPr/>
          <p:nvPr/>
        </p:nvSpPr>
        <p:spPr>
          <a:xfrm>
            <a:off x="5063856" y="2572026"/>
            <a:ext cx="1828800" cy="10191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err="1"/>
              <a:t>rezonateR</a:t>
            </a:r>
            <a:endParaRPr lang="zh-HK" altLang="en-US" dirty="0"/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160F8CA2-5388-4ADA-AB96-A0CD8B7AC09F}"/>
              </a:ext>
            </a:extLst>
          </p:cNvPr>
          <p:cNvSpPr/>
          <p:nvPr/>
        </p:nvSpPr>
        <p:spPr>
          <a:xfrm>
            <a:off x="266700" y="323850"/>
            <a:ext cx="1828800" cy="10191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 err="1"/>
              <a:t>Rezonator</a:t>
            </a:r>
            <a:endParaRPr lang="zh-HK" altLang="en-US" dirty="0"/>
          </a:p>
        </p:txBody>
      </p:sp>
      <p:sp>
        <p:nvSpPr>
          <p:cNvPr id="12" name="流程圖: 程序 11">
            <a:extLst>
              <a:ext uri="{FF2B5EF4-FFF2-40B4-BE49-F238E27FC236}">
                <a16:creationId xmlns:a16="http://schemas.microsoft.com/office/drawing/2014/main" id="{2974D81D-B3B0-4880-ADCE-66C4F7BF39F4}"/>
              </a:ext>
            </a:extLst>
          </p:cNvPr>
          <p:cNvSpPr/>
          <p:nvPr/>
        </p:nvSpPr>
        <p:spPr>
          <a:xfrm>
            <a:off x="819150" y="4686300"/>
            <a:ext cx="1828800" cy="10191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Spreadsheets</a:t>
            </a:r>
            <a:endParaRPr lang="zh-HK" altLang="en-US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29C605E8-8311-4860-8030-234BE9598ECC}"/>
              </a:ext>
            </a:extLst>
          </p:cNvPr>
          <p:cNvSpPr/>
          <p:nvPr/>
        </p:nvSpPr>
        <p:spPr>
          <a:xfrm rot="1587340">
            <a:off x="1642084" y="1519191"/>
            <a:ext cx="906831" cy="314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A4090010-0166-4969-ABE1-90C2A4D1A899}"/>
              </a:ext>
            </a:extLst>
          </p:cNvPr>
          <p:cNvSpPr/>
          <p:nvPr/>
        </p:nvSpPr>
        <p:spPr>
          <a:xfrm rot="12672731">
            <a:off x="2194534" y="1280989"/>
            <a:ext cx="906831" cy="314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7DABF552-0760-4425-A67C-73A1CB0E514A}"/>
              </a:ext>
            </a:extLst>
          </p:cNvPr>
          <p:cNvSpPr/>
          <p:nvPr/>
        </p:nvSpPr>
        <p:spPr>
          <a:xfrm rot="7863070">
            <a:off x="4072671" y="3971102"/>
            <a:ext cx="1262371" cy="35695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861ABC54-E3C0-4F32-87C5-8FBC96F90528}"/>
              </a:ext>
            </a:extLst>
          </p:cNvPr>
          <p:cNvSpPr/>
          <p:nvPr/>
        </p:nvSpPr>
        <p:spPr>
          <a:xfrm rot="18001392">
            <a:off x="4611526" y="4081213"/>
            <a:ext cx="1144369" cy="3116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5D68EF8F-AA5A-4767-AEF3-D9C1F459A94D}"/>
              </a:ext>
            </a:extLst>
          </p:cNvPr>
          <p:cNvSpPr/>
          <p:nvPr/>
        </p:nvSpPr>
        <p:spPr>
          <a:xfrm rot="11897333" flipV="1">
            <a:off x="3650833" y="2184550"/>
            <a:ext cx="1391420" cy="347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C900DB1A-5968-482D-99F8-6900FFAE1728}"/>
              </a:ext>
            </a:extLst>
          </p:cNvPr>
          <p:cNvSpPr/>
          <p:nvPr/>
        </p:nvSpPr>
        <p:spPr>
          <a:xfrm rot="1013009" flipV="1">
            <a:off x="3622558" y="2567968"/>
            <a:ext cx="1391420" cy="34776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38328472-8263-486D-AF32-C3382C9C7C26}"/>
              </a:ext>
            </a:extLst>
          </p:cNvPr>
          <p:cNvSpPr/>
          <p:nvPr/>
        </p:nvSpPr>
        <p:spPr>
          <a:xfrm rot="1013009" flipV="1">
            <a:off x="6887590" y="3255119"/>
            <a:ext cx="1391420" cy="34776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A188970A-6BBA-4BDE-B28B-21C1740778B7}"/>
              </a:ext>
            </a:extLst>
          </p:cNvPr>
          <p:cNvSpPr/>
          <p:nvPr/>
        </p:nvSpPr>
        <p:spPr>
          <a:xfrm rot="11942362" flipV="1">
            <a:off x="6231344" y="3835347"/>
            <a:ext cx="1391420" cy="34776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D75FDB05-5F36-4B10-8C77-A42FBA0839B4}"/>
              </a:ext>
            </a:extLst>
          </p:cNvPr>
          <p:cNvSpPr/>
          <p:nvPr/>
        </p:nvSpPr>
        <p:spPr>
          <a:xfrm rot="12055308">
            <a:off x="2702326" y="4899924"/>
            <a:ext cx="1262371" cy="356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45429F17-FA8D-43AD-9AEA-6855DF0C2B11}"/>
              </a:ext>
            </a:extLst>
          </p:cNvPr>
          <p:cNvSpPr/>
          <p:nvPr/>
        </p:nvSpPr>
        <p:spPr>
          <a:xfrm rot="1139036">
            <a:off x="2681575" y="5280041"/>
            <a:ext cx="1262371" cy="3569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644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Ryan Lai</dc:creator>
  <cp:lastModifiedBy>Ryan Lai</cp:lastModifiedBy>
  <cp:revision>1</cp:revision>
  <dcterms:created xsi:type="dcterms:W3CDTF">2021-07-23T09:03:24Z</dcterms:created>
  <dcterms:modified xsi:type="dcterms:W3CDTF">2021-07-23T09:10:08Z</dcterms:modified>
</cp:coreProperties>
</file>