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40"/>
  </p:notesMasterIdLst>
  <p:sldIdLst>
    <p:sldId id="256" r:id="rId2"/>
    <p:sldId id="321" r:id="rId3"/>
    <p:sldId id="316" r:id="rId4"/>
    <p:sldId id="336" r:id="rId5"/>
    <p:sldId id="373" r:id="rId6"/>
    <p:sldId id="360" r:id="rId7"/>
    <p:sldId id="369" r:id="rId8"/>
    <p:sldId id="361" r:id="rId9"/>
    <p:sldId id="364" r:id="rId10"/>
    <p:sldId id="370" r:id="rId11"/>
    <p:sldId id="362" r:id="rId12"/>
    <p:sldId id="363" r:id="rId13"/>
    <p:sldId id="359" r:id="rId14"/>
    <p:sldId id="351" r:id="rId15"/>
    <p:sldId id="350" r:id="rId16"/>
    <p:sldId id="365" r:id="rId17"/>
    <p:sldId id="372" r:id="rId18"/>
    <p:sldId id="371" r:id="rId19"/>
    <p:sldId id="366" r:id="rId20"/>
    <p:sldId id="358" r:id="rId21"/>
    <p:sldId id="367" r:id="rId22"/>
    <p:sldId id="324" r:id="rId23"/>
    <p:sldId id="368" r:id="rId24"/>
    <p:sldId id="375" r:id="rId25"/>
    <p:sldId id="317" r:id="rId26"/>
    <p:sldId id="318" r:id="rId27"/>
    <p:sldId id="319" r:id="rId28"/>
    <p:sldId id="349" r:id="rId29"/>
    <p:sldId id="323" r:id="rId30"/>
    <p:sldId id="374" r:id="rId31"/>
    <p:sldId id="337" r:id="rId32"/>
    <p:sldId id="328" r:id="rId33"/>
    <p:sldId id="346" r:id="rId34"/>
    <p:sldId id="320" r:id="rId35"/>
    <p:sldId id="329" r:id="rId36"/>
    <p:sldId id="348" r:id="rId37"/>
    <p:sldId id="326" r:id="rId38"/>
    <p:sldId id="32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9C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480D-90E1-43E4-8DBF-92FC78A053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753DF7-B655-43A4-BD21-B5B73DC72F39}">
      <dgm:prSet/>
      <dgm:spPr/>
      <dgm:t>
        <a:bodyPr/>
        <a:lstStyle/>
        <a:p>
          <a:r>
            <a:rPr lang="en-US" dirty="0" err="1"/>
            <a:t>Practise</a:t>
          </a:r>
          <a:endParaRPr lang="en-US" dirty="0"/>
        </a:p>
      </dgm:t>
    </dgm:pt>
    <dgm:pt modelId="{94A509FA-62CC-4B1F-9006-05A3C22066A7}" type="parTrans" cxnId="{4B7CCC08-E3BE-4F06-BAA1-C1EF754A742C}">
      <dgm:prSet/>
      <dgm:spPr/>
      <dgm:t>
        <a:bodyPr/>
        <a:lstStyle/>
        <a:p>
          <a:endParaRPr lang="en-US"/>
        </a:p>
      </dgm:t>
    </dgm:pt>
    <dgm:pt modelId="{5C76C08B-7D84-4023-BB5B-5C0E0CD6A2C7}" type="sibTrans" cxnId="{4B7CCC08-E3BE-4F06-BAA1-C1EF754A742C}">
      <dgm:prSet/>
      <dgm:spPr/>
      <dgm:t>
        <a:bodyPr/>
        <a:lstStyle/>
        <a:p>
          <a:endParaRPr lang="en-US"/>
        </a:p>
      </dgm:t>
    </dgm:pt>
    <dgm:pt modelId="{70A1F286-4AD5-4A97-9AB5-20B64CB64B9B}">
      <dgm:prSet custT="1"/>
      <dgm:spPr/>
      <dgm:t>
        <a:bodyPr/>
        <a:lstStyle/>
        <a:p>
          <a:r>
            <a:rPr lang="en-US" sz="2000"/>
            <a:t>Practise annotating resonance in SBC007 and justifying your response</a:t>
          </a:r>
          <a:endParaRPr lang="en-US" sz="2000" dirty="0"/>
        </a:p>
      </dgm:t>
    </dgm:pt>
    <dgm:pt modelId="{F531CCAF-DA6B-44F0-B1A0-26B404A0BDA0}" type="parTrans" cxnId="{21E1B078-2F71-4C80-A30C-12493E41723E}">
      <dgm:prSet/>
      <dgm:spPr/>
      <dgm:t>
        <a:bodyPr/>
        <a:lstStyle/>
        <a:p>
          <a:endParaRPr lang="en-US"/>
        </a:p>
      </dgm:t>
    </dgm:pt>
    <dgm:pt modelId="{F81A5B0B-9362-430F-9842-54BE7416E6F7}" type="sibTrans" cxnId="{21E1B078-2F71-4C80-A30C-12493E41723E}">
      <dgm:prSet/>
      <dgm:spPr/>
      <dgm:t>
        <a:bodyPr/>
        <a:lstStyle/>
        <a:p>
          <a:endParaRPr lang="en-US"/>
        </a:p>
      </dgm:t>
    </dgm:pt>
    <dgm:pt modelId="{0A5272B2-9FA2-4AF2-923F-F68ADCDBDC4B}">
      <dgm:prSet/>
      <dgm:spPr/>
      <dgm:t>
        <a:bodyPr/>
        <a:lstStyle/>
        <a:p>
          <a:r>
            <a:rPr lang="en-US"/>
            <a:t>Navigate</a:t>
          </a:r>
        </a:p>
      </dgm:t>
    </dgm:pt>
    <dgm:pt modelId="{351DE521-B004-4A95-825B-402BF0E162D3}" type="parTrans" cxnId="{172A1752-01E7-4681-82E5-A3D3EFD00090}">
      <dgm:prSet/>
      <dgm:spPr/>
      <dgm:t>
        <a:bodyPr/>
        <a:lstStyle/>
        <a:p>
          <a:endParaRPr lang="en-US"/>
        </a:p>
      </dgm:t>
    </dgm:pt>
    <dgm:pt modelId="{0972D7CA-8598-4CC8-97BD-8FF1B63F8E0A}" type="sibTrans" cxnId="{172A1752-01E7-4681-82E5-A3D3EFD00090}">
      <dgm:prSet/>
      <dgm:spPr/>
      <dgm:t>
        <a:bodyPr/>
        <a:lstStyle/>
        <a:p>
          <a:endParaRPr lang="en-US"/>
        </a:p>
      </dgm:t>
    </dgm:pt>
    <dgm:pt modelId="{894E6F76-A5D4-4E5E-893D-93622B38073D}">
      <dgm:prSet custT="1"/>
      <dgm:spPr/>
      <dgm:t>
        <a:bodyPr/>
        <a:lstStyle/>
        <a:p>
          <a:r>
            <a:rPr lang="en-US" sz="2000"/>
            <a:t>Navigate between groups of resonances in Rezonator using the Clique pane</a:t>
          </a:r>
        </a:p>
      </dgm:t>
    </dgm:pt>
    <dgm:pt modelId="{608FCAE5-B11E-49DC-B158-6A6606FA2B72}" type="parTrans" cxnId="{802B46B0-44F7-42C7-A18A-6FFCE7A127D3}">
      <dgm:prSet/>
      <dgm:spPr/>
      <dgm:t>
        <a:bodyPr/>
        <a:lstStyle/>
        <a:p>
          <a:endParaRPr lang="en-US"/>
        </a:p>
      </dgm:t>
    </dgm:pt>
    <dgm:pt modelId="{63FAF0C4-42E4-4240-84AB-0FA86E3321A4}" type="sibTrans" cxnId="{802B46B0-44F7-42C7-A18A-6FFCE7A127D3}">
      <dgm:prSet/>
      <dgm:spPr/>
      <dgm:t>
        <a:bodyPr/>
        <a:lstStyle/>
        <a:p>
          <a:endParaRPr lang="en-US"/>
        </a:p>
      </dgm:t>
    </dgm:pt>
    <dgm:pt modelId="{5B288A0D-B448-483F-963F-CB6D6CAC250A}">
      <dgm:prSet/>
      <dgm:spPr/>
      <dgm:t>
        <a:bodyPr/>
        <a:lstStyle/>
        <a:p>
          <a:r>
            <a:rPr lang="en-US"/>
            <a:t>Understand</a:t>
          </a:r>
        </a:p>
      </dgm:t>
    </dgm:pt>
    <dgm:pt modelId="{A1528E02-34D7-41B3-B4D0-D80AA32A01ED}" type="parTrans" cxnId="{2D362B3F-C4B4-46A6-9D1C-7F26BE054751}">
      <dgm:prSet/>
      <dgm:spPr/>
      <dgm:t>
        <a:bodyPr/>
        <a:lstStyle/>
        <a:p>
          <a:endParaRPr lang="en-US"/>
        </a:p>
      </dgm:t>
    </dgm:pt>
    <dgm:pt modelId="{9C07B2CF-9E71-484B-89A2-139D268BF2A9}" type="sibTrans" cxnId="{2D362B3F-C4B4-46A6-9D1C-7F26BE054751}">
      <dgm:prSet/>
      <dgm:spPr/>
      <dgm:t>
        <a:bodyPr/>
        <a:lstStyle/>
        <a:p>
          <a:endParaRPr lang="en-US"/>
        </a:p>
      </dgm:t>
    </dgm:pt>
    <dgm:pt modelId="{6AA43E47-2552-49A7-84E3-B76E6A0E275D}">
      <dgm:prSet custT="1"/>
      <dgm:spPr/>
      <dgm:t>
        <a:bodyPr/>
        <a:lstStyle/>
        <a:p>
          <a:r>
            <a:rPr lang="en-US" sz="2000" dirty="0"/>
            <a:t>Understand the three components of the stance triangle</a:t>
          </a:r>
        </a:p>
      </dgm:t>
    </dgm:pt>
    <dgm:pt modelId="{F85000CB-34EB-47D0-A0AD-2148E915CE83}" type="parTrans" cxnId="{0E483AA2-F73B-40AC-94E1-B96F98C6E952}">
      <dgm:prSet/>
      <dgm:spPr/>
      <dgm:t>
        <a:bodyPr/>
        <a:lstStyle/>
        <a:p>
          <a:endParaRPr lang="en-US"/>
        </a:p>
      </dgm:t>
    </dgm:pt>
    <dgm:pt modelId="{AF4DA3AB-BA19-481E-8D21-9B546CA59306}" type="sibTrans" cxnId="{0E483AA2-F73B-40AC-94E1-B96F98C6E952}">
      <dgm:prSet/>
      <dgm:spPr/>
      <dgm:t>
        <a:bodyPr/>
        <a:lstStyle/>
        <a:p>
          <a:endParaRPr lang="en-US"/>
        </a:p>
      </dgm:t>
    </dgm:pt>
    <dgm:pt modelId="{5C0AFA93-0D25-4307-812F-69E807A130F4}">
      <dgm:prSet/>
      <dgm:spPr/>
      <dgm:t>
        <a:bodyPr/>
        <a:lstStyle/>
        <a:p>
          <a:r>
            <a:rPr lang="en-US"/>
            <a:t>Distinguish</a:t>
          </a:r>
        </a:p>
      </dgm:t>
    </dgm:pt>
    <dgm:pt modelId="{0AC8B907-CC2B-4B15-B7C1-B60BD4E364F6}" type="parTrans" cxnId="{E3CAF8D1-77B0-4A86-AA83-BC29F7B7AFE9}">
      <dgm:prSet/>
      <dgm:spPr/>
      <dgm:t>
        <a:bodyPr/>
        <a:lstStyle/>
        <a:p>
          <a:endParaRPr lang="en-US"/>
        </a:p>
      </dgm:t>
    </dgm:pt>
    <dgm:pt modelId="{DE92FD00-25C7-4743-8359-B61367E8D193}" type="sibTrans" cxnId="{E3CAF8D1-77B0-4A86-AA83-BC29F7B7AFE9}">
      <dgm:prSet/>
      <dgm:spPr/>
      <dgm:t>
        <a:bodyPr/>
        <a:lstStyle/>
        <a:p>
          <a:endParaRPr lang="en-US"/>
        </a:p>
      </dgm:t>
    </dgm:pt>
    <dgm:pt modelId="{5190161B-F484-4A1A-BD89-B57262EFC0AD}">
      <dgm:prSet custT="1"/>
      <dgm:spPr/>
      <dgm:t>
        <a:bodyPr/>
        <a:lstStyle/>
        <a:p>
          <a:r>
            <a:rPr lang="en-US" sz="2000" dirty="0"/>
            <a:t>Distinguish between different motivations for absence of resonance: Expressing a stance differential vs. ellipsis.</a:t>
          </a:r>
        </a:p>
      </dgm:t>
    </dgm:pt>
    <dgm:pt modelId="{7ABCED44-E184-44E0-9E01-F4756B3CD1AB}" type="parTrans" cxnId="{2BA399BA-A835-423C-9D76-610A43E7D666}">
      <dgm:prSet/>
      <dgm:spPr/>
      <dgm:t>
        <a:bodyPr/>
        <a:lstStyle/>
        <a:p>
          <a:endParaRPr lang="en-US"/>
        </a:p>
      </dgm:t>
    </dgm:pt>
    <dgm:pt modelId="{EF8762A2-9AF3-4B5C-B29E-A1DCD987AE92}" type="sibTrans" cxnId="{2BA399BA-A835-423C-9D76-610A43E7D666}">
      <dgm:prSet/>
      <dgm:spPr/>
      <dgm:t>
        <a:bodyPr/>
        <a:lstStyle/>
        <a:p>
          <a:endParaRPr lang="en-US"/>
        </a:p>
      </dgm:t>
    </dgm:pt>
    <dgm:pt modelId="{766F3AF3-2826-49C0-8C82-26821BCB2B8E}">
      <dgm:prSet/>
      <dgm:spPr/>
      <dgm:t>
        <a:bodyPr/>
        <a:lstStyle/>
        <a:p>
          <a:r>
            <a:rPr lang="en-US" dirty="0"/>
            <a:t>Appreciate</a:t>
          </a:r>
        </a:p>
      </dgm:t>
    </dgm:pt>
    <dgm:pt modelId="{E3785CE5-CD34-4C53-820B-E46FDDBEB520}" type="parTrans" cxnId="{46934619-14CF-464C-9076-E5278716CBD0}">
      <dgm:prSet/>
      <dgm:spPr/>
      <dgm:t>
        <a:bodyPr/>
        <a:lstStyle/>
        <a:p>
          <a:endParaRPr lang="en-US"/>
        </a:p>
      </dgm:t>
    </dgm:pt>
    <dgm:pt modelId="{9C1F8C30-8319-4079-972F-F872B3A7980D}" type="sibTrans" cxnId="{46934619-14CF-464C-9076-E5278716CBD0}">
      <dgm:prSet/>
      <dgm:spPr/>
      <dgm:t>
        <a:bodyPr/>
        <a:lstStyle/>
        <a:p>
          <a:endParaRPr lang="en-US"/>
        </a:p>
      </dgm:t>
    </dgm:pt>
    <dgm:pt modelId="{725A0095-D1F5-4D08-8925-2AA55F6B3A9A}">
      <dgm:prSet custT="1"/>
      <dgm:spPr/>
      <dgm:t>
        <a:bodyPr/>
        <a:lstStyle/>
        <a:p>
          <a:r>
            <a:rPr lang="en-US" sz="2000" dirty="0"/>
            <a:t>Appreciate the diversity of ways to express stance alignment in language</a:t>
          </a:r>
        </a:p>
      </dgm:t>
    </dgm:pt>
    <dgm:pt modelId="{7B256EE8-D49C-4BB8-A471-5B30EBED6E32}" type="parTrans" cxnId="{AC896762-05BA-4EF9-B036-23BC9BC2824A}">
      <dgm:prSet/>
      <dgm:spPr/>
      <dgm:t>
        <a:bodyPr/>
        <a:lstStyle/>
        <a:p>
          <a:endParaRPr lang="en-US"/>
        </a:p>
      </dgm:t>
    </dgm:pt>
    <dgm:pt modelId="{4C4452B7-7765-4F64-B6A5-2A866F2C40D0}" type="sibTrans" cxnId="{AC896762-05BA-4EF9-B036-23BC9BC2824A}">
      <dgm:prSet/>
      <dgm:spPr/>
      <dgm:t>
        <a:bodyPr/>
        <a:lstStyle/>
        <a:p>
          <a:endParaRPr lang="en-US"/>
        </a:p>
      </dgm:t>
    </dgm:pt>
    <dgm:pt modelId="{6FC20CE3-A187-4A7B-BB51-512F6372A646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246F1A21-F764-4333-8F75-72F6F4698C9E}" type="parTrans" cxnId="{E3091018-A562-4E36-B99C-B60A268238B0}">
      <dgm:prSet/>
      <dgm:spPr/>
      <dgm:t>
        <a:bodyPr/>
        <a:lstStyle/>
        <a:p>
          <a:endParaRPr lang="zh-HK" altLang="en-US"/>
        </a:p>
      </dgm:t>
    </dgm:pt>
    <dgm:pt modelId="{53C270F5-7D16-4938-AE2D-8EDB00C8CF47}" type="sibTrans" cxnId="{E3091018-A562-4E36-B99C-B60A268238B0}">
      <dgm:prSet/>
      <dgm:spPr/>
      <dgm:t>
        <a:bodyPr/>
        <a:lstStyle/>
        <a:p>
          <a:endParaRPr lang="zh-HK" altLang="en-US"/>
        </a:p>
      </dgm:t>
    </dgm:pt>
    <dgm:pt modelId="{4E75FD50-9775-448A-9779-B312EDC06BDD}">
      <dgm:prSet custT="1"/>
      <dgm:spPr/>
      <dgm:t>
        <a:bodyPr/>
        <a:lstStyle/>
        <a:p>
          <a:r>
            <a:rPr lang="en-US" sz="2000" dirty="0"/>
            <a:t>Identify expressions of epistemic stance in conversation</a:t>
          </a:r>
        </a:p>
      </dgm:t>
    </dgm:pt>
    <dgm:pt modelId="{67208901-4E81-43EB-A131-5FA06920C420}" type="parTrans" cxnId="{569E2C59-C620-436A-9F97-356A0720AEDE}">
      <dgm:prSet/>
      <dgm:spPr/>
      <dgm:t>
        <a:bodyPr/>
        <a:lstStyle/>
        <a:p>
          <a:endParaRPr lang="zh-HK" altLang="en-US"/>
        </a:p>
      </dgm:t>
    </dgm:pt>
    <dgm:pt modelId="{AE409F19-3904-4C87-AEAE-CD35153B48A1}" type="sibTrans" cxnId="{569E2C59-C620-436A-9F97-356A0720AEDE}">
      <dgm:prSet/>
      <dgm:spPr/>
      <dgm:t>
        <a:bodyPr/>
        <a:lstStyle/>
        <a:p>
          <a:endParaRPr lang="zh-HK" altLang="en-US"/>
        </a:p>
      </dgm:t>
    </dgm:pt>
    <dgm:pt modelId="{385B0F6A-CDDD-46DE-8795-B14253693CD5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9946AA29-E8E8-4306-93E5-50E9E7DCB655}" type="parTrans" cxnId="{878D9295-19AF-457C-B39F-D34059CF50CE}">
      <dgm:prSet/>
      <dgm:spPr/>
      <dgm:t>
        <a:bodyPr/>
        <a:lstStyle/>
        <a:p>
          <a:endParaRPr lang="zh-HK" altLang="en-US"/>
        </a:p>
      </dgm:t>
    </dgm:pt>
    <dgm:pt modelId="{A09D1780-F25B-470B-BA37-93DF2B08C4B4}" type="sibTrans" cxnId="{878D9295-19AF-457C-B39F-D34059CF50CE}">
      <dgm:prSet/>
      <dgm:spPr/>
      <dgm:t>
        <a:bodyPr/>
        <a:lstStyle/>
        <a:p>
          <a:endParaRPr lang="zh-HK" altLang="en-US"/>
        </a:p>
      </dgm:t>
    </dgm:pt>
    <dgm:pt modelId="{F26FE731-417A-45D1-A907-8031F335A675}">
      <dgm:prSet custT="1"/>
      <dgm:spPr/>
      <dgm:t>
        <a:bodyPr/>
        <a:lstStyle/>
        <a:p>
          <a:r>
            <a:rPr lang="en-US" altLang="zh-HK" sz="2000" dirty="0"/>
            <a:t>Use epistemic access to help </a:t>
          </a:r>
          <a:r>
            <a:rPr lang="en-US" altLang="zh-HK" sz="2000" dirty="0" err="1"/>
            <a:t>recognise</a:t>
          </a:r>
          <a:r>
            <a:rPr lang="en-US" altLang="zh-HK" sz="2000" dirty="0"/>
            <a:t> actions in conversation</a:t>
          </a:r>
          <a:endParaRPr lang="zh-HK" altLang="en-US" sz="2000" dirty="0"/>
        </a:p>
      </dgm:t>
    </dgm:pt>
    <dgm:pt modelId="{D1C04106-E1DC-4017-B7DB-E24AEB7A9B05}" type="parTrans" cxnId="{2B16C507-5287-4389-8E6A-19AFEB5115F4}">
      <dgm:prSet/>
      <dgm:spPr/>
      <dgm:t>
        <a:bodyPr/>
        <a:lstStyle/>
        <a:p>
          <a:endParaRPr lang="zh-HK" altLang="en-US"/>
        </a:p>
      </dgm:t>
    </dgm:pt>
    <dgm:pt modelId="{6232105F-A6CF-4BB6-AB1E-4D552B55761E}" type="sibTrans" cxnId="{2B16C507-5287-4389-8E6A-19AFEB5115F4}">
      <dgm:prSet/>
      <dgm:spPr/>
      <dgm:t>
        <a:bodyPr/>
        <a:lstStyle/>
        <a:p>
          <a:endParaRPr lang="zh-HK" altLang="en-US"/>
        </a:p>
      </dgm:t>
    </dgm:pt>
    <dgm:pt modelId="{8218B63E-955A-41E9-8A8E-2D373C670772}" type="pres">
      <dgm:prSet presAssocID="{775D480D-90E1-43E4-8DBF-92FC78A05346}" presName="Name0" presStyleCnt="0">
        <dgm:presLayoutVars>
          <dgm:dir/>
          <dgm:animLvl val="lvl"/>
          <dgm:resizeHandles val="exact"/>
        </dgm:presLayoutVars>
      </dgm:prSet>
      <dgm:spPr/>
    </dgm:pt>
    <dgm:pt modelId="{A9ADB1C1-9168-470F-B18E-8AEFDC7BB474}" type="pres">
      <dgm:prSet presAssocID="{766F3AF3-2826-49C0-8C82-26821BCB2B8E}" presName="boxAndChildren" presStyleCnt="0"/>
      <dgm:spPr/>
    </dgm:pt>
    <dgm:pt modelId="{11886B23-88AA-4616-95D8-209311E50BC0}" type="pres">
      <dgm:prSet presAssocID="{766F3AF3-2826-49C0-8C82-26821BCB2B8E}" presName="parentTextBox" presStyleLbl="alignNode1" presStyleIdx="0" presStyleCnt="7"/>
      <dgm:spPr/>
    </dgm:pt>
    <dgm:pt modelId="{451A1B87-9B56-483C-85EA-700D1B09664C}" type="pres">
      <dgm:prSet presAssocID="{766F3AF3-2826-49C0-8C82-26821BCB2B8E}" presName="descendantBox" presStyleLbl="bgAccFollowNode1" presStyleIdx="0" presStyleCnt="7"/>
      <dgm:spPr/>
    </dgm:pt>
    <dgm:pt modelId="{100E0DF6-4F65-40F0-89B1-B03104EA780C}" type="pres">
      <dgm:prSet presAssocID="{DE92FD00-25C7-4743-8359-B61367E8D193}" presName="sp" presStyleCnt="0"/>
      <dgm:spPr/>
    </dgm:pt>
    <dgm:pt modelId="{B2ECA196-7ADE-4F14-BCF1-ABEBCC3DA11D}" type="pres">
      <dgm:prSet presAssocID="{5C0AFA93-0D25-4307-812F-69E807A130F4}" presName="arrowAndChildren" presStyleCnt="0"/>
      <dgm:spPr/>
    </dgm:pt>
    <dgm:pt modelId="{F7889590-8478-430A-8536-3A9A01EE578E}" type="pres">
      <dgm:prSet presAssocID="{5C0AFA93-0D25-4307-812F-69E807A130F4}" presName="parentTextArrow" presStyleLbl="node1" presStyleIdx="0" presStyleCnt="0"/>
      <dgm:spPr/>
    </dgm:pt>
    <dgm:pt modelId="{2C2525B8-3D71-46CC-A60B-121B42FBA36F}" type="pres">
      <dgm:prSet presAssocID="{5C0AFA93-0D25-4307-812F-69E807A130F4}" presName="arrow" presStyleLbl="alignNode1" presStyleIdx="1" presStyleCnt="7"/>
      <dgm:spPr/>
    </dgm:pt>
    <dgm:pt modelId="{82C15F18-4365-4F5E-B798-5F686E792758}" type="pres">
      <dgm:prSet presAssocID="{5C0AFA93-0D25-4307-812F-69E807A130F4}" presName="descendantArrow" presStyleLbl="bgAccFollowNode1" presStyleIdx="1" presStyleCnt="7"/>
      <dgm:spPr/>
    </dgm:pt>
    <dgm:pt modelId="{A2EAAC83-0AA4-4084-B5C0-452F1707BD3B}" type="pres">
      <dgm:prSet presAssocID="{9C07B2CF-9E71-484B-89A2-139D268BF2A9}" presName="sp" presStyleCnt="0"/>
      <dgm:spPr/>
    </dgm:pt>
    <dgm:pt modelId="{CD574ACB-2A51-48A9-B574-959987E2C6EB}" type="pres">
      <dgm:prSet presAssocID="{5B288A0D-B448-483F-963F-CB6D6CAC250A}" presName="arrowAndChildren" presStyleCnt="0"/>
      <dgm:spPr/>
    </dgm:pt>
    <dgm:pt modelId="{6F947DAF-B9F0-4FA3-AFDB-EF446C26376E}" type="pres">
      <dgm:prSet presAssocID="{5B288A0D-B448-483F-963F-CB6D6CAC250A}" presName="parentTextArrow" presStyleLbl="node1" presStyleIdx="0" presStyleCnt="0"/>
      <dgm:spPr/>
    </dgm:pt>
    <dgm:pt modelId="{CE90498F-2F49-4F6C-82D8-12DB41C81A3A}" type="pres">
      <dgm:prSet presAssocID="{5B288A0D-B448-483F-963F-CB6D6CAC250A}" presName="arrow" presStyleLbl="alignNode1" presStyleIdx="2" presStyleCnt="7"/>
      <dgm:spPr/>
    </dgm:pt>
    <dgm:pt modelId="{07AE5141-4A85-466E-8BA2-307F696FA1FF}" type="pres">
      <dgm:prSet presAssocID="{5B288A0D-B448-483F-963F-CB6D6CAC250A}" presName="descendantArrow" presStyleLbl="bgAccFollowNode1" presStyleIdx="2" presStyleCnt="7"/>
      <dgm:spPr/>
    </dgm:pt>
    <dgm:pt modelId="{5552611B-73A8-44EA-8C50-0469D128509F}" type="pres">
      <dgm:prSet presAssocID="{0972D7CA-8598-4CC8-97BD-8FF1B63F8E0A}" presName="sp" presStyleCnt="0"/>
      <dgm:spPr/>
    </dgm:pt>
    <dgm:pt modelId="{DCDEB9F4-7984-4351-A9E1-6814240D7A2A}" type="pres">
      <dgm:prSet presAssocID="{0A5272B2-9FA2-4AF2-923F-F68ADCDBDC4B}" presName="arrowAndChildren" presStyleCnt="0"/>
      <dgm:spPr/>
    </dgm:pt>
    <dgm:pt modelId="{E394B91E-8C06-4864-B9D2-B72193CD1D59}" type="pres">
      <dgm:prSet presAssocID="{0A5272B2-9FA2-4AF2-923F-F68ADCDBDC4B}" presName="parentTextArrow" presStyleLbl="node1" presStyleIdx="0" presStyleCnt="0"/>
      <dgm:spPr/>
    </dgm:pt>
    <dgm:pt modelId="{53F93D63-1B87-4CB2-8C80-F0034FBA26D0}" type="pres">
      <dgm:prSet presAssocID="{0A5272B2-9FA2-4AF2-923F-F68ADCDBDC4B}" presName="arrow" presStyleLbl="alignNode1" presStyleIdx="3" presStyleCnt="7"/>
      <dgm:spPr/>
    </dgm:pt>
    <dgm:pt modelId="{5E4C83AE-BF0D-4738-B0BB-AB1880857224}" type="pres">
      <dgm:prSet presAssocID="{0A5272B2-9FA2-4AF2-923F-F68ADCDBDC4B}" presName="descendantArrow" presStyleLbl="bgAccFollowNode1" presStyleIdx="3" presStyleCnt="7"/>
      <dgm:spPr/>
    </dgm:pt>
    <dgm:pt modelId="{F5FDAE1F-9B46-4802-B2F4-5B80E8F53FFA}" type="pres">
      <dgm:prSet presAssocID="{5C76C08B-7D84-4023-BB5B-5C0E0CD6A2C7}" presName="sp" presStyleCnt="0"/>
      <dgm:spPr/>
    </dgm:pt>
    <dgm:pt modelId="{1A42219A-00EE-404B-9989-C1720D01BFA7}" type="pres">
      <dgm:prSet presAssocID="{DB753DF7-B655-43A4-BD21-B5B73DC72F39}" presName="arrowAndChildren" presStyleCnt="0"/>
      <dgm:spPr/>
    </dgm:pt>
    <dgm:pt modelId="{C2503477-9B8A-42EB-97C4-C66C4C62DD0E}" type="pres">
      <dgm:prSet presAssocID="{DB753DF7-B655-43A4-BD21-B5B73DC72F39}" presName="parentTextArrow" presStyleLbl="node1" presStyleIdx="0" presStyleCnt="0"/>
      <dgm:spPr/>
    </dgm:pt>
    <dgm:pt modelId="{8E8C820D-15D9-4023-8352-E45DB8004CEF}" type="pres">
      <dgm:prSet presAssocID="{DB753DF7-B655-43A4-BD21-B5B73DC72F39}" presName="arrow" presStyleLbl="alignNode1" presStyleIdx="4" presStyleCnt="7"/>
      <dgm:spPr/>
    </dgm:pt>
    <dgm:pt modelId="{D20C57A5-E8F5-4150-82E5-8D8F1B1E2C4F}" type="pres">
      <dgm:prSet presAssocID="{DB753DF7-B655-43A4-BD21-B5B73DC72F39}" presName="descendantArrow" presStyleLbl="bgAccFollowNode1" presStyleIdx="4" presStyleCnt="7"/>
      <dgm:spPr/>
    </dgm:pt>
    <dgm:pt modelId="{0C2AA69B-DE23-4CDA-8E6B-66BF97D3F690}" type="pres">
      <dgm:prSet presAssocID="{A09D1780-F25B-470B-BA37-93DF2B08C4B4}" presName="sp" presStyleCnt="0"/>
      <dgm:spPr/>
    </dgm:pt>
    <dgm:pt modelId="{EAA86374-26C5-4A37-BB24-A876D6A47F1B}" type="pres">
      <dgm:prSet presAssocID="{385B0F6A-CDDD-46DE-8795-B14253693CD5}" presName="arrowAndChildren" presStyleCnt="0"/>
      <dgm:spPr/>
    </dgm:pt>
    <dgm:pt modelId="{E2883C50-CD70-41FA-BE48-269D38412EB2}" type="pres">
      <dgm:prSet presAssocID="{385B0F6A-CDDD-46DE-8795-B14253693CD5}" presName="parentTextArrow" presStyleLbl="node1" presStyleIdx="0" presStyleCnt="0"/>
      <dgm:spPr/>
    </dgm:pt>
    <dgm:pt modelId="{6EE5B6D1-7740-4175-8A7D-AD86C87F1206}" type="pres">
      <dgm:prSet presAssocID="{385B0F6A-CDDD-46DE-8795-B14253693CD5}" presName="arrow" presStyleLbl="alignNode1" presStyleIdx="5" presStyleCnt="7"/>
      <dgm:spPr/>
    </dgm:pt>
    <dgm:pt modelId="{F86024E5-4035-42A6-AE10-C1D71745DD9E}" type="pres">
      <dgm:prSet presAssocID="{385B0F6A-CDDD-46DE-8795-B14253693CD5}" presName="descendantArrow" presStyleLbl="bgAccFollowNode1" presStyleIdx="5" presStyleCnt="7"/>
      <dgm:spPr/>
    </dgm:pt>
    <dgm:pt modelId="{225FDCB9-D35C-48AF-B751-AD7D7E0EFFA2}" type="pres">
      <dgm:prSet presAssocID="{53C270F5-7D16-4938-AE2D-8EDB00C8CF47}" presName="sp" presStyleCnt="0"/>
      <dgm:spPr/>
    </dgm:pt>
    <dgm:pt modelId="{97B25EFC-3454-4237-8C22-33AD6A1259BD}" type="pres">
      <dgm:prSet presAssocID="{6FC20CE3-A187-4A7B-BB51-512F6372A646}" presName="arrowAndChildren" presStyleCnt="0"/>
      <dgm:spPr/>
    </dgm:pt>
    <dgm:pt modelId="{01649AD0-CD86-45FB-B6D9-7C7BAA484435}" type="pres">
      <dgm:prSet presAssocID="{6FC20CE3-A187-4A7B-BB51-512F6372A646}" presName="parentTextArrow" presStyleLbl="node1" presStyleIdx="0" presStyleCnt="0"/>
      <dgm:spPr/>
    </dgm:pt>
    <dgm:pt modelId="{A26CC1DF-D6CD-4D0E-9619-AECDBBFB6676}" type="pres">
      <dgm:prSet presAssocID="{6FC20CE3-A187-4A7B-BB51-512F6372A646}" presName="arrow" presStyleLbl="alignNode1" presStyleIdx="6" presStyleCnt="7"/>
      <dgm:spPr/>
    </dgm:pt>
    <dgm:pt modelId="{7EAC49C6-929A-4562-8EA4-9444F8378E35}" type="pres">
      <dgm:prSet presAssocID="{6FC20CE3-A187-4A7B-BB51-512F6372A646}" presName="descendantArrow" presStyleLbl="bgAccFollowNode1" presStyleIdx="6" presStyleCnt="7"/>
      <dgm:spPr/>
    </dgm:pt>
  </dgm:ptLst>
  <dgm:cxnLst>
    <dgm:cxn modelId="{2B16C507-5287-4389-8E6A-19AFEB5115F4}" srcId="{385B0F6A-CDDD-46DE-8795-B14253693CD5}" destId="{F26FE731-417A-45D1-A907-8031F335A675}" srcOrd="0" destOrd="0" parTransId="{D1C04106-E1DC-4017-B7DB-E24AEB7A9B05}" sibTransId="{6232105F-A6CF-4BB6-AB1E-4D552B55761E}"/>
    <dgm:cxn modelId="{4B7CCC08-E3BE-4F06-BAA1-C1EF754A742C}" srcId="{775D480D-90E1-43E4-8DBF-92FC78A05346}" destId="{DB753DF7-B655-43A4-BD21-B5B73DC72F39}" srcOrd="2" destOrd="0" parTransId="{94A509FA-62CC-4B1F-9006-05A3C22066A7}" sibTransId="{5C76C08B-7D84-4023-BB5B-5C0E0CD6A2C7}"/>
    <dgm:cxn modelId="{0563FC0A-F913-4929-A51D-E5523B52BD14}" type="presOf" srcId="{0A5272B2-9FA2-4AF2-923F-F68ADCDBDC4B}" destId="{E394B91E-8C06-4864-B9D2-B72193CD1D59}" srcOrd="0" destOrd="0" presId="urn:microsoft.com/office/officeart/2016/7/layout/VerticalDownArrowProcess"/>
    <dgm:cxn modelId="{E3091018-A562-4E36-B99C-B60A268238B0}" srcId="{775D480D-90E1-43E4-8DBF-92FC78A05346}" destId="{6FC20CE3-A187-4A7B-BB51-512F6372A646}" srcOrd="0" destOrd="0" parTransId="{246F1A21-F764-4333-8F75-72F6F4698C9E}" sibTransId="{53C270F5-7D16-4938-AE2D-8EDB00C8CF47}"/>
    <dgm:cxn modelId="{46934619-14CF-464C-9076-E5278716CBD0}" srcId="{775D480D-90E1-43E4-8DBF-92FC78A05346}" destId="{766F3AF3-2826-49C0-8C82-26821BCB2B8E}" srcOrd="6" destOrd="0" parTransId="{E3785CE5-CD34-4C53-820B-E46FDDBEB520}" sibTransId="{9C1F8C30-8319-4079-972F-F872B3A7980D}"/>
    <dgm:cxn modelId="{8C2DDE1F-D800-4D3F-8B0E-84A053EFDF3D}" type="presOf" srcId="{385B0F6A-CDDD-46DE-8795-B14253693CD5}" destId="{6EE5B6D1-7740-4175-8A7D-AD86C87F1206}" srcOrd="1" destOrd="0" presId="urn:microsoft.com/office/officeart/2016/7/layout/VerticalDownArrowProcess"/>
    <dgm:cxn modelId="{4BA6CE26-427E-4888-81F9-AEA8801E5546}" type="presOf" srcId="{5190161B-F484-4A1A-BD89-B57262EFC0AD}" destId="{82C15F18-4365-4F5E-B798-5F686E792758}" srcOrd="0" destOrd="0" presId="urn:microsoft.com/office/officeart/2016/7/layout/VerticalDownArrowProcess"/>
    <dgm:cxn modelId="{056E9E27-230B-4BB7-B444-F079A7DF5000}" type="presOf" srcId="{894E6F76-A5D4-4E5E-893D-93622B38073D}" destId="{5E4C83AE-BF0D-4738-B0BB-AB1880857224}" srcOrd="0" destOrd="0" presId="urn:microsoft.com/office/officeart/2016/7/layout/VerticalDownArrowProcess"/>
    <dgm:cxn modelId="{8F36362B-0DC8-461C-94B9-7EC7AAE70E01}" type="presOf" srcId="{F26FE731-417A-45D1-A907-8031F335A675}" destId="{F86024E5-4035-42A6-AE10-C1D71745DD9E}" srcOrd="0" destOrd="0" presId="urn:microsoft.com/office/officeart/2016/7/layout/VerticalDownArrowProcess"/>
    <dgm:cxn modelId="{B709CB30-5829-434C-AF0A-BE0EBFD3FAD4}" type="presOf" srcId="{70A1F286-4AD5-4A97-9AB5-20B64CB64B9B}" destId="{D20C57A5-E8F5-4150-82E5-8D8F1B1E2C4F}" srcOrd="0" destOrd="0" presId="urn:microsoft.com/office/officeart/2016/7/layout/VerticalDownArrowProcess"/>
    <dgm:cxn modelId="{0E025C36-2A06-492C-8591-8A0ED4C2313B}" type="presOf" srcId="{6FC20CE3-A187-4A7B-BB51-512F6372A646}" destId="{01649AD0-CD86-45FB-B6D9-7C7BAA484435}" srcOrd="0" destOrd="0" presId="urn:microsoft.com/office/officeart/2016/7/layout/VerticalDownArrowProcess"/>
    <dgm:cxn modelId="{2D362B3F-C4B4-46A6-9D1C-7F26BE054751}" srcId="{775D480D-90E1-43E4-8DBF-92FC78A05346}" destId="{5B288A0D-B448-483F-963F-CB6D6CAC250A}" srcOrd="4" destOrd="0" parTransId="{A1528E02-34D7-41B3-B4D0-D80AA32A01ED}" sibTransId="{9C07B2CF-9E71-484B-89A2-139D268BF2A9}"/>
    <dgm:cxn modelId="{DEA4773F-39F6-4EE0-8163-AD8E87127646}" type="presOf" srcId="{5C0AFA93-0D25-4307-812F-69E807A130F4}" destId="{2C2525B8-3D71-46CC-A60B-121B42FBA36F}" srcOrd="1" destOrd="0" presId="urn:microsoft.com/office/officeart/2016/7/layout/VerticalDownArrowProcess"/>
    <dgm:cxn modelId="{AC896762-05BA-4EF9-B036-23BC9BC2824A}" srcId="{766F3AF3-2826-49C0-8C82-26821BCB2B8E}" destId="{725A0095-D1F5-4D08-8925-2AA55F6B3A9A}" srcOrd="0" destOrd="0" parTransId="{7B256EE8-D49C-4BB8-A471-5B30EBED6E32}" sibTransId="{4C4452B7-7765-4F64-B6A5-2A866F2C40D0}"/>
    <dgm:cxn modelId="{4392BF65-86A9-416E-ADB5-92305D471131}" type="presOf" srcId="{5C0AFA93-0D25-4307-812F-69E807A130F4}" destId="{F7889590-8478-430A-8536-3A9A01EE578E}" srcOrd="0" destOrd="0" presId="urn:microsoft.com/office/officeart/2016/7/layout/VerticalDownArrowProcess"/>
    <dgm:cxn modelId="{E0004749-A6A3-40EA-B06B-DEDF943D1702}" type="presOf" srcId="{6AA43E47-2552-49A7-84E3-B76E6A0E275D}" destId="{07AE5141-4A85-466E-8BA2-307F696FA1FF}" srcOrd="0" destOrd="0" presId="urn:microsoft.com/office/officeart/2016/7/layout/VerticalDownArrowProcess"/>
    <dgm:cxn modelId="{65CF4E4A-C5D3-43E9-B94B-4401708B48D6}" type="presOf" srcId="{5B288A0D-B448-483F-963F-CB6D6CAC250A}" destId="{6F947DAF-B9F0-4FA3-AFDB-EF446C26376E}" srcOrd="0" destOrd="0" presId="urn:microsoft.com/office/officeart/2016/7/layout/VerticalDownArrowProcess"/>
    <dgm:cxn modelId="{6F9CA16A-02BC-4A14-8515-59DFA3A7F6D8}" type="presOf" srcId="{775D480D-90E1-43E4-8DBF-92FC78A05346}" destId="{8218B63E-955A-41E9-8A8E-2D373C670772}" srcOrd="0" destOrd="0" presId="urn:microsoft.com/office/officeart/2016/7/layout/VerticalDownArrowProcess"/>
    <dgm:cxn modelId="{7D4BC64B-A86E-4AA6-92AA-2EDDED6CD5AF}" type="presOf" srcId="{DB753DF7-B655-43A4-BD21-B5B73DC72F39}" destId="{C2503477-9B8A-42EB-97C4-C66C4C62DD0E}" srcOrd="0" destOrd="0" presId="urn:microsoft.com/office/officeart/2016/7/layout/VerticalDownArrowProcess"/>
    <dgm:cxn modelId="{172A1752-01E7-4681-82E5-A3D3EFD00090}" srcId="{775D480D-90E1-43E4-8DBF-92FC78A05346}" destId="{0A5272B2-9FA2-4AF2-923F-F68ADCDBDC4B}" srcOrd="3" destOrd="0" parTransId="{351DE521-B004-4A95-825B-402BF0E162D3}" sibTransId="{0972D7CA-8598-4CC8-97BD-8FF1B63F8E0A}"/>
    <dgm:cxn modelId="{21E1B078-2F71-4C80-A30C-12493E41723E}" srcId="{DB753DF7-B655-43A4-BD21-B5B73DC72F39}" destId="{70A1F286-4AD5-4A97-9AB5-20B64CB64B9B}" srcOrd="0" destOrd="0" parTransId="{F531CCAF-DA6B-44F0-B1A0-26B404A0BDA0}" sibTransId="{F81A5B0B-9362-430F-9842-54BE7416E6F7}"/>
    <dgm:cxn modelId="{569E2C59-C620-436A-9F97-356A0720AEDE}" srcId="{6FC20CE3-A187-4A7B-BB51-512F6372A646}" destId="{4E75FD50-9775-448A-9779-B312EDC06BDD}" srcOrd="0" destOrd="0" parTransId="{67208901-4E81-43EB-A131-5FA06920C420}" sibTransId="{AE409F19-3904-4C87-AEAE-CD35153B48A1}"/>
    <dgm:cxn modelId="{A6E98F7A-60DC-4666-B570-C3B007DD5155}" type="presOf" srcId="{6FC20CE3-A187-4A7B-BB51-512F6372A646}" destId="{A26CC1DF-D6CD-4D0E-9619-AECDBBFB6676}" srcOrd="1" destOrd="0" presId="urn:microsoft.com/office/officeart/2016/7/layout/VerticalDownArrowProcess"/>
    <dgm:cxn modelId="{09A2277F-CCDC-46BA-A86D-9F8C19BD121E}" type="presOf" srcId="{0A5272B2-9FA2-4AF2-923F-F68ADCDBDC4B}" destId="{53F93D63-1B87-4CB2-8C80-F0034FBA26D0}" srcOrd="1" destOrd="0" presId="urn:microsoft.com/office/officeart/2016/7/layout/VerticalDownArrowProcess"/>
    <dgm:cxn modelId="{212A3E8A-6E05-4871-B40D-7AFC44A35E44}" type="presOf" srcId="{5B288A0D-B448-483F-963F-CB6D6CAC250A}" destId="{CE90498F-2F49-4F6C-82D8-12DB41C81A3A}" srcOrd="1" destOrd="0" presId="urn:microsoft.com/office/officeart/2016/7/layout/VerticalDownArrowProcess"/>
    <dgm:cxn modelId="{9920FF8F-B633-47A3-B705-CA2B91F9F703}" type="presOf" srcId="{385B0F6A-CDDD-46DE-8795-B14253693CD5}" destId="{E2883C50-CD70-41FA-BE48-269D38412EB2}" srcOrd="0" destOrd="0" presId="urn:microsoft.com/office/officeart/2016/7/layout/VerticalDownArrowProcess"/>
    <dgm:cxn modelId="{EC1AD790-3A38-4877-9DA3-EAD3DBA4DED5}" type="presOf" srcId="{725A0095-D1F5-4D08-8925-2AA55F6B3A9A}" destId="{451A1B87-9B56-483C-85EA-700D1B09664C}" srcOrd="0" destOrd="0" presId="urn:microsoft.com/office/officeart/2016/7/layout/VerticalDownArrowProcess"/>
    <dgm:cxn modelId="{878D9295-19AF-457C-B39F-D34059CF50CE}" srcId="{775D480D-90E1-43E4-8DBF-92FC78A05346}" destId="{385B0F6A-CDDD-46DE-8795-B14253693CD5}" srcOrd="1" destOrd="0" parTransId="{9946AA29-E8E8-4306-93E5-50E9E7DCB655}" sibTransId="{A09D1780-F25B-470B-BA37-93DF2B08C4B4}"/>
    <dgm:cxn modelId="{0E483AA2-F73B-40AC-94E1-B96F98C6E952}" srcId="{5B288A0D-B448-483F-963F-CB6D6CAC250A}" destId="{6AA43E47-2552-49A7-84E3-B76E6A0E275D}" srcOrd="0" destOrd="0" parTransId="{F85000CB-34EB-47D0-A0AD-2148E915CE83}" sibTransId="{AF4DA3AB-BA19-481E-8D21-9B546CA59306}"/>
    <dgm:cxn modelId="{802B46B0-44F7-42C7-A18A-6FFCE7A127D3}" srcId="{0A5272B2-9FA2-4AF2-923F-F68ADCDBDC4B}" destId="{894E6F76-A5D4-4E5E-893D-93622B38073D}" srcOrd="0" destOrd="0" parTransId="{608FCAE5-B11E-49DC-B158-6A6606FA2B72}" sibTransId="{63FAF0C4-42E4-4240-84AB-0FA86E3321A4}"/>
    <dgm:cxn modelId="{E6988EB3-0E4A-4B84-82AC-DDCE9F7A834E}" type="presOf" srcId="{766F3AF3-2826-49C0-8C82-26821BCB2B8E}" destId="{11886B23-88AA-4616-95D8-209311E50BC0}" srcOrd="0" destOrd="0" presId="urn:microsoft.com/office/officeart/2016/7/layout/VerticalDownArrowProcess"/>
    <dgm:cxn modelId="{2BA399BA-A835-423C-9D76-610A43E7D666}" srcId="{5C0AFA93-0D25-4307-812F-69E807A130F4}" destId="{5190161B-F484-4A1A-BD89-B57262EFC0AD}" srcOrd="0" destOrd="0" parTransId="{7ABCED44-E184-44E0-9E01-F4756B3CD1AB}" sibTransId="{EF8762A2-9AF3-4B5C-B29E-A1DCD987AE92}"/>
    <dgm:cxn modelId="{E3CAF8D1-77B0-4A86-AA83-BC29F7B7AFE9}" srcId="{775D480D-90E1-43E4-8DBF-92FC78A05346}" destId="{5C0AFA93-0D25-4307-812F-69E807A130F4}" srcOrd="5" destOrd="0" parTransId="{0AC8B907-CC2B-4B15-B7C1-B60BD4E364F6}" sibTransId="{DE92FD00-25C7-4743-8359-B61367E8D193}"/>
    <dgm:cxn modelId="{7E42DBD5-F1B9-4025-BD4B-7135EBC9AB10}" type="presOf" srcId="{DB753DF7-B655-43A4-BD21-B5B73DC72F39}" destId="{8E8C820D-15D9-4023-8352-E45DB8004CEF}" srcOrd="1" destOrd="0" presId="urn:microsoft.com/office/officeart/2016/7/layout/VerticalDownArrowProcess"/>
    <dgm:cxn modelId="{BE1A1CF8-5F03-4AA9-A774-F3C65DF20D30}" type="presOf" srcId="{4E75FD50-9775-448A-9779-B312EDC06BDD}" destId="{7EAC49C6-929A-4562-8EA4-9444F8378E35}" srcOrd="0" destOrd="0" presId="urn:microsoft.com/office/officeart/2016/7/layout/VerticalDownArrowProcess"/>
    <dgm:cxn modelId="{76F4EADA-A4B0-4B4D-89E6-66705932DE94}" type="presParOf" srcId="{8218B63E-955A-41E9-8A8E-2D373C670772}" destId="{A9ADB1C1-9168-470F-B18E-8AEFDC7BB474}" srcOrd="0" destOrd="0" presId="urn:microsoft.com/office/officeart/2016/7/layout/VerticalDownArrowProcess"/>
    <dgm:cxn modelId="{C0DAF9EB-6D3E-4D3B-AA70-F7492C6E7ED2}" type="presParOf" srcId="{A9ADB1C1-9168-470F-B18E-8AEFDC7BB474}" destId="{11886B23-88AA-4616-95D8-209311E50BC0}" srcOrd="0" destOrd="0" presId="urn:microsoft.com/office/officeart/2016/7/layout/VerticalDownArrowProcess"/>
    <dgm:cxn modelId="{F0E8ED74-9380-4381-A77E-D8BCBE62588C}" type="presParOf" srcId="{A9ADB1C1-9168-470F-B18E-8AEFDC7BB474}" destId="{451A1B87-9B56-483C-85EA-700D1B09664C}" srcOrd="1" destOrd="0" presId="urn:microsoft.com/office/officeart/2016/7/layout/VerticalDownArrowProcess"/>
    <dgm:cxn modelId="{94876596-C734-45FF-AF5D-57D00213B615}" type="presParOf" srcId="{8218B63E-955A-41E9-8A8E-2D373C670772}" destId="{100E0DF6-4F65-40F0-89B1-B03104EA780C}" srcOrd="1" destOrd="0" presId="urn:microsoft.com/office/officeart/2016/7/layout/VerticalDownArrowProcess"/>
    <dgm:cxn modelId="{E86F828B-CFDE-4107-9D14-AA9B92323D61}" type="presParOf" srcId="{8218B63E-955A-41E9-8A8E-2D373C670772}" destId="{B2ECA196-7ADE-4F14-BCF1-ABEBCC3DA11D}" srcOrd="2" destOrd="0" presId="urn:microsoft.com/office/officeart/2016/7/layout/VerticalDownArrowProcess"/>
    <dgm:cxn modelId="{A069AAA8-82E9-49CD-9747-0056CBCC2D5F}" type="presParOf" srcId="{B2ECA196-7ADE-4F14-BCF1-ABEBCC3DA11D}" destId="{F7889590-8478-430A-8536-3A9A01EE578E}" srcOrd="0" destOrd="0" presId="urn:microsoft.com/office/officeart/2016/7/layout/VerticalDownArrowProcess"/>
    <dgm:cxn modelId="{5405A8AA-6117-455C-B6B5-1E86111A242E}" type="presParOf" srcId="{B2ECA196-7ADE-4F14-BCF1-ABEBCC3DA11D}" destId="{2C2525B8-3D71-46CC-A60B-121B42FBA36F}" srcOrd="1" destOrd="0" presId="urn:microsoft.com/office/officeart/2016/7/layout/VerticalDownArrowProcess"/>
    <dgm:cxn modelId="{9D111FEC-58CC-468B-BEA5-A427559BABD1}" type="presParOf" srcId="{B2ECA196-7ADE-4F14-BCF1-ABEBCC3DA11D}" destId="{82C15F18-4365-4F5E-B798-5F686E792758}" srcOrd="2" destOrd="0" presId="urn:microsoft.com/office/officeart/2016/7/layout/VerticalDownArrowProcess"/>
    <dgm:cxn modelId="{8CCBC0AD-4BC9-4675-B378-AA0BC6312800}" type="presParOf" srcId="{8218B63E-955A-41E9-8A8E-2D373C670772}" destId="{A2EAAC83-0AA4-4084-B5C0-452F1707BD3B}" srcOrd="3" destOrd="0" presId="urn:microsoft.com/office/officeart/2016/7/layout/VerticalDownArrowProcess"/>
    <dgm:cxn modelId="{B424D88E-9092-40CC-A704-77C8C5A3D656}" type="presParOf" srcId="{8218B63E-955A-41E9-8A8E-2D373C670772}" destId="{CD574ACB-2A51-48A9-B574-959987E2C6EB}" srcOrd="4" destOrd="0" presId="urn:microsoft.com/office/officeart/2016/7/layout/VerticalDownArrowProcess"/>
    <dgm:cxn modelId="{E841C9AD-1E38-4257-A2CC-3C6E49846A08}" type="presParOf" srcId="{CD574ACB-2A51-48A9-B574-959987E2C6EB}" destId="{6F947DAF-B9F0-4FA3-AFDB-EF446C26376E}" srcOrd="0" destOrd="0" presId="urn:microsoft.com/office/officeart/2016/7/layout/VerticalDownArrowProcess"/>
    <dgm:cxn modelId="{321A4B56-FD95-4785-A6E9-4B02335F2B1B}" type="presParOf" srcId="{CD574ACB-2A51-48A9-B574-959987E2C6EB}" destId="{CE90498F-2F49-4F6C-82D8-12DB41C81A3A}" srcOrd="1" destOrd="0" presId="urn:microsoft.com/office/officeart/2016/7/layout/VerticalDownArrowProcess"/>
    <dgm:cxn modelId="{79BAF691-DA95-4364-BBE5-B9E064106840}" type="presParOf" srcId="{CD574ACB-2A51-48A9-B574-959987E2C6EB}" destId="{07AE5141-4A85-466E-8BA2-307F696FA1FF}" srcOrd="2" destOrd="0" presId="urn:microsoft.com/office/officeart/2016/7/layout/VerticalDownArrowProcess"/>
    <dgm:cxn modelId="{C3F44783-0150-46D8-BDC6-6DE284E6FD7F}" type="presParOf" srcId="{8218B63E-955A-41E9-8A8E-2D373C670772}" destId="{5552611B-73A8-44EA-8C50-0469D128509F}" srcOrd="5" destOrd="0" presId="urn:microsoft.com/office/officeart/2016/7/layout/VerticalDownArrowProcess"/>
    <dgm:cxn modelId="{9861DCAB-DAFB-46D1-9E4C-6BFE7DEC4F5B}" type="presParOf" srcId="{8218B63E-955A-41E9-8A8E-2D373C670772}" destId="{DCDEB9F4-7984-4351-A9E1-6814240D7A2A}" srcOrd="6" destOrd="0" presId="urn:microsoft.com/office/officeart/2016/7/layout/VerticalDownArrowProcess"/>
    <dgm:cxn modelId="{684C3ECE-8E32-4F03-AB06-CC61D46DE7C1}" type="presParOf" srcId="{DCDEB9F4-7984-4351-A9E1-6814240D7A2A}" destId="{E394B91E-8C06-4864-B9D2-B72193CD1D59}" srcOrd="0" destOrd="0" presId="urn:microsoft.com/office/officeart/2016/7/layout/VerticalDownArrowProcess"/>
    <dgm:cxn modelId="{C9E7ECFF-1C03-46D2-A02C-24D6592B5C55}" type="presParOf" srcId="{DCDEB9F4-7984-4351-A9E1-6814240D7A2A}" destId="{53F93D63-1B87-4CB2-8C80-F0034FBA26D0}" srcOrd="1" destOrd="0" presId="urn:microsoft.com/office/officeart/2016/7/layout/VerticalDownArrowProcess"/>
    <dgm:cxn modelId="{5A12D9D6-231E-4C76-B428-7ED80BB8C3C6}" type="presParOf" srcId="{DCDEB9F4-7984-4351-A9E1-6814240D7A2A}" destId="{5E4C83AE-BF0D-4738-B0BB-AB1880857224}" srcOrd="2" destOrd="0" presId="urn:microsoft.com/office/officeart/2016/7/layout/VerticalDownArrowProcess"/>
    <dgm:cxn modelId="{D157CB7D-C083-4D60-9FA6-7093C18C6D25}" type="presParOf" srcId="{8218B63E-955A-41E9-8A8E-2D373C670772}" destId="{F5FDAE1F-9B46-4802-B2F4-5B80E8F53FFA}" srcOrd="7" destOrd="0" presId="urn:microsoft.com/office/officeart/2016/7/layout/VerticalDownArrowProcess"/>
    <dgm:cxn modelId="{A364EF17-5884-4F15-8250-B7CA82C46A00}" type="presParOf" srcId="{8218B63E-955A-41E9-8A8E-2D373C670772}" destId="{1A42219A-00EE-404B-9989-C1720D01BFA7}" srcOrd="8" destOrd="0" presId="urn:microsoft.com/office/officeart/2016/7/layout/VerticalDownArrowProcess"/>
    <dgm:cxn modelId="{9F1F8E85-E106-49D1-93D9-1BA3DC528BC2}" type="presParOf" srcId="{1A42219A-00EE-404B-9989-C1720D01BFA7}" destId="{C2503477-9B8A-42EB-97C4-C66C4C62DD0E}" srcOrd="0" destOrd="0" presId="urn:microsoft.com/office/officeart/2016/7/layout/VerticalDownArrowProcess"/>
    <dgm:cxn modelId="{685CFCDE-11E1-4856-B105-EC335E33640D}" type="presParOf" srcId="{1A42219A-00EE-404B-9989-C1720D01BFA7}" destId="{8E8C820D-15D9-4023-8352-E45DB8004CEF}" srcOrd="1" destOrd="0" presId="urn:microsoft.com/office/officeart/2016/7/layout/VerticalDownArrowProcess"/>
    <dgm:cxn modelId="{59CBEC83-54BF-4B91-B588-7DBED627490C}" type="presParOf" srcId="{1A42219A-00EE-404B-9989-C1720D01BFA7}" destId="{D20C57A5-E8F5-4150-82E5-8D8F1B1E2C4F}" srcOrd="2" destOrd="0" presId="urn:microsoft.com/office/officeart/2016/7/layout/VerticalDownArrowProcess"/>
    <dgm:cxn modelId="{2CE645D3-3797-442F-BD01-BCF769AE993B}" type="presParOf" srcId="{8218B63E-955A-41E9-8A8E-2D373C670772}" destId="{0C2AA69B-DE23-4CDA-8E6B-66BF97D3F690}" srcOrd="9" destOrd="0" presId="urn:microsoft.com/office/officeart/2016/7/layout/VerticalDownArrowProcess"/>
    <dgm:cxn modelId="{1D4E5893-73D2-4BD3-9B8D-109DA14DEB51}" type="presParOf" srcId="{8218B63E-955A-41E9-8A8E-2D373C670772}" destId="{EAA86374-26C5-4A37-BB24-A876D6A47F1B}" srcOrd="10" destOrd="0" presId="urn:microsoft.com/office/officeart/2016/7/layout/VerticalDownArrowProcess"/>
    <dgm:cxn modelId="{214C1D09-1669-495E-9CF6-9BEC8AB17B2A}" type="presParOf" srcId="{EAA86374-26C5-4A37-BB24-A876D6A47F1B}" destId="{E2883C50-CD70-41FA-BE48-269D38412EB2}" srcOrd="0" destOrd="0" presId="urn:microsoft.com/office/officeart/2016/7/layout/VerticalDownArrowProcess"/>
    <dgm:cxn modelId="{7FF96A2A-565E-4DB9-8463-0C306E9FAB1B}" type="presParOf" srcId="{EAA86374-26C5-4A37-BB24-A876D6A47F1B}" destId="{6EE5B6D1-7740-4175-8A7D-AD86C87F1206}" srcOrd="1" destOrd="0" presId="urn:microsoft.com/office/officeart/2016/7/layout/VerticalDownArrowProcess"/>
    <dgm:cxn modelId="{7D2518B0-5AA1-4EF2-B28C-3B0BC7577138}" type="presParOf" srcId="{EAA86374-26C5-4A37-BB24-A876D6A47F1B}" destId="{F86024E5-4035-42A6-AE10-C1D71745DD9E}" srcOrd="2" destOrd="0" presId="urn:microsoft.com/office/officeart/2016/7/layout/VerticalDownArrowProcess"/>
    <dgm:cxn modelId="{423D3639-3936-4A17-9BA6-A2096E37CD69}" type="presParOf" srcId="{8218B63E-955A-41E9-8A8E-2D373C670772}" destId="{225FDCB9-D35C-48AF-B751-AD7D7E0EFFA2}" srcOrd="11" destOrd="0" presId="urn:microsoft.com/office/officeart/2016/7/layout/VerticalDownArrowProcess"/>
    <dgm:cxn modelId="{9887AD13-2318-42EA-A73C-7E0E2E5BFF35}" type="presParOf" srcId="{8218B63E-955A-41E9-8A8E-2D373C670772}" destId="{97B25EFC-3454-4237-8C22-33AD6A1259BD}" srcOrd="12" destOrd="0" presId="urn:microsoft.com/office/officeart/2016/7/layout/VerticalDownArrowProcess"/>
    <dgm:cxn modelId="{71D5E73A-810E-4419-A8D4-FA6046EB3384}" type="presParOf" srcId="{97B25EFC-3454-4237-8C22-33AD6A1259BD}" destId="{01649AD0-CD86-45FB-B6D9-7C7BAA484435}" srcOrd="0" destOrd="0" presId="urn:microsoft.com/office/officeart/2016/7/layout/VerticalDownArrowProcess"/>
    <dgm:cxn modelId="{7C79023D-C3BF-4F31-903A-067163741479}" type="presParOf" srcId="{97B25EFC-3454-4237-8C22-33AD6A1259BD}" destId="{A26CC1DF-D6CD-4D0E-9619-AECDBBFB6676}" srcOrd="1" destOrd="0" presId="urn:microsoft.com/office/officeart/2016/7/layout/VerticalDownArrowProcess"/>
    <dgm:cxn modelId="{2441E9CD-C6D8-4068-8CA7-4B21E1DEF456}" type="presParOf" srcId="{97B25EFC-3454-4237-8C22-33AD6A1259BD}" destId="{7EAC49C6-929A-4562-8EA4-9444F8378E3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466B-0AB6-4D7A-AAFA-477CFDB5A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949489-89E5-4321-A904-9A7F350A6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Positioning: </a:t>
          </a:r>
          <a:r>
            <a:rPr lang="en-US" altLang="zh-TW" b="0" i="0" dirty="0"/>
            <a:t>How the stance subject </a:t>
          </a:r>
          <a:r>
            <a:rPr lang="en-US" altLang="zh-TW" b="0" i="0" dirty="0" err="1"/>
            <a:t>characterises</a:t>
          </a:r>
          <a:r>
            <a:rPr lang="en-US" altLang="zh-TW" b="0" i="0" dirty="0"/>
            <a:t> their feeling towards the </a:t>
          </a:r>
          <a:r>
            <a:rPr lang="en-US" b="0" i="0" dirty="0"/>
            <a:t>stance object (it’s mainly about </a:t>
          </a:r>
          <a:r>
            <a:rPr lang="en-US" b="1" i="0" dirty="0"/>
            <a:t>themselves</a:t>
          </a:r>
          <a:r>
            <a:rPr lang="en-US" b="0" i="0" dirty="0"/>
            <a:t>)</a:t>
          </a:r>
          <a:endParaRPr lang="en-US" dirty="0"/>
        </a:p>
      </dgm:t>
    </dgm:pt>
    <dgm:pt modelId="{47BCCB2B-2DC4-45CE-B8E2-8613AB12ACAC}" type="parTrans" cxnId="{C417D1B9-0996-40DA-8750-1EEA55E92391}">
      <dgm:prSet/>
      <dgm:spPr/>
      <dgm:t>
        <a:bodyPr/>
        <a:lstStyle/>
        <a:p>
          <a:endParaRPr lang="en-US"/>
        </a:p>
      </dgm:t>
    </dgm:pt>
    <dgm:pt modelId="{3F9EC7F3-FB07-4623-A786-5BAFDCD363C2}" type="sibTrans" cxnId="{C417D1B9-0996-40DA-8750-1EEA55E92391}">
      <dgm:prSet/>
      <dgm:spPr/>
      <dgm:t>
        <a:bodyPr/>
        <a:lstStyle/>
        <a:p>
          <a:endParaRPr lang="en-US"/>
        </a:p>
      </dgm:t>
    </dgm:pt>
    <dgm:pt modelId="{9E167085-3217-4BA1-BA0C-C0568AED0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Evaluation: What the stance subject thinks the stance object is like (it’s mainly about the </a:t>
          </a:r>
          <a:r>
            <a:rPr lang="en-US" b="1" i="0" dirty="0"/>
            <a:t>stance object</a:t>
          </a:r>
          <a:r>
            <a:rPr lang="en-US" b="0" i="0" dirty="0"/>
            <a:t>)</a:t>
          </a:r>
          <a:endParaRPr lang="en-US" dirty="0"/>
        </a:p>
      </dgm:t>
    </dgm:pt>
    <dgm:pt modelId="{95C139B7-6A5E-4571-AA71-87235E436D78}" type="parTrans" cxnId="{89F15B13-DCD5-496A-8489-03BA17C0D309}">
      <dgm:prSet/>
      <dgm:spPr/>
      <dgm:t>
        <a:bodyPr/>
        <a:lstStyle/>
        <a:p>
          <a:endParaRPr lang="en-US"/>
        </a:p>
      </dgm:t>
    </dgm:pt>
    <dgm:pt modelId="{EBD1DAA2-5E76-4B96-9252-F83D27EF14C9}" type="sibTrans" cxnId="{89F15B13-DCD5-496A-8489-03BA17C0D309}">
      <dgm:prSet/>
      <dgm:spPr/>
      <dgm:t>
        <a:bodyPr/>
        <a:lstStyle/>
        <a:p>
          <a:endParaRPr lang="en-US"/>
        </a:p>
      </dgm:t>
    </dgm:pt>
    <dgm:pt modelId="{2C0B0552-A875-47C9-94AB-C6DFFF25D6B3}" type="pres">
      <dgm:prSet presAssocID="{1E94466B-0AB6-4D7A-AAFA-477CFDB5AC3A}" presName="root" presStyleCnt="0">
        <dgm:presLayoutVars>
          <dgm:dir/>
          <dgm:resizeHandles val="exact"/>
        </dgm:presLayoutVars>
      </dgm:prSet>
      <dgm:spPr/>
    </dgm:pt>
    <dgm:pt modelId="{72F53B71-6C3F-424E-B5FE-21E5C9A00684}" type="pres">
      <dgm:prSet presAssocID="{5A949489-89E5-4321-A904-9A7F350A68D9}" presName="compNode" presStyleCnt="0"/>
      <dgm:spPr/>
    </dgm:pt>
    <dgm:pt modelId="{34E96743-B4A6-4930-83FF-70C27840AE66}" type="pres">
      <dgm:prSet presAssocID="{5A949489-89E5-4321-A904-9A7F350A68D9}" presName="bgRect" presStyleLbl="bgShp" presStyleIdx="0" presStyleCnt="2"/>
      <dgm:spPr/>
    </dgm:pt>
    <dgm:pt modelId="{946D8AB3-73EF-4EF8-B95B-C9BD2B58FD04}" type="pres">
      <dgm:prSet presAssocID="{5A949489-89E5-4321-A904-9A7F350A68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425A7B3-3552-4CB7-915E-DBEB16EFC20B}" type="pres">
      <dgm:prSet presAssocID="{5A949489-89E5-4321-A904-9A7F350A68D9}" presName="spaceRect" presStyleCnt="0"/>
      <dgm:spPr/>
    </dgm:pt>
    <dgm:pt modelId="{BD067BC0-9DE9-4134-9A58-6BB68EE333D4}" type="pres">
      <dgm:prSet presAssocID="{5A949489-89E5-4321-A904-9A7F350A68D9}" presName="parTx" presStyleLbl="revTx" presStyleIdx="0" presStyleCnt="2">
        <dgm:presLayoutVars>
          <dgm:chMax val="0"/>
          <dgm:chPref val="0"/>
        </dgm:presLayoutVars>
      </dgm:prSet>
      <dgm:spPr/>
    </dgm:pt>
    <dgm:pt modelId="{0E2AB8F7-C3A6-40D3-A961-ED07ADA39DF3}" type="pres">
      <dgm:prSet presAssocID="{3F9EC7F3-FB07-4623-A786-5BAFDCD363C2}" presName="sibTrans" presStyleCnt="0"/>
      <dgm:spPr/>
    </dgm:pt>
    <dgm:pt modelId="{486C0944-EE06-4A44-A26E-303BDAC8AA77}" type="pres">
      <dgm:prSet presAssocID="{9E167085-3217-4BA1-BA0C-C0568AED0318}" presName="compNode" presStyleCnt="0"/>
      <dgm:spPr/>
    </dgm:pt>
    <dgm:pt modelId="{9C503D69-152A-45A6-95C7-809CEE4469E0}" type="pres">
      <dgm:prSet presAssocID="{9E167085-3217-4BA1-BA0C-C0568AED0318}" presName="bgRect" presStyleLbl="bgShp" presStyleIdx="1" presStyleCnt="2"/>
      <dgm:spPr/>
    </dgm:pt>
    <dgm:pt modelId="{4A5A1655-8426-45F9-923E-18C11BFBF12A}" type="pres">
      <dgm:prSet presAssocID="{9E167085-3217-4BA1-BA0C-C0568AED03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98B6E2B-995A-41D5-961E-071AE7135AF7}" type="pres">
      <dgm:prSet presAssocID="{9E167085-3217-4BA1-BA0C-C0568AED0318}" presName="spaceRect" presStyleCnt="0"/>
      <dgm:spPr/>
    </dgm:pt>
    <dgm:pt modelId="{D0094E8A-43E2-4EE5-B029-D639B14D2DDE}" type="pres">
      <dgm:prSet presAssocID="{9E167085-3217-4BA1-BA0C-C0568AED03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F15B13-DCD5-496A-8489-03BA17C0D309}" srcId="{1E94466B-0AB6-4D7A-AAFA-477CFDB5AC3A}" destId="{9E167085-3217-4BA1-BA0C-C0568AED0318}" srcOrd="1" destOrd="0" parTransId="{95C139B7-6A5E-4571-AA71-87235E436D78}" sibTransId="{EBD1DAA2-5E76-4B96-9252-F83D27EF14C9}"/>
    <dgm:cxn modelId="{21C6A885-8FE2-416E-8E02-15880E626034}" type="presOf" srcId="{1E94466B-0AB6-4D7A-AAFA-477CFDB5AC3A}" destId="{2C0B0552-A875-47C9-94AB-C6DFFF25D6B3}" srcOrd="0" destOrd="0" presId="urn:microsoft.com/office/officeart/2018/2/layout/IconVerticalSolidList"/>
    <dgm:cxn modelId="{C417D1B9-0996-40DA-8750-1EEA55E92391}" srcId="{1E94466B-0AB6-4D7A-AAFA-477CFDB5AC3A}" destId="{5A949489-89E5-4321-A904-9A7F350A68D9}" srcOrd="0" destOrd="0" parTransId="{47BCCB2B-2DC4-45CE-B8E2-8613AB12ACAC}" sibTransId="{3F9EC7F3-FB07-4623-A786-5BAFDCD363C2}"/>
    <dgm:cxn modelId="{425366E6-B19B-4C91-9AC4-550DC3FFE00F}" type="presOf" srcId="{5A949489-89E5-4321-A904-9A7F350A68D9}" destId="{BD067BC0-9DE9-4134-9A58-6BB68EE333D4}" srcOrd="0" destOrd="0" presId="urn:microsoft.com/office/officeart/2018/2/layout/IconVerticalSolidList"/>
    <dgm:cxn modelId="{AB7D90ED-1C51-46B8-927E-EF7187AFB235}" type="presOf" srcId="{9E167085-3217-4BA1-BA0C-C0568AED0318}" destId="{D0094E8A-43E2-4EE5-B029-D639B14D2DDE}" srcOrd="0" destOrd="0" presId="urn:microsoft.com/office/officeart/2018/2/layout/IconVerticalSolidList"/>
    <dgm:cxn modelId="{0896028E-AE69-4C41-981A-5BAF5A37FEDE}" type="presParOf" srcId="{2C0B0552-A875-47C9-94AB-C6DFFF25D6B3}" destId="{72F53B71-6C3F-424E-B5FE-21E5C9A00684}" srcOrd="0" destOrd="0" presId="urn:microsoft.com/office/officeart/2018/2/layout/IconVerticalSolidList"/>
    <dgm:cxn modelId="{F08CBDEB-C6F1-4D02-BDA2-99DF60C474DB}" type="presParOf" srcId="{72F53B71-6C3F-424E-B5FE-21E5C9A00684}" destId="{34E96743-B4A6-4930-83FF-70C27840AE66}" srcOrd="0" destOrd="0" presId="urn:microsoft.com/office/officeart/2018/2/layout/IconVerticalSolidList"/>
    <dgm:cxn modelId="{913D855B-4A77-4D69-9BA9-CB11A5FC883A}" type="presParOf" srcId="{72F53B71-6C3F-424E-B5FE-21E5C9A00684}" destId="{946D8AB3-73EF-4EF8-B95B-C9BD2B58FD04}" srcOrd="1" destOrd="0" presId="urn:microsoft.com/office/officeart/2018/2/layout/IconVerticalSolidList"/>
    <dgm:cxn modelId="{6882E9E2-5D0F-4EC2-90D5-BEEFD3D2CB9B}" type="presParOf" srcId="{72F53B71-6C3F-424E-B5FE-21E5C9A00684}" destId="{F425A7B3-3552-4CB7-915E-DBEB16EFC20B}" srcOrd="2" destOrd="0" presId="urn:microsoft.com/office/officeart/2018/2/layout/IconVerticalSolidList"/>
    <dgm:cxn modelId="{90B59357-ED46-43BD-98D4-BE30210AF1A1}" type="presParOf" srcId="{72F53B71-6C3F-424E-B5FE-21E5C9A00684}" destId="{BD067BC0-9DE9-4134-9A58-6BB68EE333D4}" srcOrd="3" destOrd="0" presId="urn:microsoft.com/office/officeart/2018/2/layout/IconVerticalSolidList"/>
    <dgm:cxn modelId="{07C7B888-1CC3-4369-842D-F9A61924CB1A}" type="presParOf" srcId="{2C0B0552-A875-47C9-94AB-C6DFFF25D6B3}" destId="{0E2AB8F7-C3A6-40D3-A961-ED07ADA39DF3}" srcOrd="1" destOrd="0" presId="urn:microsoft.com/office/officeart/2018/2/layout/IconVerticalSolidList"/>
    <dgm:cxn modelId="{7E321EC7-A1CE-41DB-A325-B94048DBB0C8}" type="presParOf" srcId="{2C0B0552-A875-47C9-94AB-C6DFFF25D6B3}" destId="{486C0944-EE06-4A44-A26E-303BDAC8AA77}" srcOrd="2" destOrd="0" presId="urn:microsoft.com/office/officeart/2018/2/layout/IconVerticalSolidList"/>
    <dgm:cxn modelId="{C74F484A-755A-4449-9778-F94AECCAD49F}" type="presParOf" srcId="{486C0944-EE06-4A44-A26E-303BDAC8AA77}" destId="{9C503D69-152A-45A6-95C7-809CEE4469E0}" srcOrd="0" destOrd="0" presId="urn:microsoft.com/office/officeart/2018/2/layout/IconVerticalSolidList"/>
    <dgm:cxn modelId="{9157A697-1179-4561-B591-9545DC530454}" type="presParOf" srcId="{486C0944-EE06-4A44-A26E-303BDAC8AA77}" destId="{4A5A1655-8426-45F9-923E-18C11BFBF12A}" srcOrd="1" destOrd="0" presId="urn:microsoft.com/office/officeart/2018/2/layout/IconVerticalSolidList"/>
    <dgm:cxn modelId="{25F8D448-4709-47D4-9ADF-41A376B18B94}" type="presParOf" srcId="{486C0944-EE06-4A44-A26E-303BDAC8AA77}" destId="{198B6E2B-995A-41D5-961E-071AE7135AF7}" srcOrd="2" destOrd="0" presId="urn:microsoft.com/office/officeart/2018/2/layout/IconVerticalSolidList"/>
    <dgm:cxn modelId="{0C991CEE-1294-4A88-B0F9-B50BAEC8A283}" type="presParOf" srcId="{486C0944-EE06-4A44-A26E-303BDAC8AA77}" destId="{D0094E8A-43E2-4EE5-B029-D639B14D2D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EDDE6-3518-4434-AA07-430AB2BC73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B4CE8-C998-4FE4-8BD6-B1442B726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0080"/>
              </a:highlight>
            </a:rPr>
            <a:t>They want to express a different opinion (stance differential)</a:t>
          </a:r>
          <a:endParaRPr lang="en-US" dirty="0">
            <a:highlight>
              <a:srgbClr val="000080"/>
            </a:highlight>
          </a:endParaRPr>
        </a:p>
      </dgm:t>
    </dgm:pt>
    <dgm:pt modelId="{931AFA37-38D7-4B20-9A9E-EE7C9D3D5E11}" type="parTrans" cxnId="{C0377504-886A-46F9-A62A-13399169EC81}">
      <dgm:prSet/>
      <dgm:spPr/>
      <dgm:t>
        <a:bodyPr/>
        <a:lstStyle/>
        <a:p>
          <a:endParaRPr lang="en-US"/>
        </a:p>
      </dgm:t>
    </dgm:pt>
    <dgm:pt modelId="{56039CDE-C949-4916-81B9-33BBB170E803}" type="sibTrans" cxnId="{C0377504-886A-46F9-A62A-13399169E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268A32-71C5-4177-9475-A991B50F9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dirty="0">
            <a:highlight>
              <a:srgbClr val="008000"/>
            </a:highlight>
          </a:endParaRPr>
        </a:p>
      </dgm:t>
    </dgm:pt>
    <dgm:pt modelId="{D6091397-1752-460E-A9BE-86655AEEA693}" type="parTrans" cxnId="{7AAEF7DD-78D8-4FB1-B321-B1B853E7E750}">
      <dgm:prSet/>
      <dgm:spPr/>
      <dgm:t>
        <a:bodyPr/>
        <a:lstStyle/>
        <a:p>
          <a:endParaRPr lang="en-US"/>
        </a:p>
      </dgm:t>
    </dgm:pt>
    <dgm:pt modelId="{18025569-CBC4-4024-A32A-2CB5F8A01B09}" type="sibTrans" cxnId="{7AAEF7DD-78D8-4FB1-B321-B1B853E7E7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D0CA7E-C735-46CA-8F55-45E35351A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They’re leaving out </a:t>
          </a:r>
          <a:r>
            <a:rPr lang="en-US" b="0" i="1" dirty="0"/>
            <a:t>conjunctions</a:t>
          </a:r>
          <a:r>
            <a:rPr lang="en-US" b="0" i="0" dirty="0"/>
            <a:t> that no longer matter</a:t>
          </a:r>
          <a:endParaRPr lang="en-US" dirty="0"/>
        </a:p>
      </dgm:t>
    </dgm:pt>
    <dgm:pt modelId="{1805929C-37EF-451A-B3B1-EC91F8351AB2}" type="parTrans" cxnId="{75F183B2-D8B6-4ACD-818E-958BDE918444}">
      <dgm:prSet/>
      <dgm:spPr/>
      <dgm:t>
        <a:bodyPr/>
        <a:lstStyle/>
        <a:p>
          <a:endParaRPr lang="en-US"/>
        </a:p>
      </dgm:t>
    </dgm:pt>
    <dgm:pt modelId="{FE74D184-DB15-47E8-A27D-91AD7CA63527}" type="sibTrans" cxnId="{75F183B2-D8B6-4ACD-818E-958BDE9184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E1875F-6CC3-4EA2-AA1C-56A78E903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The possibilities are endless</a:t>
          </a:r>
        </a:p>
      </dgm:t>
    </dgm:pt>
    <dgm:pt modelId="{CFCF3A7F-6DC3-48E6-9074-C42F0EEF4D5B}" type="parTrans" cxnId="{91285472-B27B-40D1-8240-6B54604D90AD}">
      <dgm:prSet/>
      <dgm:spPr/>
      <dgm:t>
        <a:bodyPr/>
        <a:lstStyle/>
        <a:p>
          <a:endParaRPr lang="en-US"/>
        </a:p>
      </dgm:t>
    </dgm:pt>
    <dgm:pt modelId="{3B75C400-2E55-439A-AA07-F773B58B41E9}" type="sibTrans" cxnId="{91285472-B27B-40D1-8240-6B54604D90AD}">
      <dgm:prSet/>
      <dgm:spPr/>
      <dgm:t>
        <a:bodyPr/>
        <a:lstStyle/>
        <a:p>
          <a:endParaRPr lang="en-US"/>
        </a:p>
      </dgm:t>
    </dgm:pt>
    <dgm:pt modelId="{53439874-BA0A-4BD1-9003-84BE566529C6}" type="pres">
      <dgm:prSet presAssocID="{524EDDE6-3518-4434-AA07-430AB2BC738B}" presName="root" presStyleCnt="0">
        <dgm:presLayoutVars>
          <dgm:dir/>
          <dgm:resizeHandles val="exact"/>
        </dgm:presLayoutVars>
      </dgm:prSet>
      <dgm:spPr/>
    </dgm:pt>
    <dgm:pt modelId="{DB9E28A3-A8AE-420F-AC9C-8A34E43008FB}" type="pres">
      <dgm:prSet presAssocID="{524EDDE6-3518-4434-AA07-430AB2BC738B}" presName="container" presStyleCnt="0">
        <dgm:presLayoutVars>
          <dgm:dir/>
          <dgm:resizeHandles val="exact"/>
        </dgm:presLayoutVars>
      </dgm:prSet>
      <dgm:spPr/>
    </dgm:pt>
    <dgm:pt modelId="{E59E9662-383F-43F3-958E-A4CE038872B3}" type="pres">
      <dgm:prSet presAssocID="{852B4CE8-C998-4FE4-8BD6-B1442B726964}" presName="compNode" presStyleCnt="0"/>
      <dgm:spPr/>
    </dgm:pt>
    <dgm:pt modelId="{0B3F6983-E8FB-4AA7-9F59-D21DDF35DDDD}" type="pres">
      <dgm:prSet presAssocID="{852B4CE8-C998-4FE4-8BD6-B1442B726964}" presName="iconBgRect" presStyleLbl="bgShp" presStyleIdx="0" presStyleCnt="4"/>
      <dgm:spPr/>
    </dgm:pt>
    <dgm:pt modelId="{C202C5F6-0629-4CD3-B7EB-EDA612AD381C}" type="pres">
      <dgm:prSet presAssocID="{852B4CE8-C998-4FE4-8BD6-B1442B7269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EBB66C60-F164-463B-ADF5-2924CB572E46}" type="pres">
      <dgm:prSet presAssocID="{852B4CE8-C998-4FE4-8BD6-B1442B726964}" presName="spaceRect" presStyleCnt="0"/>
      <dgm:spPr/>
    </dgm:pt>
    <dgm:pt modelId="{B7FD1CF2-696B-4345-85DD-48BCAC637D95}" type="pres">
      <dgm:prSet presAssocID="{852B4CE8-C998-4FE4-8BD6-B1442B726964}" presName="textRect" presStyleLbl="revTx" presStyleIdx="0" presStyleCnt="4">
        <dgm:presLayoutVars>
          <dgm:chMax val="1"/>
          <dgm:chPref val="1"/>
        </dgm:presLayoutVars>
      </dgm:prSet>
      <dgm:spPr/>
    </dgm:pt>
    <dgm:pt modelId="{B35A8412-A407-4C09-BDA9-3FA188965C4C}" type="pres">
      <dgm:prSet presAssocID="{56039CDE-C949-4916-81B9-33BBB170E803}" presName="sibTrans" presStyleLbl="sibTrans2D1" presStyleIdx="0" presStyleCnt="0"/>
      <dgm:spPr/>
    </dgm:pt>
    <dgm:pt modelId="{BCABFFBD-282D-4484-B652-10D11982AEED}" type="pres">
      <dgm:prSet presAssocID="{8F268A32-71C5-4177-9475-A991B50F9664}" presName="compNode" presStyleCnt="0"/>
      <dgm:spPr/>
    </dgm:pt>
    <dgm:pt modelId="{B55DE152-730A-4E86-922E-CDF337F5E442}" type="pres">
      <dgm:prSet presAssocID="{8F268A32-71C5-4177-9475-A991B50F9664}" presName="iconBgRect" presStyleLbl="bgShp" presStyleIdx="1" presStyleCnt="4"/>
      <dgm:spPr/>
    </dgm:pt>
    <dgm:pt modelId="{6B418E12-7D8A-44FA-9771-2936CCF3B017}" type="pres">
      <dgm:prSet presAssocID="{8F268A32-71C5-4177-9475-A991B50F9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工作流程"/>
        </a:ext>
      </dgm:extLst>
    </dgm:pt>
    <dgm:pt modelId="{A6FB75E9-690D-479E-BE61-CEAC21D15C34}" type="pres">
      <dgm:prSet presAssocID="{8F268A32-71C5-4177-9475-A991B50F9664}" presName="spaceRect" presStyleCnt="0"/>
      <dgm:spPr/>
    </dgm:pt>
    <dgm:pt modelId="{5F22DFEC-E9E3-4DBD-BFDC-FB47D7E4550E}" type="pres">
      <dgm:prSet presAssocID="{8F268A32-71C5-4177-9475-A991B50F9664}" presName="textRect" presStyleLbl="revTx" presStyleIdx="1" presStyleCnt="4">
        <dgm:presLayoutVars>
          <dgm:chMax val="1"/>
          <dgm:chPref val="1"/>
        </dgm:presLayoutVars>
      </dgm:prSet>
      <dgm:spPr/>
    </dgm:pt>
    <dgm:pt modelId="{9E0DF5AC-EDFB-4436-8850-E5E052F8382F}" type="pres">
      <dgm:prSet presAssocID="{18025569-CBC4-4024-A32A-2CB5F8A01B09}" presName="sibTrans" presStyleLbl="sibTrans2D1" presStyleIdx="0" presStyleCnt="0"/>
      <dgm:spPr/>
    </dgm:pt>
    <dgm:pt modelId="{DA9E107F-40AE-43FF-BE31-BDDF7BCEF7A4}" type="pres">
      <dgm:prSet presAssocID="{BBD0CA7E-C735-46CA-8F55-45E35351AA18}" presName="compNode" presStyleCnt="0"/>
      <dgm:spPr/>
    </dgm:pt>
    <dgm:pt modelId="{502B5E1C-CD47-4EB9-BF35-18193B454968}" type="pres">
      <dgm:prSet presAssocID="{BBD0CA7E-C735-46CA-8F55-45E35351AA18}" presName="iconBgRect" presStyleLbl="bgShp" presStyleIdx="2" presStyleCnt="4"/>
      <dgm:spPr/>
    </dgm:pt>
    <dgm:pt modelId="{E035E7E7-CFD3-4509-979E-E3D0C0AD6109}" type="pres">
      <dgm:prSet presAssocID="{BBD0CA7E-C735-46CA-8F55-45E35351AA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750D4682-A063-49E1-B5F9-9367D868DC71}" type="pres">
      <dgm:prSet presAssocID="{BBD0CA7E-C735-46CA-8F55-45E35351AA18}" presName="spaceRect" presStyleCnt="0"/>
      <dgm:spPr/>
    </dgm:pt>
    <dgm:pt modelId="{6CCD6C38-A34E-4B83-9E60-45523CDF4252}" type="pres">
      <dgm:prSet presAssocID="{BBD0CA7E-C735-46CA-8F55-45E35351AA18}" presName="textRect" presStyleLbl="revTx" presStyleIdx="2" presStyleCnt="4">
        <dgm:presLayoutVars>
          <dgm:chMax val="1"/>
          <dgm:chPref val="1"/>
        </dgm:presLayoutVars>
      </dgm:prSet>
      <dgm:spPr/>
    </dgm:pt>
    <dgm:pt modelId="{5A79B16F-A53E-4BFD-8BB4-E60BD15A153E}" type="pres">
      <dgm:prSet presAssocID="{FE74D184-DB15-47E8-A27D-91AD7CA63527}" presName="sibTrans" presStyleLbl="sibTrans2D1" presStyleIdx="0" presStyleCnt="0"/>
      <dgm:spPr/>
    </dgm:pt>
    <dgm:pt modelId="{6DB70182-24F0-4A0B-8493-A76EBBAA1281}" type="pres">
      <dgm:prSet presAssocID="{64E1875F-6CC3-4EA2-AA1C-56A78E903CFD}" presName="compNode" presStyleCnt="0"/>
      <dgm:spPr/>
    </dgm:pt>
    <dgm:pt modelId="{B4424A27-117F-4A07-B9D6-FCEA4365B5B2}" type="pres">
      <dgm:prSet presAssocID="{64E1875F-6CC3-4EA2-AA1C-56A78E903CFD}" presName="iconBgRect" presStyleLbl="bgShp" presStyleIdx="3" presStyleCnt="4"/>
      <dgm:spPr/>
    </dgm:pt>
    <dgm:pt modelId="{57FC4813-8713-4E00-B7BF-7B16CAE7E6C0}" type="pres">
      <dgm:prSet presAssocID="{64E1875F-6CC3-4EA2-AA1C-56A78E903C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883828-FDD8-4E7C-A285-12D6609C632B}" type="pres">
      <dgm:prSet presAssocID="{64E1875F-6CC3-4EA2-AA1C-56A78E903CFD}" presName="spaceRect" presStyleCnt="0"/>
      <dgm:spPr/>
    </dgm:pt>
    <dgm:pt modelId="{DB347B5E-7B63-4C6E-B81F-4C1C561D6D2C}" type="pres">
      <dgm:prSet presAssocID="{64E1875F-6CC3-4EA2-AA1C-56A78E903C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377504-886A-46F9-A62A-13399169EC81}" srcId="{524EDDE6-3518-4434-AA07-430AB2BC738B}" destId="{852B4CE8-C998-4FE4-8BD6-B1442B726964}" srcOrd="0" destOrd="0" parTransId="{931AFA37-38D7-4B20-9A9E-EE7C9D3D5E11}" sibTransId="{56039CDE-C949-4916-81B9-33BBB170E803}"/>
    <dgm:cxn modelId="{747C5C23-B117-4BAC-9B93-20D8D26E12C6}" type="presOf" srcId="{FE74D184-DB15-47E8-A27D-91AD7CA63527}" destId="{5A79B16F-A53E-4BFD-8BB4-E60BD15A153E}" srcOrd="0" destOrd="0" presId="urn:microsoft.com/office/officeart/2018/2/layout/IconCircleList"/>
    <dgm:cxn modelId="{6C0F1224-8DDE-489C-8645-DD685A8E6A6D}" type="presOf" srcId="{BBD0CA7E-C735-46CA-8F55-45E35351AA18}" destId="{6CCD6C38-A34E-4B83-9E60-45523CDF4252}" srcOrd="0" destOrd="0" presId="urn:microsoft.com/office/officeart/2018/2/layout/IconCircleList"/>
    <dgm:cxn modelId="{91285472-B27B-40D1-8240-6B54604D90AD}" srcId="{524EDDE6-3518-4434-AA07-430AB2BC738B}" destId="{64E1875F-6CC3-4EA2-AA1C-56A78E903CFD}" srcOrd="3" destOrd="0" parTransId="{CFCF3A7F-6DC3-48E6-9074-C42F0EEF4D5B}" sibTransId="{3B75C400-2E55-439A-AA07-F773B58B41E9}"/>
    <dgm:cxn modelId="{D4E48A53-9B13-45A8-9739-3EC1B7EC1459}" type="presOf" srcId="{8F268A32-71C5-4177-9475-A991B50F9664}" destId="{5F22DFEC-E9E3-4DBD-BFDC-FB47D7E4550E}" srcOrd="0" destOrd="0" presId="urn:microsoft.com/office/officeart/2018/2/layout/IconCircleList"/>
    <dgm:cxn modelId="{A9D18884-E9F7-459F-BF56-42048E17B25A}" type="presOf" srcId="{524EDDE6-3518-4434-AA07-430AB2BC738B}" destId="{53439874-BA0A-4BD1-9003-84BE566529C6}" srcOrd="0" destOrd="0" presId="urn:microsoft.com/office/officeart/2018/2/layout/IconCircleList"/>
    <dgm:cxn modelId="{163FDB89-B247-443B-89B4-0C5530636F7C}" type="presOf" srcId="{64E1875F-6CC3-4EA2-AA1C-56A78E903CFD}" destId="{DB347B5E-7B63-4C6E-B81F-4C1C561D6D2C}" srcOrd="0" destOrd="0" presId="urn:microsoft.com/office/officeart/2018/2/layout/IconCircleList"/>
    <dgm:cxn modelId="{2D7EB68D-CADC-450B-8F98-F7CA6B0063B2}" type="presOf" srcId="{18025569-CBC4-4024-A32A-2CB5F8A01B09}" destId="{9E0DF5AC-EDFB-4436-8850-E5E052F8382F}" srcOrd="0" destOrd="0" presId="urn:microsoft.com/office/officeart/2018/2/layout/IconCircleList"/>
    <dgm:cxn modelId="{5FFBA89F-5121-4A08-B31D-D194E7A9BE98}" type="presOf" srcId="{852B4CE8-C998-4FE4-8BD6-B1442B726964}" destId="{B7FD1CF2-696B-4345-85DD-48BCAC637D95}" srcOrd="0" destOrd="0" presId="urn:microsoft.com/office/officeart/2018/2/layout/IconCircleList"/>
    <dgm:cxn modelId="{75F183B2-D8B6-4ACD-818E-958BDE918444}" srcId="{524EDDE6-3518-4434-AA07-430AB2BC738B}" destId="{BBD0CA7E-C735-46CA-8F55-45E35351AA18}" srcOrd="2" destOrd="0" parTransId="{1805929C-37EF-451A-B3B1-EC91F8351AB2}" sibTransId="{FE74D184-DB15-47E8-A27D-91AD7CA63527}"/>
    <dgm:cxn modelId="{7AAEF7DD-78D8-4FB1-B321-B1B853E7E750}" srcId="{524EDDE6-3518-4434-AA07-430AB2BC738B}" destId="{8F268A32-71C5-4177-9475-A991B50F9664}" srcOrd="1" destOrd="0" parTransId="{D6091397-1752-460E-A9BE-86655AEEA693}" sibTransId="{18025569-CBC4-4024-A32A-2CB5F8A01B09}"/>
    <dgm:cxn modelId="{040F01E3-B0F2-4476-8669-884541E7236C}" type="presOf" srcId="{56039CDE-C949-4916-81B9-33BBB170E803}" destId="{B35A8412-A407-4C09-BDA9-3FA188965C4C}" srcOrd="0" destOrd="0" presId="urn:microsoft.com/office/officeart/2018/2/layout/IconCircleList"/>
    <dgm:cxn modelId="{7424289F-30FF-4A57-AF7E-342C46A2C7B7}" type="presParOf" srcId="{53439874-BA0A-4BD1-9003-84BE566529C6}" destId="{DB9E28A3-A8AE-420F-AC9C-8A34E43008FB}" srcOrd="0" destOrd="0" presId="urn:microsoft.com/office/officeart/2018/2/layout/IconCircleList"/>
    <dgm:cxn modelId="{64669D8A-710A-4005-B1CA-409F3F133AD0}" type="presParOf" srcId="{DB9E28A3-A8AE-420F-AC9C-8A34E43008FB}" destId="{E59E9662-383F-43F3-958E-A4CE038872B3}" srcOrd="0" destOrd="0" presId="urn:microsoft.com/office/officeart/2018/2/layout/IconCircleList"/>
    <dgm:cxn modelId="{CEBC2E10-1BEC-426E-BE12-934DFD2F3975}" type="presParOf" srcId="{E59E9662-383F-43F3-958E-A4CE038872B3}" destId="{0B3F6983-E8FB-4AA7-9F59-D21DDF35DDDD}" srcOrd="0" destOrd="0" presId="urn:microsoft.com/office/officeart/2018/2/layout/IconCircleList"/>
    <dgm:cxn modelId="{94C70554-99D9-40FB-9785-F055945E3BC8}" type="presParOf" srcId="{E59E9662-383F-43F3-958E-A4CE038872B3}" destId="{C202C5F6-0629-4CD3-B7EB-EDA612AD381C}" srcOrd="1" destOrd="0" presId="urn:microsoft.com/office/officeart/2018/2/layout/IconCircleList"/>
    <dgm:cxn modelId="{DE94645A-670B-4313-B0A7-31CC81856D7A}" type="presParOf" srcId="{E59E9662-383F-43F3-958E-A4CE038872B3}" destId="{EBB66C60-F164-463B-ADF5-2924CB572E46}" srcOrd="2" destOrd="0" presId="urn:microsoft.com/office/officeart/2018/2/layout/IconCircleList"/>
    <dgm:cxn modelId="{D39EC5D8-A31B-4293-8966-279A3B5EA1F4}" type="presParOf" srcId="{E59E9662-383F-43F3-958E-A4CE038872B3}" destId="{B7FD1CF2-696B-4345-85DD-48BCAC637D95}" srcOrd="3" destOrd="0" presId="urn:microsoft.com/office/officeart/2018/2/layout/IconCircleList"/>
    <dgm:cxn modelId="{27498F6D-2280-4830-9FCA-7948EB67CFB4}" type="presParOf" srcId="{DB9E28A3-A8AE-420F-AC9C-8A34E43008FB}" destId="{B35A8412-A407-4C09-BDA9-3FA188965C4C}" srcOrd="1" destOrd="0" presId="urn:microsoft.com/office/officeart/2018/2/layout/IconCircleList"/>
    <dgm:cxn modelId="{4656B814-CF85-409F-88BE-8320C0CE4EE3}" type="presParOf" srcId="{DB9E28A3-A8AE-420F-AC9C-8A34E43008FB}" destId="{BCABFFBD-282D-4484-B652-10D11982AEED}" srcOrd="2" destOrd="0" presId="urn:microsoft.com/office/officeart/2018/2/layout/IconCircleList"/>
    <dgm:cxn modelId="{89901F9A-1E77-4E86-99CD-10B9EBEB884D}" type="presParOf" srcId="{BCABFFBD-282D-4484-B652-10D11982AEED}" destId="{B55DE152-730A-4E86-922E-CDF337F5E442}" srcOrd="0" destOrd="0" presId="urn:microsoft.com/office/officeart/2018/2/layout/IconCircleList"/>
    <dgm:cxn modelId="{BE648F41-3FF2-4073-88E3-94B17AEA93EA}" type="presParOf" srcId="{BCABFFBD-282D-4484-B652-10D11982AEED}" destId="{6B418E12-7D8A-44FA-9771-2936CCF3B017}" srcOrd="1" destOrd="0" presId="urn:microsoft.com/office/officeart/2018/2/layout/IconCircleList"/>
    <dgm:cxn modelId="{EED0EC03-9B30-451F-AB40-E4CBA0AE9EA1}" type="presParOf" srcId="{BCABFFBD-282D-4484-B652-10D11982AEED}" destId="{A6FB75E9-690D-479E-BE61-CEAC21D15C34}" srcOrd="2" destOrd="0" presId="urn:microsoft.com/office/officeart/2018/2/layout/IconCircleList"/>
    <dgm:cxn modelId="{7CFEEB26-756B-4ACB-8F52-4F7F8AFF51E4}" type="presParOf" srcId="{BCABFFBD-282D-4484-B652-10D11982AEED}" destId="{5F22DFEC-E9E3-4DBD-BFDC-FB47D7E4550E}" srcOrd="3" destOrd="0" presId="urn:microsoft.com/office/officeart/2018/2/layout/IconCircleList"/>
    <dgm:cxn modelId="{C28DC962-24BA-4274-9B5A-AC39B83D0153}" type="presParOf" srcId="{DB9E28A3-A8AE-420F-AC9C-8A34E43008FB}" destId="{9E0DF5AC-EDFB-4436-8850-E5E052F8382F}" srcOrd="3" destOrd="0" presId="urn:microsoft.com/office/officeart/2018/2/layout/IconCircleList"/>
    <dgm:cxn modelId="{187CD377-C9EC-43BE-BD73-F502EC035931}" type="presParOf" srcId="{DB9E28A3-A8AE-420F-AC9C-8A34E43008FB}" destId="{DA9E107F-40AE-43FF-BE31-BDDF7BCEF7A4}" srcOrd="4" destOrd="0" presId="urn:microsoft.com/office/officeart/2018/2/layout/IconCircleList"/>
    <dgm:cxn modelId="{109F1168-EDB9-4511-8E24-00298798B91D}" type="presParOf" srcId="{DA9E107F-40AE-43FF-BE31-BDDF7BCEF7A4}" destId="{502B5E1C-CD47-4EB9-BF35-18193B454968}" srcOrd="0" destOrd="0" presId="urn:microsoft.com/office/officeart/2018/2/layout/IconCircleList"/>
    <dgm:cxn modelId="{52E33C0E-879B-4FE2-9D36-3DA0CC4E59BC}" type="presParOf" srcId="{DA9E107F-40AE-43FF-BE31-BDDF7BCEF7A4}" destId="{E035E7E7-CFD3-4509-979E-E3D0C0AD6109}" srcOrd="1" destOrd="0" presId="urn:microsoft.com/office/officeart/2018/2/layout/IconCircleList"/>
    <dgm:cxn modelId="{0974191D-3DF5-482A-8578-27BA234BE643}" type="presParOf" srcId="{DA9E107F-40AE-43FF-BE31-BDDF7BCEF7A4}" destId="{750D4682-A063-49E1-B5F9-9367D868DC71}" srcOrd="2" destOrd="0" presId="urn:microsoft.com/office/officeart/2018/2/layout/IconCircleList"/>
    <dgm:cxn modelId="{E9B3BDAB-25BF-4FD6-9C49-BFC124464F7D}" type="presParOf" srcId="{DA9E107F-40AE-43FF-BE31-BDDF7BCEF7A4}" destId="{6CCD6C38-A34E-4B83-9E60-45523CDF4252}" srcOrd="3" destOrd="0" presId="urn:microsoft.com/office/officeart/2018/2/layout/IconCircleList"/>
    <dgm:cxn modelId="{7F941460-D9F6-4EF0-AE00-C76755F161D3}" type="presParOf" srcId="{DB9E28A3-A8AE-420F-AC9C-8A34E43008FB}" destId="{5A79B16F-A53E-4BFD-8BB4-E60BD15A153E}" srcOrd="5" destOrd="0" presId="urn:microsoft.com/office/officeart/2018/2/layout/IconCircleList"/>
    <dgm:cxn modelId="{F6FDE87F-9DD4-40FE-9598-DA337F69BD17}" type="presParOf" srcId="{DB9E28A3-A8AE-420F-AC9C-8A34E43008FB}" destId="{6DB70182-24F0-4A0B-8493-A76EBBAA1281}" srcOrd="6" destOrd="0" presId="urn:microsoft.com/office/officeart/2018/2/layout/IconCircleList"/>
    <dgm:cxn modelId="{197D1652-ECBB-4793-A9A7-DFB8126E72D3}" type="presParOf" srcId="{6DB70182-24F0-4A0B-8493-A76EBBAA1281}" destId="{B4424A27-117F-4A07-B9D6-FCEA4365B5B2}" srcOrd="0" destOrd="0" presId="urn:microsoft.com/office/officeart/2018/2/layout/IconCircleList"/>
    <dgm:cxn modelId="{A076F7AE-9FBA-4F8F-A422-54621A61B898}" type="presParOf" srcId="{6DB70182-24F0-4A0B-8493-A76EBBAA1281}" destId="{57FC4813-8713-4E00-B7BF-7B16CAE7E6C0}" srcOrd="1" destOrd="0" presId="urn:microsoft.com/office/officeart/2018/2/layout/IconCircleList"/>
    <dgm:cxn modelId="{0FD0ACC8-104C-42F6-B1AC-5624C1756FCE}" type="presParOf" srcId="{6DB70182-24F0-4A0B-8493-A76EBBAA1281}" destId="{59883828-FDD8-4E7C-A285-12D6609C632B}" srcOrd="2" destOrd="0" presId="urn:microsoft.com/office/officeart/2018/2/layout/IconCircleList"/>
    <dgm:cxn modelId="{23CC8067-423D-49D7-9FA7-9B44CD502A89}" type="presParOf" srcId="{6DB70182-24F0-4A0B-8493-A76EBBAA1281}" destId="{DB347B5E-7B63-4C6E-B81F-4C1C561D6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86B23-88AA-4616-95D8-209311E50BC0}">
      <dsp:nvSpPr>
        <dsp:cNvPr id="0" name=""/>
        <dsp:cNvSpPr/>
      </dsp:nvSpPr>
      <dsp:spPr>
        <a:xfrm>
          <a:off x="0" y="4541205"/>
          <a:ext cx="2754854" cy="496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Appreciate</a:t>
          </a:r>
        </a:p>
      </dsp:txBody>
      <dsp:txXfrm>
        <a:off x="0" y="4541205"/>
        <a:ext cx="2754854" cy="496941"/>
      </dsp:txXfrm>
    </dsp:sp>
    <dsp:sp modelId="{451A1B87-9B56-483C-85EA-700D1B09664C}">
      <dsp:nvSpPr>
        <dsp:cNvPr id="0" name=""/>
        <dsp:cNvSpPr/>
      </dsp:nvSpPr>
      <dsp:spPr>
        <a:xfrm>
          <a:off x="2754853" y="4541205"/>
          <a:ext cx="8264562" cy="4969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Appreciate the diversity of ways to express stance alignment in language</a:t>
          </a:r>
        </a:p>
      </dsp:txBody>
      <dsp:txXfrm>
        <a:off x="2754853" y="4541205"/>
        <a:ext cx="8264562" cy="496941"/>
      </dsp:txXfrm>
    </dsp:sp>
    <dsp:sp modelId="{2C2525B8-3D71-46CC-A60B-121B42FBA36F}">
      <dsp:nvSpPr>
        <dsp:cNvPr id="0" name=""/>
        <dsp:cNvSpPr/>
      </dsp:nvSpPr>
      <dsp:spPr>
        <a:xfrm rot="10800000">
          <a:off x="0" y="3784363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Distinguish</a:t>
          </a:r>
        </a:p>
      </dsp:txBody>
      <dsp:txXfrm rot="-10800000">
        <a:off x="0" y="3784363"/>
        <a:ext cx="2754854" cy="496792"/>
      </dsp:txXfrm>
    </dsp:sp>
    <dsp:sp modelId="{82C15F18-4365-4F5E-B798-5F686E792758}">
      <dsp:nvSpPr>
        <dsp:cNvPr id="0" name=""/>
        <dsp:cNvSpPr/>
      </dsp:nvSpPr>
      <dsp:spPr>
        <a:xfrm>
          <a:off x="2754853" y="3784363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Distinguish between different motivations for absence of resonance: Expressing a stance differential vs. ellipsis.</a:t>
          </a:r>
        </a:p>
      </dsp:txBody>
      <dsp:txXfrm>
        <a:off x="2754853" y="3784363"/>
        <a:ext cx="8264562" cy="496792"/>
      </dsp:txXfrm>
    </dsp:sp>
    <dsp:sp modelId="{CE90498F-2F49-4F6C-82D8-12DB41C81A3A}">
      <dsp:nvSpPr>
        <dsp:cNvPr id="0" name=""/>
        <dsp:cNvSpPr/>
      </dsp:nvSpPr>
      <dsp:spPr>
        <a:xfrm rot="10800000">
          <a:off x="0" y="3027521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</a:t>
          </a:r>
        </a:p>
      </dsp:txBody>
      <dsp:txXfrm rot="-10800000">
        <a:off x="0" y="3027521"/>
        <a:ext cx="2754854" cy="496792"/>
      </dsp:txXfrm>
    </dsp:sp>
    <dsp:sp modelId="{07AE5141-4A85-466E-8BA2-307F696FA1FF}">
      <dsp:nvSpPr>
        <dsp:cNvPr id="0" name=""/>
        <dsp:cNvSpPr/>
      </dsp:nvSpPr>
      <dsp:spPr>
        <a:xfrm>
          <a:off x="2754853" y="3027521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 the three components of the stance triangle</a:t>
          </a:r>
        </a:p>
      </dsp:txBody>
      <dsp:txXfrm>
        <a:off x="2754853" y="3027521"/>
        <a:ext cx="8264562" cy="496792"/>
      </dsp:txXfrm>
    </dsp:sp>
    <dsp:sp modelId="{53F93D63-1B87-4CB2-8C80-F0034FBA26D0}">
      <dsp:nvSpPr>
        <dsp:cNvPr id="0" name=""/>
        <dsp:cNvSpPr/>
      </dsp:nvSpPr>
      <dsp:spPr>
        <a:xfrm rot="10800000">
          <a:off x="0" y="2270679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Navigate</a:t>
          </a:r>
        </a:p>
      </dsp:txBody>
      <dsp:txXfrm rot="-10800000">
        <a:off x="0" y="2270679"/>
        <a:ext cx="2754854" cy="496792"/>
      </dsp:txXfrm>
    </dsp:sp>
    <dsp:sp modelId="{5E4C83AE-BF0D-4738-B0BB-AB1880857224}">
      <dsp:nvSpPr>
        <dsp:cNvPr id="0" name=""/>
        <dsp:cNvSpPr/>
      </dsp:nvSpPr>
      <dsp:spPr>
        <a:xfrm>
          <a:off x="2754853" y="2270679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Navigate between groups of resonances in Rezonator using the Clique pane</a:t>
          </a:r>
        </a:p>
      </dsp:txBody>
      <dsp:txXfrm>
        <a:off x="2754853" y="2270679"/>
        <a:ext cx="8264562" cy="496792"/>
      </dsp:txXfrm>
    </dsp:sp>
    <dsp:sp modelId="{8E8C820D-15D9-4023-8352-E45DB8004CEF}">
      <dsp:nvSpPr>
        <dsp:cNvPr id="0" name=""/>
        <dsp:cNvSpPr/>
      </dsp:nvSpPr>
      <dsp:spPr>
        <a:xfrm rot="10800000">
          <a:off x="0" y="1513836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Practise</a:t>
          </a:r>
          <a:endParaRPr lang="en-US" sz="1700" kern="1200" dirty="0"/>
        </a:p>
      </dsp:txBody>
      <dsp:txXfrm rot="-10800000">
        <a:off x="0" y="1513836"/>
        <a:ext cx="2754854" cy="496792"/>
      </dsp:txXfrm>
    </dsp:sp>
    <dsp:sp modelId="{D20C57A5-E8F5-4150-82E5-8D8F1B1E2C4F}">
      <dsp:nvSpPr>
        <dsp:cNvPr id="0" name=""/>
        <dsp:cNvSpPr/>
      </dsp:nvSpPr>
      <dsp:spPr>
        <a:xfrm>
          <a:off x="2754853" y="1513836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Practise annotating resonance in SBC007 and justifying your response</a:t>
          </a:r>
          <a:endParaRPr lang="en-US" sz="2000" kern="1200" dirty="0"/>
        </a:p>
      </dsp:txBody>
      <dsp:txXfrm>
        <a:off x="2754853" y="1513836"/>
        <a:ext cx="8264562" cy="496792"/>
      </dsp:txXfrm>
    </dsp:sp>
    <dsp:sp modelId="{6EE5B6D1-7740-4175-8A7D-AD86C87F1206}">
      <dsp:nvSpPr>
        <dsp:cNvPr id="0" name=""/>
        <dsp:cNvSpPr/>
      </dsp:nvSpPr>
      <dsp:spPr>
        <a:xfrm rot="10800000">
          <a:off x="0" y="756994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</a:t>
          </a:r>
        </a:p>
      </dsp:txBody>
      <dsp:txXfrm rot="-10800000">
        <a:off x="0" y="756994"/>
        <a:ext cx="2754854" cy="496792"/>
      </dsp:txXfrm>
    </dsp:sp>
    <dsp:sp modelId="{F86024E5-4035-42A6-AE10-C1D71745DD9E}">
      <dsp:nvSpPr>
        <dsp:cNvPr id="0" name=""/>
        <dsp:cNvSpPr/>
      </dsp:nvSpPr>
      <dsp:spPr>
        <a:xfrm>
          <a:off x="2754853" y="756994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000" kern="1200" dirty="0"/>
            <a:t>Use epistemic access to help </a:t>
          </a:r>
          <a:r>
            <a:rPr lang="en-US" altLang="zh-HK" sz="2000" kern="1200" dirty="0" err="1"/>
            <a:t>recognise</a:t>
          </a:r>
          <a:r>
            <a:rPr lang="en-US" altLang="zh-HK" sz="2000" kern="1200" dirty="0"/>
            <a:t> actions in conversation</a:t>
          </a:r>
          <a:endParaRPr lang="zh-HK" altLang="en-US" sz="2000" kern="1200" dirty="0"/>
        </a:p>
      </dsp:txBody>
      <dsp:txXfrm>
        <a:off x="2754853" y="756994"/>
        <a:ext cx="8264562" cy="496792"/>
      </dsp:txXfrm>
    </dsp:sp>
    <dsp:sp modelId="{A26CC1DF-D6CD-4D0E-9619-AECDBBFB6676}">
      <dsp:nvSpPr>
        <dsp:cNvPr id="0" name=""/>
        <dsp:cNvSpPr/>
      </dsp:nvSpPr>
      <dsp:spPr>
        <a:xfrm rot="10800000">
          <a:off x="0" y="152"/>
          <a:ext cx="2754854" cy="7642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25" tIns="120904" rIns="19592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</a:t>
          </a:r>
        </a:p>
      </dsp:txBody>
      <dsp:txXfrm rot="-10800000">
        <a:off x="0" y="152"/>
        <a:ext cx="2754854" cy="496792"/>
      </dsp:txXfrm>
    </dsp:sp>
    <dsp:sp modelId="{7EAC49C6-929A-4562-8EA4-9444F8378E35}">
      <dsp:nvSpPr>
        <dsp:cNvPr id="0" name=""/>
        <dsp:cNvSpPr/>
      </dsp:nvSpPr>
      <dsp:spPr>
        <a:xfrm>
          <a:off x="2754853" y="152"/>
          <a:ext cx="8264562" cy="496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4" tIns="254000" rIns="167644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expressions of epistemic stance in conversation</a:t>
          </a:r>
        </a:p>
      </dsp:txBody>
      <dsp:txXfrm>
        <a:off x="2754853" y="152"/>
        <a:ext cx="8264562" cy="496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96743-B4A6-4930-83FF-70C27840AE66}">
      <dsp:nvSpPr>
        <dsp:cNvPr id="0" name=""/>
        <dsp:cNvSpPr/>
      </dsp:nvSpPr>
      <dsp:spPr>
        <a:xfrm>
          <a:off x="0" y="657589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D8AB3-73EF-4EF8-B95B-C9BD2B58FD04}">
      <dsp:nvSpPr>
        <dsp:cNvPr id="0" name=""/>
        <dsp:cNvSpPr/>
      </dsp:nvSpPr>
      <dsp:spPr>
        <a:xfrm>
          <a:off x="367238" y="930742"/>
          <a:ext cx="667706" cy="66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7BC0-9DE9-4134-9A58-6BB68EE333D4}">
      <dsp:nvSpPr>
        <dsp:cNvPr id="0" name=""/>
        <dsp:cNvSpPr/>
      </dsp:nvSpPr>
      <dsp:spPr>
        <a:xfrm>
          <a:off x="1402183" y="657589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Positioning: </a:t>
          </a:r>
          <a:r>
            <a:rPr lang="en-US" altLang="zh-TW" sz="2000" b="0" i="0" kern="1200" dirty="0"/>
            <a:t>How the stance subject </a:t>
          </a:r>
          <a:r>
            <a:rPr lang="en-US" altLang="zh-TW" sz="2000" b="0" i="0" kern="1200" dirty="0" err="1"/>
            <a:t>characterises</a:t>
          </a:r>
          <a:r>
            <a:rPr lang="en-US" altLang="zh-TW" sz="2000" b="0" i="0" kern="1200" dirty="0"/>
            <a:t> their feeling towards the </a:t>
          </a:r>
          <a:r>
            <a:rPr lang="en-US" sz="2000" b="0" i="0" kern="1200" dirty="0"/>
            <a:t>stance object (it’s mainly about </a:t>
          </a:r>
          <a:r>
            <a:rPr lang="en-US" sz="2000" b="1" i="0" kern="1200" dirty="0"/>
            <a:t>themselves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657589"/>
        <a:ext cx="8002168" cy="1214011"/>
      </dsp:txXfrm>
    </dsp:sp>
    <dsp:sp modelId="{9C503D69-152A-45A6-95C7-809CEE4469E0}">
      <dsp:nvSpPr>
        <dsp:cNvPr id="0" name=""/>
        <dsp:cNvSpPr/>
      </dsp:nvSpPr>
      <dsp:spPr>
        <a:xfrm>
          <a:off x="0" y="2175104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1655-8426-45F9-923E-18C11BFBF12A}">
      <dsp:nvSpPr>
        <dsp:cNvPr id="0" name=""/>
        <dsp:cNvSpPr/>
      </dsp:nvSpPr>
      <dsp:spPr>
        <a:xfrm>
          <a:off x="367238" y="2448257"/>
          <a:ext cx="667706" cy="667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4E8A-43E2-4EE5-B029-D639B14D2DDE}">
      <dsp:nvSpPr>
        <dsp:cNvPr id="0" name=""/>
        <dsp:cNvSpPr/>
      </dsp:nvSpPr>
      <dsp:spPr>
        <a:xfrm>
          <a:off x="1402183" y="2175104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Evaluation: What the stance subject thinks the stance object is like (it’s mainly about the </a:t>
          </a:r>
          <a:r>
            <a:rPr lang="en-US" sz="2000" b="1" i="0" kern="1200" dirty="0"/>
            <a:t>stance object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2175104"/>
        <a:ext cx="8002168" cy="1214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F6983-E8FB-4AA7-9F59-D21DDF35DDDD}">
      <dsp:nvSpPr>
        <dsp:cNvPr id="0" name=""/>
        <dsp:cNvSpPr/>
      </dsp:nvSpPr>
      <dsp:spPr>
        <a:xfrm>
          <a:off x="287099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C5F6-0629-4CD3-B7EB-EDA612AD381C}">
      <dsp:nvSpPr>
        <dsp:cNvPr id="0" name=""/>
        <dsp:cNvSpPr/>
      </dsp:nvSpPr>
      <dsp:spPr>
        <a:xfrm>
          <a:off x="575745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1CF2-696B-4345-85DD-48BCAC637D95}">
      <dsp:nvSpPr>
        <dsp:cNvPr id="0" name=""/>
        <dsp:cNvSpPr/>
      </dsp:nvSpPr>
      <dsp:spPr>
        <a:xfrm>
          <a:off x="1956139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0080"/>
              </a:highlight>
            </a:rPr>
            <a:t>They want to express a different opinion (stance differential)</a:t>
          </a:r>
          <a:endParaRPr lang="en-US" sz="2400" kern="1200" dirty="0">
            <a:highlight>
              <a:srgbClr val="000080"/>
            </a:highlight>
          </a:endParaRPr>
        </a:p>
      </dsp:txBody>
      <dsp:txXfrm>
        <a:off x="1956139" y="957166"/>
        <a:ext cx="3239900" cy="1374503"/>
      </dsp:txXfrm>
    </dsp:sp>
    <dsp:sp modelId="{B55DE152-730A-4E86-922E-CDF337F5E442}">
      <dsp:nvSpPr>
        <dsp:cNvPr id="0" name=""/>
        <dsp:cNvSpPr/>
      </dsp:nvSpPr>
      <dsp:spPr>
        <a:xfrm>
          <a:off x="5760568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18E12-7D8A-44FA-9771-2936CCF3B017}">
      <dsp:nvSpPr>
        <dsp:cNvPr id="0" name=""/>
        <dsp:cNvSpPr/>
      </dsp:nvSpPr>
      <dsp:spPr>
        <a:xfrm>
          <a:off x="6049213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2DFEC-E9E3-4DBD-BFDC-FB47D7E4550E}">
      <dsp:nvSpPr>
        <dsp:cNvPr id="0" name=""/>
        <dsp:cNvSpPr/>
      </dsp:nvSpPr>
      <dsp:spPr>
        <a:xfrm>
          <a:off x="7429607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sz="2400" kern="1200" dirty="0">
            <a:highlight>
              <a:srgbClr val="008000"/>
            </a:highlight>
          </a:endParaRPr>
        </a:p>
      </dsp:txBody>
      <dsp:txXfrm>
        <a:off x="7429607" y="957166"/>
        <a:ext cx="3239900" cy="1374503"/>
      </dsp:txXfrm>
    </dsp:sp>
    <dsp:sp modelId="{502B5E1C-CD47-4EB9-BF35-18193B454968}">
      <dsp:nvSpPr>
        <dsp:cNvPr id="0" name=""/>
        <dsp:cNvSpPr/>
      </dsp:nvSpPr>
      <dsp:spPr>
        <a:xfrm>
          <a:off x="287099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5E7E7-CFD3-4509-979E-E3D0C0AD6109}">
      <dsp:nvSpPr>
        <dsp:cNvPr id="0" name=""/>
        <dsp:cNvSpPr/>
      </dsp:nvSpPr>
      <dsp:spPr>
        <a:xfrm>
          <a:off x="575745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6C38-A34E-4B83-9E60-45523CDF4252}">
      <dsp:nvSpPr>
        <dsp:cNvPr id="0" name=""/>
        <dsp:cNvSpPr/>
      </dsp:nvSpPr>
      <dsp:spPr>
        <a:xfrm>
          <a:off x="1956139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They’re leaving out </a:t>
          </a:r>
          <a:r>
            <a:rPr lang="en-US" sz="2400" b="0" i="1" kern="1200" dirty="0"/>
            <a:t>conjunctions</a:t>
          </a:r>
          <a:r>
            <a:rPr lang="en-US" sz="2400" b="0" i="0" kern="1200" dirty="0"/>
            <a:t> that no longer matter</a:t>
          </a:r>
          <a:endParaRPr lang="en-US" sz="2400" kern="1200" dirty="0"/>
        </a:p>
      </dsp:txBody>
      <dsp:txXfrm>
        <a:off x="1956139" y="3286810"/>
        <a:ext cx="3239900" cy="1374503"/>
      </dsp:txXfrm>
    </dsp:sp>
    <dsp:sp modelId="{B4424A27-117F-4A07-B9D6-FCEA4365B5B2}">
      <dsp:nvSpPr>
        <dsp:cNvPr id="0" name=""/>
        <dsp:cNvSpPr/>
      </dsp:nvSpPr>
      <dsp:spPr>
        <a:xfrm>
          <a:off x="5760568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C4813-8713-4E00-B7BF-7B16CAE7E6C0}">
      <dsp:nvSpPr>
        <dsp:cNvPr id="0" name=""/>
        <dsp:cNvSpPr/>
      </dsp:nvSpPr>
      <dsp:spPr>
        <a:xfrm>
          <a:off x="6049213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47B5E-7B63-4C6E-B81F-4C1C561D6D2C}">
      <dsp:nvSpPr>
        <dsp:cNvPr id="0" name=""/>
        <dsp:cNvSpPr/>
      </dsp:nvSpPr>
      <dsp:spPr>
        <a:xfrm>
          <a:off x="7429607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The possibilities are endless</a:t>
          </a:r>
        </a:p>
      </dsp:txBody>
      <dsp:txXfrm>
        <a:off x="7429607" y="3286810"/>
        <a:ext cx="3239900" cy="137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1T22:47:3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28408 17406 0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F7265-9714-40CD-87E4-791D4405C151}" type="datetimeFigureOut">
              <a:rPr lang="zh-HK" altLang="en-US" smtClean="0"/>
              <a:t>24/5/2023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105A-621D-49A7-96AE-E239F13EC64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026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8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7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50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77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76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2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122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6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0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1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13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9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9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13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81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176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429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b.my.site.com/success/s/apply-for-summer-scholar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6DF19-D007-3CD3-A21C-2476CC07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HK" sz="6000" dirty="0"/>
              <a:t>Week 8: Epistemic stance and the stance triangle</a:t>
            </a:r>
            <a:endParaRPr lang="zh-HK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0B67A-B48A-369E-596A-C9B40863D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chemeClr val="accent3"/>
                </a:solidFill>
              </a:rPr>
              <a:t>Ryan Ka Yau Lai</a:t>
            </a:r>
          </a:p>
          <a:p>
            <a:r>
              <a:rPr lang="en-US" altLang="zh-HK" dirty="0">
                <a:solidFill>
                  <a:schemeClr val="accent3"/>
                </a:solidFill>
              </a:rPr>
              <a:t>University of California, Santa Barbara</a:t>
            </a:r>
            <a:endParaRPr lang="zh-HK" altLang="en-US" dirty="0">
              <a:solidFill>
                <a:schemeClr val="accent3"/>
              </a:solidFill>
            </a:endParaRPr>
          </a:p>
        </p:txBody>
      </p:sp>
      <p:pic>
        <p:nvPicPr>
          <p:cNvPr id="18" name="Picture 17" descr="Yellow and blue symbols">
            <a:extLst>
              <a:ext uri="{FF2B5EF4-FFF2-40B4-BE49-F238E27FC236}">
                <a16:creationId xmlns:a16="http://schemas.microsoft.com/office/drawing/2014/main" id="{A0D49F24-AC94-71F9-F741-492564C77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2" r="26709" b="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Resonance and epistemic authority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A09F27-939B-4ECA-98EF-F5C93235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25" y="1767840"/>
            <a:ext cx="7839075" cy="1981200"/>
          </a:xfrm>
          <a:prstGeom prst="rect">
            <a:avLst/>
          </a:prstGeom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/>
        </p:nvGraphicFramePr>
        <p:xfrm>
          <a:off x="695391" y="4373282"/>
          <a:ext cx="11244061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620675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4066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2637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C-E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(Alice)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highlight>
                            <a:srgbClr val="FFFF00"/>
                          </a:highlight>
                        </a:rPr>
                        <a:t>kinda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 like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? (seeking confirmation)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(Mary)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(higher authority)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right below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>
                          <a:highlight>
                            <a:srgbClr val="FFFF00"/>
                          </a:highlight>
                        </a:rPr>
                        <a:t>. (reserved agreement)</a:t>
                      </a:r>
                      <a:endParaRPr lang="zh-TW" altLang="en-US" i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7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DB62-555C-C3CD-BE53-9C40BE8A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Epistemic gradients</a:t>
            </a:r>
            <a:endParaRPr lang="zh-HK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3141CBF-7130-911C-5600-9706B8A3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2043393"/>
            <a:ext cx="41163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Do you think Alice is </a:t>
            </a:r>
            <a:r>
              <a:rPr lang="en-US" altLang="zh-HK" sz="2800" dirty="0" err="1"/>
              <a:t>characterising</a:t>
            </a:r>
            <a:r>
              <a:rPr lang="en-US" altLang="zh-HK" sz="2800" dirty="0"/>
              <a:t> herself as having higher epistemic authority on line 379 and 381, or on line 380?</a:t>
            </a:r>
          </a:p>
          <a:p>
            <a:pPr marL="0" indent="0">
              <a:buNone/>
            </a:pPr>
            <a:endParaRPr lang="en-US" altLang="zh-HK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27F899-42BB-24E2-4DC2-4C9322FA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30" y="2491106"/>
            <a:ext cx="6429188" cy="29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DB62-555C-C3CD-BE53-9C40BE8A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Epistemic gradients</a:t>
            </a:r>
            <a:endParaRPr lang="zh-HK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C728C6-D046-B8D0-8FE1-662B7000A6FF}"/>
              </a:ext>
            </a:extLst>
          </p:cNvPr>
          <p:cNvCxnSpPr>
            <a:cxnSpLocks/>
          </p:cNvCxnSpPr>
          <p:nvPr/>
        </p:nvCxnSpPr>
        <p:spPr>
          <a:xfrm flipV="1">
            <a:off x="4229100" y="3139560"/>
            <a:ext cx="4152900" cy="15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5D1A80-BA9E-2D5D-478F-533405C3EE5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76776" y="3404197"/>
            <a:ext cx="3705224" cy="262434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ACC0E9-BAA6-D891-19A0-F9AF6B431E78}"/>
              </a:ext>
            </a:extLst>
          </p:cNvPr>
          <p:cNvSpPr txBox="1"/>
          <p:nvPr/>
        </p:nvSpPr>
        <p:spPr>
          <a:xfrm>
            <a:off x="1362075" y="4421307"/>
            <a:ext cx="286702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HK" sz="2400" dirty="0"/>
              <a:t>Did daddy say to take the pickup back?</a:t>
            </a:r>
            <a:endParaRPr lang="zh-HK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8FB8BA-D035-0EEA-6481-39B0598959EF}"/>
              </a:ext>
            </a:extLst>
          </p:cNvPr>
          <p:cNvSpPr txBox="1"/>
          <p:nvPr/>
        </p:nvSpPr>
        <p:spPr>
          <a:xfrm>
            <a:off x="1376362" y="5797709"/>
            <a:ext cx="3300414" cy="46166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HK" sz="2400" dirty="0"/>
              <a:t>What was the deal?</a:t>
            </a:r>
            <a:endParaRPr lang="zh-HK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62F1CB-D7CE-08FE-2A3D-AEAFB529A325}"/>
              </a:ext>
            </a:extLst>
          </p:cNvPr>
          <p:cNvSpPr txBox="1"/>
          <p:nvPr/>
        </p:nvSpPr>
        <p:spPr>
          <a:xfrm>
            <a:off x="8534398" y="3034865"/>
            <a:ext cx="1066801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HK" sz="2400" dirty="0"/>
              <a:t>Yeah.</a:t>
            </a:r>
            <a:endParaRPr lang="zh-HK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CF365-7F67-EF1E-F247-2CDBDA0A7761}"/>
              </a:ext>
            </a:extLst>
          </p:cNvPr>
          <p:cNvSpPr txBox="1"/>
          <p:nvPr/>
        </p:nvSpPr>
        <p:spPr>
          <a:xfrm>
            <a:off x="2257425" y="1668582"/>
            <a:ext cx="122872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HK" sz="2400" dirty="0">
                <a:solidFill>
                  <a:schemeClr val="bg1"/>
                </a:solidFill>
              </a:rPr>
              <a:t>Alice: K-</a:t>
            </a:r>
            <a:endParaRPr lang="zh-HK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1368BF-D713-8FA7-5EC7-69137014A210}"/>
              </a:ext>
            </a:extLst>
          </p:cNvPr>
          <p:cNvSpPr txBox="1"/>
          <p:nvPr/>
        </p:nvSpPr>
        <p:spPr>
          <a:xfrm>
            <a:off x="8439150" y="1668146"/>
            <a:ext cx="122872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HK" sz="2400" dirty="0">
                <a:solidFill>
                  <a:schemeClr val="bg1"/>
                </a:solidFill>
              </a:rPr>
              <a:t>Mary: K+</a:t>
            </a:r>
            <a:endParaRPr lang="zh-HK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7D14-F034-73A6-C7F4-CF2DFC1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Assessments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39B6C-C071-BB6B-2715-FE581B6A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/>
              <a:t>When you give your value judgements about something: Saying it’s good or bad, beautiful or ugly …</a:t>
            </a:r>
          </a:p>
          <a:p>
            <a:r>
              <a:rPr lang="en-US" altLang="zh-HK" sz="2800" dirty="0"/>
              <a:t>We’ll talk more about this next week</a:t>
            </a:r>
          </a:p>
          <a:p>
            <a:r>
              <a:rPr lang="en-US" altLang="zh-HK" sz="2800" dirty="0"/>
              <a:t>For now, we focus on </a:t>
            </a:r>
            <a:r>
              <a:rPr lang="en-US" altLang="zh-HK" sz="2800" b="1" dirty="0"/>
              <a:t>epistemic access</a:t>
            </a:r>
            <a:r>
              <a:rPr lang="en-US" altLang="zh-HK" sz="2800" dirty="0"/>
              <a:t> in assessments 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651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DC3FC-468C-06C7-8E39-24459225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Leads and follows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0E2B6D-AEDD-B1AB-1475-59294F2C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133600"/>
            <a:ext cx="6086475" cy="1181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78687E-AADC-6A25-8E44-AE45A7C15DE0}"/>
              </a:ext>
            </a:extLst>
          </p:cNvPr>
          <p:cNvSpPr/>
          <p:nvPr/>
        </p:nvSpPr>
        <p:spPr>
          <a:xfrm>
            <a:off x="7386320" y="2052918"/>
            <a:ext cx="1805306" cy="61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Stance lead</a:t>
            </a:r>
            <a:endParaRPr lang="zh-HK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856E93-A634-9796-B25A-84A4A98C912A}"/>
              </a:ext>
            </a:extLst>
          </p:cNvPr>
          <p:cNvSpPr/>
          <p:nvPr/>
        </p:nvSpPr>
        <p:spPr>
          <a:xfrm>
            <a:off x="7386320" y="2809838"/>
            <a:ext cx="1805306" cy="61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Stance follow</a:t>
            </a:r>
            <a:endParaRPr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52FF89-72AC-9133-60DC-1D921F9A9AE3}"/>
              </a:ext>
            </a:extLst>
          </p:cNvPr>
          <p:cNvSpPr/>
          <p:nvPr/>
        </p:nvSpPr>
        <p:spPr>
          <a:xfrm>
            <a:off x="2690494" y="3741887"/>
            <a:ext cx="5958206" cy="888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Question: Who generally has higher epistemic access, the leader or the follower?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9404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0A2E9F4B-5E04-A77D-DA23-9B1DC94CB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t="11697" b="371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94DC3FC-468C-06C7-8E39-24459225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Generally…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8F2D8-B9E3-80E8-F7BD-D2E411C2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5720"/>
            <a:ext cx="10773729" cy="4652680"/>
          </a:xfrm>
        </p:spPr>
        <p:txBody>
          <a:bodyPr>
            <a:normAutofit/>
          </a:bodyPr>
          <a:lstStyle/>
          <a:p>
            <a:r>
              <a:rPr lang="en-US" altLang="zh-HK" sz="2800" dirty="0"/>
              <a:t>The person who provides the first </a:t>
            </a:r>
            <a:r>
              <a:rPr lang="en-US" altLang="zh-HK" sz="2800" b="1" dirty="0"/>
              <a:t>assessment</a:t>
            </a:r>
            <a:r>
              <a:rPr lang="en-US" altLang="zh-HK" sz="2800" dirty="0"/>
              <a:t> (first pair part) has higher epistemic authority (</a:t>
            </a:r>
            <a:r>
              <a:rPr lang="en-US" altLang="zh-HK" sz="2800" b="1" dirty="0"/>
              <a:t>K+</a:t>
            </a:r>
            <a:r>
              <a:rPr lang="en-US" altLang="zh-HK" sz="2800" dirty="0"/>
              <a:t>)</a:t>
            </a:r>
          </a:p>
          <a:p>
            <a:r>
              <a:rPr lang="en-US" altLang="zh-HK" sz="2800" dirty="0"/>
              <a:t>The person who provides the second </a:t>
            </a:r>
            <a:r>
              <a:rPr lang="en-US" altLang="zh-HK" sz="2800" b="1" dirty="0"/>
              <a:t>assessment</a:t>
            </a:r>
            <a:r>
              <a:rPr lang="en-US" altLang="zh-HK" sz="2800" dirty="0"/>
              <a:t> (second pair part) has lower epistemic authority (</a:t>
            </a:r>
            <a:r>
              <a:rPr lang="en-US" altLang="zh-HK" sz="2800" b="1" dirty="0"/>
              <a:t>K-</a:t>
            </a:r>
            <a:r>
              <a:rPr lang="en-US" altLang="zh-HK" sz="2800" dirty="0"/>
              <a:t>)</a:t>
            </a:r>
          </a:p>
          <a:p>
            <a:r>
              <a:rPr lang="en-US" altLang="zh-HK" sz="2800" dirty="0"/>
              <a:t>But speakers have all sorts of ways to get out of this general pattern</a:t>
            </a:r>
          </a:p>
          <a:p>
            <a:pPr lvl="1"/>
            <a:r>
              <a:rPr lang="en-US" altLang="zh-HK" sz="2400" dirty="0"/>
              <a:t>Epistemic </a:t>
            </a:r>
            <a:r>
              <a:rPr lang="en-US" altLang="zh-HK" sz="2400" b="1" dirty="0"/>
              <a:t>upgrading</a:t>
            </a:r>
            <a:r>
              <a:rPr lang="en-US" altLang="zh-HK" sz="2400" dirty="0"/>
              <a:t>: I know more than you might expect of my position</a:t>
            </a:r>
          </a:p>
          <a:p>
            <a:pPr lvl="1"/>
            <a:r>
              <a:rPr lang="en-US" altLang="zh-HK" sz="2400" dirty="0"/>
              <a:t>Epistemic </a:t>
            </a:r>
            <a:r>
              <a:rPr lang="en-US" altLang="zh-HK" sz="2400" b="1" dirty="0"/>
              <a:t>downgrading</a:t>
            </a:r>
            <a:r>
              <a:rPr lang="en-US" altLang="zh-HK" sz="2400" dirty="0"/>
              <a:t>: I know less than you might expect of my position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931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AF006-851D-5EC0-AA0B-D6011B5E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3668"/>
            <a:ext cx="9404723" cy="1400530"/>
          </a:xfrm>
        </p:spPr>
        <p:txBody>
          <a:bodyPr/>
          <a:lstStyle/>
          <a:p>
            <a:r>
              <a:rPr lang="en-US" altLang="zh-HK" dirty="0"/>
              <a:t>First position epistemic downgrade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AC1BEA-662A-0465-2801-239A3EFD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2" y="2706688"/>
            <a:ext cx="6715125" cy="22193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5FC158-8331-9CF1-F3FB-1108207F059E}"/>
              </a:ext>
            </a:extLst>
          </p:cNvPr>
          <p:cNvSpPr txBox="1"/>
          <p:nvPr/>
        </p:nvSpPr>
        <p:spPr>
          <a:xfrm>
            <a:off x="646111" y="2344738"/>
            <a:ext cx="3295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/>
              <a:t>‘Supposed to’: Positioning himself as having </a:t>
            </a:r>
            <a:r>
              <a:rPr lang="en-US" altLang="zh-TW" sz="2800" dirty="0"/>
              <a:t>less</a:t>
            </a:r>
            <a:r>
              <a:rPr lang="zh-TW" altLang="en-US" sz="2800" dirty="0"/>
              <a:t> </a:t>
            </a:r>
            <a:r>
              <a:rPr lang="en-US" altLang="zh-TW" sz="2800" dirty="0"/>
              <a:t>epistemic</a:t>
            </a:r>
            <a:r>
              <a:rPr lang="zh-TW" altLang="en-US" sz="2800" dirty="0"/>
              <a:t> </a:t>
            </a:r>
            <a:r>
              <a:rPr lang="en-US" altLang="zh-TW" sz="2800" dirty="0"/>
              <a:t>authority, getting that idea from other sources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315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23B42-0059-596A-1EB2-7A2CE0FA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First position epistemic downgrade: tag questions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29F10A-0F65-8E67-21F5-24830C81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478405"/>
            <a:ext cx="4705350" cy="2895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4F8CC1-867B-4BDE-A804-9207053E0E05}"/>
              </a:ext>
            </a:extLst>
          </p:cNvPr>
          <p:cNvSpPr/>
          <p:nvPr/>
        </p:nvSpPr>
        <p:spPr>
          <a:xfrm>
            <a:off x="7248525" y="3152774"/>
            <a:ext cx="3152775" cy="2076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Question: If a tag question appears in second position (e.g. if Julia had said </a:t>
            </a:r>
            <a:r>
              <a:rPr lang="en-US" altLang="zh-HK" i="1" dirty="0"/>
              <a:t>Right?</a:t>
            </a:r>
            <a:r>
              <a:rPr lang="en-US" altLang="zh-HK" dirty="0"/>
              <a:t>, what epistemic stance does that express?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862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E0016-948D-54EF-D36A-7109CB8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First position epistemic upgrade: Negative questions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17E52B-8946-AD62-D302-747384C1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92" y="2239328"/>
            <a:ext cx="6524625" cy="3771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6AB8A8-1C16-23A4-B7E8-D90933FDF9D8}"/>
              </a:ext>
            </a:extLst>
          </p:cNvPr>
          <p:cNvSpPr txBox="1"/>
          <p:nvPr/>
        </p:nvSpPr>
        <p:spPr>
          <a:xfrm>
            <a:off x="8686800" y="3088640"/>
            <a:ext cx="228250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Even though this example also uses </a:t>
            </a:r>
            <a:r>
              <a:rPr lang="en-US" altLang="zh-HK" i="1" dirty="0"/>
              <a:t>doesn’t it</a:t>
            </a:r>
            <a:r>
              <a:rPr lang="en-US" altLang="zh-HK" dirty="0"/>
              <a:t>, it is an upgrade instead of a downgrade!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3033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E4978-53E4-474D-70FF-C028EC6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Second position epistemic upgrade: Resonance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108650-7D72-76B9-F8D2-5CE7E14C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767012"/>
            <a:ext cx="12001500" cy="13239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E387D9-18C6-C1FE-2DBB-381CCA48DECB}"/>
              </a:ext>
            </a:extLst>
          </p:cNvPr>
          <p:cNvSpPr txBox="1"/>
          <p:nvPr/>
        </p:nvSpPr>
        <p:spPr>
          <a:xfrm>
            <a:off x="5455920" y="5004753"/>
            <a:ext cx="48310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If Mary had just said, ‘Right.’, or ‘True.’,</a:t>
            </a:r>
            <a:r>
              <a:rPr lang="zh-TW" altLang="en-US" dirty="0"/>
              <a:t> </a:t>
            </a:r>
            <a:r>
              <a:rPr lang="en-US" altLang="zh-TW" dirty="0"/>
              <a:t>how would Mary’s expressed level of epistemic authority change?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708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0DB7-BB66-91C8-3BDE-C3F04BF4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While we’re waiting …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C702B-60F1-1466-7889-BEF1285E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06" y="1978600"/>
            <a:ext cx="10381205" cy="430027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3200" dirty="0"/>
              <a:t>Open SBC007 on </a:t>
            </a:r>
            <a:r>
              <a:rPr lang="en-US" altLang="zh-HK" sz="3200" dirty="0" err="1"/>
              <a:t>Rezonator</a:t>
            </a:r>
            <a:endParaRPr lang="en-US" altLang="zh-HK" sz="32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HK" sz="3000" dirty="0"/>
              <a:t>Preferably a previously saved version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HK" sz="3000" dirty="0"/>
              <a:t>Choose left-justified grid view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HK" sz="3000" dirty="0"/>
              <a:t>Choose rez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3200" dirty="0"/>
              <a:t>Note today’s codeword and question on the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3200" dirty="0"/>
              <a:t>Sit with your group members</a:t>
            </a:r>
          </a:p>
          <a:p>
            <a:pPr marL="0" indent="0">
              <a:buNone/>
            </a:pPr>
            <a:endParaRPr lang="en-US" altLang="zh-HK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Shameless plug</a:t>
            </a:r>
            <a:r>
              <a:rPr lang="en-US" altLang="zh-TW" sz="3200" dirty="0"/>
              <a:t>: You can still enroll in LING 194 </a:t>
            </a:r>
            <a:r>
              <a:rPr lang="en-US" altLang="zh-TW" sz="3200" dirty="0" err="1"/>
              <a:t>Visualising</a:t>
            </a:r>
            <a:r>
              <a:rPr lang="en-US" altLang="zh-TW" sz="3200" dirty="0"/>
              <a:t> language in conversational interactions, which I teach in summer!</a:t>
            </a:r>
          </a:p>
          <a:p>
            <a:pPr marL="0" lvl="2" indent="0">
              <a:buNone/>
            </a:pPr>
            <a:r>
              <a:rPr lang="en-US" altLang="zh-HK" sz="2800" i="1" dirty="0"/>
              <a:t>	Apply for a scholarship here: </a:t>
            </a:r>
            <a:r>
              <a:rPr lang="en-US" altLang="zh-HK" sz="2800" i="1" dirty="0">
                <a:hlinkClick r:id="rId2"/>
              </a:rPr>
              <a:t>https://ucsb.my.site.com/success/s/apply-for-summer-scholarship</a:t>
            </a:r>
            <a:r>
              <a:rPr lang="en-US" altLang="zh-HK" sz="2800" i="1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9C01F7-BAE9-1438-CF5E-B20600FB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25" y="1555407"/>
            <a:ext cx="3631589" cy="846386"/>
          </a:xfrm>
          <a:prstGeom prst="rect">
            <a:avLst/>
          </a:prstGeom>
          <a:effectLst/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1EA5E8-AFC5-456F-CD7A-E4F26514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54" y="2656461"/>
            <a:ext cx="3151360" cy="9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8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3EB20-869A-910D-D0EC-BA4ED8A9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Second position epistemic upgrade: Elaborating on a ‘yeah’</a:t>
            </a:r>
            <a:endParaRPr lang="zh-HK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56EF38-7AA2-15F3-C406-DAA03AB4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2271395"/>
            <a:ext cx="9201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CFB51-C9E6-61D8-26B5-DCFF1B2B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600" dirty="0"/>
              <a:t>What is all the linguistic evidence for epistemic access here?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2E84E-81EC-699B-4924-4BB20691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" y="339789"/>
            <a:ext cx="10848884" cy="37157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758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47FDD-C1C5-B2A2-A3C2-C60D5E63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Epistemic downgrade in Chinese: </a:t>
            </a:r>
            <a:r>
              <a:rPr lang="zh-TW" altLang="en-US" dirty="0"/>
              <a:t>吧</a:t>
            </a:r>
            <a:r>
              <a:rPr lang="en-US" altLang="zh-TW" dirty="0"/>
              <a:t> </a:t>
            </a:r>
            <a:r>
              <a:rPr lang="en-US" altLang="zh-TW" i="1" dirty="0" err="1"/>
              <a:t>ba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74426A-F740-81B8-79C3-1E6A0C1F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6" y="2162753"/>
            <a:ext cx="8314439" cy="22707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743F2B0-1F3B-3B9A-1B30-ED7DBE91EEE0}"/>
              </a:ext>
            </a:extLst>
          </p:cNvPr>
          <p:cNvSpPr txBox="1"/>
          <p:nvPr/>
        </p:nvSpPr>
        <p:spPr>
          <a:xfrm>
            <a:off x="2757580" y="3179679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don’t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know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words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cool’ can be typed out.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BB79DB-57BF-C6EF-4F49-4F58CCFE6DB9}"/>
              </a:ext>
            </a:extLst>
          </p:cNvPr>
          <p:cNvSpPr txBox="1"/>
          <p:nvPr/>
        </p:nvSpPr>
        <p:spPr>
          <a:xfrm>
            <a:off x="2757579" y="4064123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 cool’ should be fine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ba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477EE1-FA82-5106-8F0F-5C23FE980FF1}"/>
              </a:ext>
            </a:extLst>
          </p:cNvPr>
          <p:cNvSpPr txBox="1"/>
          <p:nvPr/>
        </p:nvSpPr>
        <p:spPr>
          <a:xfrm>
            <a:off x="2181225" y="4981575"/>
            <a:ext cx="7200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How does F downgrade her epistemic access?</a:t>
            </a:r>
          </a:p>
          <a:p>
            <a:r>
              <a:rPr lang="en-US" altLang="zh-HK" dirty="0"/>
              <a:t>How does M respond to that?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469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6670-56E2-3A50-9E22-24BAC389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6" y="357468"/>
            <a:ext cx="9404723" cy="1400530"/>
          </a:xfrm>
        </p:spPr>
        <p:txBody>
          <a:bodyPr/>
          <a:lstStyle/>
          <a:p>
            <a:r>
              <a:rPr lang="en-US" altLang="zh-HK" dirty="0"/>
              <a:t>Positions and upgrade/downgrade (from Heritage and Raymond)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5BF9B5-81ED-05E4-0245-03E819144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87191"/>
              </p:ext>
            </p:extLst>
          </p:nvPr>
        </p:nvGraphicFramePr>
        <p:xfrm>
          <a:off x="1622425" y="1952625"/>
          <a:ext cx="8947149" cy="4347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12">
                  <a:extLst>
                    <a:ext uri="{9D8B030D-6E8A-4147-A177-3AD203B41FA5}">
                      <a16:colId xmlns:a16="http://schemas.microsoft.com/office/drawing/2014/main" val="437747061"/>
                    </a:ext>
                  </a:extLst>
                </a:gridCol>
                <a:gridCol w="3552827">
                  <a:extLst>
                    <a:ext uri="{9D8B030D-6E8A-4147-A177-3AD203B41FA5}">
                      <a16:colId xmlns:a16="http://schemas.microsoft.com/office/drawing/2014/main" val="743041364"/>
                    </a:ext>
                  </a:extLst>
                </a:gridCol>
                <a:gridCol w="3897310">
                  <a:extLst>
                    <a:ext uri="{9D8B030D-6E8A-4147-A177-3AD203B41FA5}">
                      <a16:colId xmlns:a16="http://schemas.microsoft.com/office/drawing/2014/main" val="3277391242"/>
                    </a:ext>
                  </a:extLst>
                </a:gridCol>
              </a:tblGrid>
              <a:tr h="37030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First position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Second position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6871"/>
                  </a:ext>
                </a:extLst>
              </a:tr>
              <a:tr h="1039396">
                <a:tc>
                  <a:txBody>
                    <a:bodyPr/>
                    <a:lstStyle/>
                    <a:p>
                      <a:r>
                        <a:rPr lang="en-US" altLang="zh-HK" dirty="0"/>
                        <a:t>Downgrade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/>
                        <a:t>Words like </a:t>
                      </a:r>
                      <a:r>
                        <a:rPr lang="en-US" altLang="zh-HK" i="1" dirty="0"/>
                        <a:t>'seems</a:t>
                      </a:r>
                      <a:r>
                        <a:rPr lang="en-US" altLang="zh-HK" dirty="0"/>
                        <a:t>', </a:t>
                      </a:r>
                      <a:r>
                        <a:rPr lang="en-US" altLang="zh-HK" i="1" dirty="0"/>
                        <a:t>'sounds</a:t>
                      </a:r>
                      <a:r>
                        <a:rPr lang="en-US" altLang="zh-HK" dirty="0"/>
                        <a:t>', </a:t>
                      </a:r>
                      <a:r>
                        <a:rPr lang="en-US" altLang="zh-HK" i="1" dirty="0"/>
                        <a:t>'appears</a:t>
                      </a:r>
                      <a:r>
                        <a:rPr lang="en-US" altLang="zh-HK" dirty="0"/>
                        <a:t>', </a:t>
                      </a:r>
                      <a:r>
                        <a:rPr lang="en-US" altLang="zh-HK" i="1" dirty="0"/>
                        <a:t>'looks</a:t>
                      </a:r>
                      <a:r>
                        <a:rPr lang="en-US" altLang="zh-HK" dirty="0"/>
                        <a:t>’ … that name a source for the info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="1" dirty="0"/>
                        <a:t>Tag questions </a:t>
                      </a:r>
                      <a:r>
                        <a:rPr lang="en-US" altLang="zh-HK" dirty="0"/>
                        <a:t>'isn't it?', 'right?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6394"/>
                  </a:ext>
                </a:extLst>
              </a:tr>
              <a:tr h="776506">
                <a:tc>
                  <a:txBody>
                    <a:bodyPr/>
                    <a:lstStyle/>
                    <a:p>
                      <a:r>
                        <a:rPr lang="en-US" altLang="zh-HK" dirty="0"/>
                        <a:t>Unmarked (‘normal’)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HK" dirty="0"/>
                        <a:t>Simple declarative sentence (</a:t>
                      </a:r>
                      <a:r>
                        <a:rPr lang="en-US" altLang="zh-HK" i="1" dirty="0"/>
                        <a:t>It’s nice</a:t>
                      </a:r>
                      <a:r>
                        <a:rPr lang="en-US" altLang="zh-HK" dirty="0"/>
                        <a:t>.)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Simple declarative, e.g. ‘</a:t>
                      </a:r>
                      <a:r>
                        <a:rPr lang="en-US" altLang="zh-HK" i="1" dirty="0"/>
                        <a:t>Sure is</a:t>
                      </a:r>
                      <a:r>
                        <a:rPr lang="en-US" altLang="zh-HK" dirty="0"/>
                        <a:t>.’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9905"/>
                  </a:ext>
                </a:extLst>
              </a:tr>
              <a:tr h="1460927">
                <a:tc>
                  <a:txBody>
                    <a:bodyPr/>
                    <a:lstStyle/>
                    <a:p>
                      <a:r>
                        <a:rPr lang="en-US" altLang="zh-HK" dirty="0"/>
                        <a:t>Upgrade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altLang="zh-HK" dirty="0"/>
                        <a:t>Negative questions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/>
                        <a:t>‘</a:t>
                      </a:r>
                      <a:r>
                        <a:rPr lang="en-US" altLang="zh-HK" i="1" dirty="0"/>
                        <a:t>Isn’t</a:t>
                      </a:r>
                      <a:r>
                        <a:rPr lang="zh-HK" altLang="en-US" i="1" dirty="0"/>
                        <a:t> </a:t>
                      </a:r>
                      <a:r>
                        <a:rPr lang="en-US" altLang="zh-HK" i="1" dirty="0"/>
                        <a:t>that</a:t>
                      </a:r>
                      <a:r>
                        <a:rPr lang="zh-HK" altLang="en-US" i="1" dirty="0"/>
                        <a:t> </a:t>
                      </a:r>
                      <a:r>
                        <a:rPr lang="en-US" altLang="zh-HK" i="1" dirty="0"/>
                        <a:t>nice</a:t>
                      </a:r>
                      <a:r>
                        <a:rPr lang="en-US" altLang="zh-HK" dirty="0"/>
                        <a:t>?’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altLang="zh-HK" dirty="0"/>
                        <a:t>Confirmation + </a:t>
                      </a:r>
                      <a:r>
                        <a:rPr lang="en-US" altLang="zh-HK" dirty="0"/>
                        <a:t>Agreement ‘</a:t>
                      </a:r>
                      <a:r>
                        <a:rPr lang="en-US" altLang="zh-HK" i="1" dirty="0"/>
                        <a:t>It is,  yeah</a:t>
                      </a:r>
                      <a:r>
                        <a:rPr lang="en-US" altLang="zh-HK" dirty="0"/>
                        <a:t>’</a:t>
                      </a:r>
                      <a:endParaRPr lang="en-HK" altLang="zh-H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HK" altLang="zh-HK" dirty="0"/>
                        <a:t>Oh-prefacing ‘</a:t>
                      </a:r>
                      <a:r>
                        <a:rPr lang="en-HK" altLang="zh-HK" i="1" dirty="0"/>
                        <a:t>Oh that’s nice</a:t>
                      </a:r>
                      <a:r>
                        <a:rPr lang="en-HK" altLang="zh-HK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HK" altLang="zh-HK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altLang="zh-HK" b="1" dirty="0"/>
                        <a:t>Tag questions</a:t>
                      </a:r>
                      <a:r>
                        <a:rPr lang="en-US" altLang="zh-HK" b="1" dirty="0"/>
                        <a:t> </a:t>
                      </a:r>
                      <a:r>
                        <a:rPr lang="en-US" altLang="zh-HK" dirty="0"/>
                        <a:t>'isn't it?', 'right?’</a:t>
                      </a:r>
                      <a:r>
                        <a:rPr lang="en-HK" altLang="zh-HK" dirty="0"/>
                        <a:t>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altLang="zh-HK" dirty="0"/>
                        <a:t>Negative questions </a:t>
                      </a:r>
                      <a:r>
                        <a:rPr lang="en-US" altLang="zh-HK" dirty="0"/>
                        <a:t>‘</a:t>
                      </a:r>
                      <a:r>
                        <a:rPr lang="en-US" altLang="zh-HK" i="1" dirty="0"/>
                        <a:t>Isn’t</a:t>
                      </a:r>
                      <a:r>
                        <a:rPr lang="zh-HK" altLang="en-US" i="1" dirty="0"/>
                        <a:t> </a:t>
                      </a:r>
                      <a:r>
                        <a:rPr lang="en-US" altLang="zh-HK" i="1" dirty="0"/>
                        <a:t>that</a:t>
                      </a:r>
                      <a:r>
                        <a:rPr lang="zh-HK" altLang="en-US" i="1" dirty="0"/>
                        <a:t> </a:t>
                      </a:r>
                      <a:r>
                        <a:rPr lang="en-US" altLang="zh-HK" i="1" dirty="0"/>
                        <a:t>nice?</a:t>
                      </a:r>
                      <a:r>
                        <a:rPr lang="en-US" altLang="zh-HK" dirty="0"/>
                        <a:t>’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0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7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76B9-F91B-D1CB-8460-36EEB69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altLang="zh-HK" dirty="0"/>
              <a:t>Your turn!</a:t>
            </a:r>
            <a:endParaRPr lang="zh-HK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011AFC0-0729-4122-B5E3-97E7BFAE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Look at one example you have (from resonance, repair, </a:t>
            </a:r>
            <a:r>
              <a:rPr lang="en-US" altLang="zh-HK" dirty="0" err="1"/>
              <a:t>q&amp;a</a:t>
            </a:r>
            <a:r>
              <a:rPr lang="en-US" altLang="zh-HK" dirty="0"/>
              <a:t>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Who has more epistemic access?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How do you know?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Look for instances of epistemic upgrading and downgrading in your data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What cues did you pick up on to find this?</a:t>
            </a:r>
          </a:p>
        </p:txBody>
      </p:sp>
      <p:pic>
        <p:nvPicPr>
          <p:cNvPr id="18" name="Picture 17" descr="Calendar on table">
            <a:extLst>
              <a:ext uri="{FF2B5EF4-FFF2-40B4-BE49-F238E27FC236}">
                <a16:creationId xmlns:a16="http://schemas.microsoft.com/office/drawing/2014/main" id="{16014755-15AC-EE36-B932-9906719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" r="37424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5767C7-FB85-877F-044A-F4494B2C4D15}"/>
              </a:ext>
            </a:extLst>
          </p:cNvPr>
          <p:cNvSpPr/>
          <p:nvPr/>
        </p:nvSpPr>
        <p:spPr>
          <a:xfrm>
            <a:off x="5161280" y="-162560"/>
            <a:ext cx="7589520" cy="742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F5D1B4-67FD-5549-38FD-AF79149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Stance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F9A61-546F-B004-BA51-ED8B2C4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23" y="1854820"/>
            <a:ext cx="4166509" cy="4441205"/>
          </a:xfrm>
        </p:spPr>
        <p:txBody>
          <a:bodyPr>
            <a:normAutofit/>
          </a:bodyPr>
          <a:lstStyle/>
          <a:p>
            <a:r>
              <a:rPr lang="en-US" altLang="zh-TW" b="1" dirty="0"/>
              <a:t>Stance subjects</a:t>
            </a:r>
            <a:r>
              <a:rPr lang="en-US" altLang="zh-TW" dirty="0"/>
              <a:t>: The people taking stances</a:t>
            </a:r>
          </a:p>
          <a:p>
            <a:r>
              <a:rPr lang="en-US" altLang="zh-TW" b="1" dirty="0"/>
              <a:t>Stance objects</a:t>
            </a:r>
            <a:r>
              <a:rPr lang="en-US" altLang="zh-TW" dirty="0"/>
              <a:t>: The phenomenon that people are taking a stance about</a:t>
            </a:r>
          </a:p>
          <a:p>
            <a:r>
              <a:rPr lang="en-US" altLang="zh-TW" b="1" dirty="0"/>
              <a:t>Evaluation &amp; positioning</a:t>
            </a:r>
            <a:r>
              <a:rPr lang="en-US" altLang="zh-TW" dirty="0"/>
              <a:t>: Stance subjects’ subjectivity towards the object (more later on)</a:t>
            </a:r>
          </a:p>
          <a:p>
            <a:r>
              <a:rPr lang="en-US" altLang="zh-TW" b="1" dirty="0"/>
              <a:t>Alignment</a:t>
            </a:r>
            <a:r>
              <a:rPr lang="en-US" altLang="zh-TW" dirty="0"/>
              <a:t>: Do people agree, disagree, or have other relationships with the other </a:t>
            </a:r>
            <a:r>
              <a:rPr lang="en-US" altLang="zh-TW"/>
              <a:t>person’s stance? 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BC653C-9CB0-4582-71D9-CC9BADB6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8" y="1046968"/>
            <a:ext cx="5449889" cy="5041147"/>
          </a:xfrm>
          <a:prstGeom prst="rect">
            <a:avLst/>
          </a:prstGeom>
          <a:effectLst/>
        </p:spPr>
      </p:pic>
      <p:pic>
        <p:nvPicPr>
          <p:cNvPr id="6" name="圖形 5" descr="穿 Polo 衫的男子">
            <a:extLst>
              <a:ext uri="{FF2B5EF4-FFF2-40B4-BE49-F238E27FC236}">
                <a16:creationId xmlns:a16="http://schemas.microsoft.com/office/drawing/2014/main" id="{749FDF30-5CB0-F855-C9C2-1061A3629F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4" t="-192" r="-1444" b="53898"/>
          <a:stretch/>
        </p:blipFill>
        <p:spPr>
          <a:xfrm>
            <a:off x="5686412" y="4936625"/>
            <a:ext cx="1031151" cy="1497943"/>
          </a:xfrm>
          <a:prstGeom prst="rect">
            <a:avLst/>
          </a:prstGeom>
        </p:spPr>
      </p:pic>
      <p:pic>
        <p:nvPicPr>
          <p:cNvPr id="8" name="圖形 7" descr="穿黑色裙子的女子">
            <a:extLst>
              <a:ext uri="{FF2B5EF4-FFF2-40B4-BE49-F238E27FC236}">
                <a16:creationId xmlns:a16="http://schemas.microsoft.com/office/drawing/2014/main" id="{CB5B57EF-D873-A5E7-62E5-D722D0BACE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55541"/>
          <a:stretch/>
        </p:blipFill>
        <p:spPr>
          <a:xfrm>
            <a:off x="5498647" y="216584"/>
            <a:ext cx="1663753" cy="1660767"/>
          </a:xfrm>
          <a:prstGeom prst="rect">
            <a:avLst/>
          </a:prstGeom>
        </p:spPr>
      </p:pic>
      <p:pic>
        <p:nvPicPr>
          <p:cNvPr id="12" name="圖形 11" descr="蘋果 以實心填滿">
            <a:extLst>
              <a:ext uri="{FF2B5EF4-FFF2-40B4-BE49-F238E27FC236}">
                <a16:creationId xmlns:a16="http://schemas.microsoft.com/office/drawing/2014/main" id="{EFBA5921-FA70-BCDC-68D2-997AA9AB4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7174" y="2653141"/>
            <a:ext cx="914400" cy="914400"/>
          </a:xfrm>
          <a:prstGeom prst="rect">
            <a:avLst/>
          </a:prstGeom>
        </p:spPr>
      </p:pic>
      <p:pic>
        <p:nvPicPr>
          <p:cNvPr id="16" name="圖形 15" descr="破碎的心 以實心填滿">
            <a:extLst>
              <a:ext uri="{FF2B5EF4-FFF2-40B4-BE49-F238E27FC236}">
                <a16:creationId xmlns:a16="http://schemas.microsoft.com/office/drawing/2014/main" id="{DB703395-751E-A1EE-436B-77BE53448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503" y="4994352"/>
            <a:ext cx="914400" cy="914400"/>
          </a:xfrm>
          <a:prstGeom prst="rect">
            <a:avLst/>
          </a:prstGeom>
        </p:spPr>
      </p:pic>
      <p:pic>
        <p:nvPicPr>
          <p:cNvPr id="18" name="圖形 17" descr="閃亮的心 外框">
            <a:extLst>
              <a:ext uri="{FF2B5EF4-FFF2-40B4-BE49-F238E27FC236}">
                <a16:creationId xmlns:a16="http://schemas.microsoft.com/office/drawing/2014/main" id="{6D8EE245-AD5D-032F-62E7-D18B0931E9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70035" y="1420151"/>
            <a:ext cx="914400" cy="914400"/>
          </a:xfrm>
          <a:prstGeom prst="rect">
            <a:avLst/>
          </a:prstGeom>
        </p:spPr>
      </p:pic>
      <p:pic>
        <p:nvPicPr>
          <p:cNvPr id="20" name="圖形 19" descr="生氣的臉部輪廓 以實心填滿">
            <a:extLst>
              <a:ext uri="{FF2B5EF4-FFF2-40B4-BE49-F238E27FC236}">
                <a16:creationId xmlns:a16="http://schemas.microsoft.com/office/drawing/2014/main" id="{0CE69C81-3BA7-5221-8E58-9E06AD20F3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89330" y="3107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 dirty="0"/>
              <a:t>Diagraph form of the triangle</a:t>
            </a:r>
            <a:r>
              <a:rPr lang="zh-TW" altLang="en-US" dirty="0"/>
              <a:t> </a:t>
            </a:r>
            <a:r>
              <a:rPr lang="en-US" altLang="zh-TW" sz="2500" dirty="0"/>
              <a:t>(lines 306-307)</a:t>
            </a:r>
            <a:endParaRPr lang="zh-TW" altLang="en-US" sz="25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0901C4-FD1C-B041-8755-F7C409ACB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12121"/>
              </p:ext>
            </p:extLst>
          </p:nvPr>
        </p:nvGraphicFramePr>
        <p:xfrm>
          <a:off x="1144677" y="1613711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4516335" y="3965955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79004"/>
              </p:ext>
            </p:extLst>
          </p:nvPr>
        </p:nvGraphicFramePr>
        <p:xfrm>
          <a:off x="7300687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 she’d do 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D209536-0886-0FF8-F57F-FAC5D37E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37762"/>
              </p:ext>
            </p:extLst>
          </p:nvPr>
        </p:nvGraphicFramePr>
        <p:xfrm>
          <a:off x="2184401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Agreement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64954"/>
              </p:ext>
            </p:extLst>
          </p:nvPr>
        </p:nvGraphicFramePr>
        <p:xfrm>
          <a:off x="3738485" y="3018655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BACAF2F9-A7A3-9E31-D8A1-9D003754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56355"/>
              </p:ext>
            </p:extLst>
          </p:nvPr>
        </p:nvGraphicFramePr>
        <p:xfrm>
          <a:off x="3792685" y="6022270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08173"/>
              </p:ext>
            </p:extLst>
          </p:nvPr>
        </p:nvGraphicFramePr>
        <p:xfrm>
          <a:off x="5366031" y="3957026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033BBE65-91D4-6A9D-66C1-42C1D40E5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28771"/>
              </p:ext>
            </p:extLst>
          </p:nvPr>
        </p:nvGraphicFramePr>
        <p:xfrm>
          <a:off x="5366031" y="511475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12D8D1F-87B9-5A4B-F770-B81F97574346}"/>
              </a:ext>
            </a:extLst>
          </p:cNvPr>
          <p:cNvSpPr/>
          <p:nvPr/>
        </p:nvSpPr>
        <p:spPr>
          <a:xfrm>
            <a:off x="8226698" y="5814745"/>
            <a:ext cx="3806191" cy="94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This is an example of </a:t>
            </a:r>
            <a:r>
              <a:rPr lang="en-US" altLang="zh-HK" b="1" dirty="0"/>
              <a:t>epistemic</a:t>
            </a:r>
            <a:r>
              <a:rPr lang="en-US" altLang="zh-HK" dirty="0"/>
              <a:t> stance, about your knowledge of the stance object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58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Positioning vs evaluation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97C99C6-1FB1-EE88-A817-83C229681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23551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2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9A143-F604-0987-28B7-B5A0159D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Identifying positioning vs evaluation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2A3B1E-4C06-2D4D-9F78-059E57F2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9965"/>
              </p:ext>
            </p:extLst>
          </p:nvPr>
        </p:nvGraphicFramePr>
        <p:xfrm>
          <a:off x="1570222" y="2196041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6425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5399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Positioning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Evaluation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 think that’s great!</a:t>
                      </a:r>
                    </a:p>
                    <a:p>
                      <a:r>
                        <a:rPr lang="en-US" altLang="zh-HK" dirty="0"/>
                        <a:t>I know it will fail.</a:t>
                      </a:r>
                    </a:p>
                    <a:p>
                      <a:r>
                        <a:rPr lang="en-US" altLang="zh-HK" dirty="0"/>
                        <a:t>I’m sick of this!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That sucks!</a:t>
                      </a:r>
                    </a:p>
                    <a:p>
                      <a:r>
                        <a:rPr lang="en-US" altLang="zh-HK" dirty="0"/>
                        <a:t>Wow, this is cool!</a:t>
                      </a:r>
                    </a:p>
                    <a:p>
                      <a:r>
                        <a:rPr lang="en-US" altLang="zh-HK" dirty="0"/>
                        <a:t>This will never work.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4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66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Positioning vs evaluation: Two sides of the same coin?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97741-0807-2176-33BF-EF5B5866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55" y="2543669"/>
            <a:ext cx="8206763" cy="29612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603365-F3D8-8123-C3D9-48005181CF88}"/>
              </a:ext>
            </a:extLst>
          </p:cNvPr>
          <p:cNvSpPr txBox="1"/>
          <p:nvPr/>
        </p:nvSpPr>
        <p:spPr>
          <a:xfrm>
            <a:off x="3473926" y="4168906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but the reason why I chose it,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7706BC-2BBF-349E-B2EB-3083B24007E6}"/>
              </a:ext>
            </a:extLst>
          </p:cNvPr>
          <p:cNvSpPr txBox="1"/>
          <p:nvPr/>
        </p:nvSpPr>
        <p:spPr>
          <a:xfrm>
            <a:off x="3473926" y="319574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EE3C03-6856-E7E8-3E13-EBD51EE44A3D}"/>
              </a:ext>
            </a:extLst>
          </p:cNvPr>
          <p:cNvSpPr txBox="1"/>
          <p:nvPr/>
        </p:nvSpPr>
        <p:spPr>
          <a:xfrm>
            <a:off x="3473926" y="514207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Is because it carries a poem that I liked.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E1675-371E-DD5F-7005-FF5A57D01C15}"/>
              </a:ext>
            </a:extLst>
          </p:cNvPr>
          <p:cNvSpPr txBox="1"/>
          <p:nvPr/>
        </p:nvSpPr>
        <p:spPr>
          <a:xfrm>
            <a:off x="8179928" y="2891324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86836A-8F5D-3034-8F82-A941A35F8DB0}"/>
              </a:ext>
            </a:extLst>
          </p:cNvPr>
          <p:cNvSpPr txBox="1"/>
          <p:nvPr/>
        </p:nvSpPr>
        <p:spPr>
          <a:xfrm>
            <a:off x="3473925" y="3193689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10EC19-DDAB-D945-DB72-A8ED63D2A28F}"/>
              </a:ext>
            </a:extLst>
          </p:cNvPr>
          <p:cNvSpPr txBox="1"/>
          <p:nvPr/>
        </p:nvSpPr>
        <p:spPr>
          <a:xfrm>
            <a:off x="8572643" y="5004753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Positioning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5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7987F16B-4D09-24A8-9180-C23F78DD9E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91" t="98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9DF628-3DC1-41BF-9730-E680D7FC2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altLang="zh-TW" sz="2800"/>
              <a:t>Question for today</a:t>
            </a:r>
            <a:endParaRPr lang="zh-HK" alt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695FD-17A6-460C-AFB4-A56F8DFB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Find one example of a line that contains an expression of epistemic stance, and explain what kind of stance is being expressed with respect to both linguistic form and sequential position.</a:t>
            </a:r>
          </a:p>
          <a:p>
            <a:pPr marL="0" indent="0">
              <a:buNone/>
            </a:pPr>
            <a:endParaRPr lang="en-US" altLang="zh-HK" sz="2800" dirty="0"/>
          </a:p>
          <a:p>
            <a:pPr marL="0" indent="0">
              <a:buNone/>
            </a:pPr>
            <a:r>
              <a:rPr lang="en-US" altLang="zh-TW" sz="2800" dirty="0"/>
              <a:t>[Bonus: Cast your answer in terms of the stance triangle framework.]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 dirty="0"/>
              <a:t>Diagraph form of the triangle</a:t>
            </a:r>
            <a:r>
              <a:rPr lang="zh-TW" altLang="en-US" dirty="0"/>
              <a:t> </a:t>
            </a:r>
            <a:r>
              <a:rPr lang="en-US" altLang="zh-TW" sz="2500" dirty="0"/>
              <a:t>(lines 523-525)</a:t>
            </a:r>
            <a:endParaRPr lang="zh-TW" altLang="en-US" sz="2500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1935060" y="2798662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2575"/>
              </p:ext>
            </p:extLst>
          </p:nvPr>
        </p:nvGraphicFramePr>
        <p:xfrm>
          <a:off x="4719412" y="3255301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card itself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35096"/>
              </p:ext>
            </p:extLst>
          </p:nvPr>
        </p:nvGraphicFramePr>
        <p:xfrm>
          <a:off x="1419225" y="1718414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79600"/>
              </p:ext>
            </p:extLst>
          </p:nvPr>
        </p:nvGraphicFramePr>
        <p:xfrm>
          <a:off x="2667287" y="2494145"/>
          <a:ext cx="145993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 very pretty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DE1973F-C58F-9EBB-0221-1DBD64C04D44}"/>
              </a:ext>
            </a:extLst>
          </p:cNvPr>
          <p:cNvSpPr/>
          <p:nvPr/>
        </p:nvSpPr>
        <p:spPr>
          <a:xfrm rot="5400000">
            <a:off x="6983310" y="2739077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9999758D-EEC4-13F3-D273-89A57359B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8819"/>
              </p:ext>
            </p:extLst>
          </p:nvPr>
        </p:nvGraphicFramePr>
        <p:xfrm>
          <a:off x="9767662" y="3195716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poem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E36C2A89-2B28-4CF8-CAF0-A2495972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83504"/>
              </p:ext>
            </p:extLst>
          </p:nvPr>
        </p:nvGraphicFramePr>
        <p:xfrm>
          <a:off x="7833006" y="273014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8A3B95E3-4467-E266-4B44-2898505C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92247"/>
              </p:ext>
            </p:extLst>
          </p:nvPr>
        </p:nvGraphicFramePr>
        <p:xfrm>
          <a:off x="6576527" y="1639580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7BAB3E-C528-4D8D-6BA9-20499DDB2772}"/>
              </a:ext>
            </a:extLst>
          </p:cNvPr>
          <p:cNvSpPr txBox="1"/>
          <p:nvPr/>
        </p:nvSpPr>
        <p:spPr>
          <a:xfrm>
            <a:off x="1771650" y="5419725"/>
            <a:ext cx="82962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Note: We don’t always get all parts of the stance triangle </a:t>
            </a:r>
            <a:r>
              <a:rPr lang="en-US" altLang="zh-HK" b="1" dirty="0"/>
              <a:t>explicitly</a:t>
            </a:r>
            <a:r>
              <a:rPr lang="en-US" altLang="zh-HK" dirty="0"/>
              <a:t> in the data. That’s OK! (In this case, the transcription cuts off after line 525, so we don’t get the alignment,)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7757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76B9-F91B-D1CB-8460-36EEB69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altLang="zh-HK" dirty="0"/>
              <a:t>Your turn!</a:t>
            </a:r>
            <a:endParaRPr lang="zh-HK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011AFC0-0729-4122-B5E3-97E7BFAE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Find one expression of stance in SBC007.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Name the stance subject, stance object, positioning/evaluation, and alignment.</a:t>
            </a:r>
          </a:p>
        </p:txBody>
      </p:sp>
      <p:pic>
        <p:nvPicPr>
          <p:cNvPr id="18" name="Picture 17" descr="Calendar on table">
            <a:extLst>
              <a:ext uri="{FF2B5EF4-FFF2-40B4-BE49-F238E27FC236}">
                <a16:creationId xmlns:a16="http://schemas.microsoft.com/office/drawing/2014/main" id="{16014755-15AC-EE36-B932-9906719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" r="37424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7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1A355-61DF-2EE8-5EDF-D3A7DD67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500" dirty="0"/>
              <a:t>Question: When people do </a:t>
            </a:r>
            <a:r>
              <a:rPr lang="en-US" altLang="zh-TW" sz="4500" b="1" dirty="0"/>
              <a:t>not</a:t>
            </a:r>
            <a:r>
              <a:rPr lang="en-US" altLang="zh-TW" sz="4500" dirty="0"/>
              <a:t> repeat words when resonating, what are they trying to say?</a:t>
            </a:r>
          </a:p>
        </p:txBody>
      </p:sp>
      <p:pic>
        <p:nvPicPr>
          <p:cNvPr id="33" name="Picture 8" descr="Different coloured question marks">
            <a:extLst>
              <a:ext uri="{FF2B5EF4-FFF2-40B4-BE49-F238E27FC236}">
                <a16:creationId xmlns:a16="http://schemas.microsoft.com/office/drawing/2014/main" id="{DDB92ACC-FD9F-CDDD-511B-BAF77963E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0" r="32686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239D4-C559-E4AC-7EBA-0765F7F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There’s a few possibilities …</a:t>
            </a:r>
            <a:endParaRPr lang="zh-HK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9516216-4416-3DFC-AF3D-56234FA19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85511"/>
              </p:ext>
            </p:extLst>
          </p:nvPr>
        </p:nvGraphicFramePr>
        <p:xfrm>
          <a:off x="392112" y="944880"/>
          <a:ext cx="10956608" cy="561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17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ellipsis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13A2F2-BA20-305B-FDF4-6EB28CE41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709322"/>
              </p:ext>
            </p:extLst>
          </p:nvPr>
        </p:nvGraphicFramePr>
        <p:xfrm>
          <a:off x="1105906" y="3607118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(do)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(it)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D091EE5-794A-BB83-1C8C-476CD2B40156}"/>
              </a:ext>
            </a:extLst>
          </p:cNvPr>
          <p:cNvSpPr txBox="1"/>
          <p:nvPr/>
        </p:nvSpPr>
        <p:spPr>
          <a:xfrm>
            <a:off x="2905760" y="5438503"/>
            <a:ext cx="6400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Question: Do you think ellipsis is more likely with frame resonance or focal resonance?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E5B614-348C-7293-E542-703F19E7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36406"/>
            <a:ext cx="11887200" cy="1390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14:cNvPr>
              <p14:cNvContentPartPr/>
              <p14:nvPr/>
            </p14:nvContentPartPr>
            <p14:xfrm>
              <a:off x="10226880" y="62661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520" y="625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0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a stance differential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A09F27-939B-4ECA-98EF-F5C93235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25" y="1767840"/>
            <a:ext cx="7839075" cy="1981200"/>
          </a:xfrm>
          <a:prstGeom prst="rect">
            <a:avLst/>
          </a:prstGeom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514894"/>
              </p:ext>
            </p:extLst>
          </p:nvPr>
        </p:nvGraphicFramePr>
        <p:xfrm>
          <a:off x="695391" y="4373282"/>
          <a:ext cx="11244061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620675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4066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2637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(Alice)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kinda</a:t>
                      </a:r>
                      <a:r>
                        <a:rPr lang="en-US" altLang="zh-TW" dirty="0"/>
                        <a:t> 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 (seeking confirmation)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(Mary)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(higher authority)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right below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. (reserved agreement)</a:t>
                      </a:r>
                      <a:endParaRPr lang="zh-TW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6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BC23-D781-C19D-D7F2-F301FBF3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When it’s both …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785D8-2864-E74C-094E-2239F2D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341120"/>
            <a:ext cx="7800971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1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C455BA-24C1-373C-283D-41E4C1A4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2080932"/>
            <a:ext cx="9610725" cy="43243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1A9A-CE9B-8F2F-91A8-D0D9826631FF}"/>
              </a:ext>
            </a:extLst>
          </p:cNvPr>
          <p:cNvSpPr txBox="1"/>
          <p:nvPr/>
        </p:nvSpPr>
        <p:spPr>
          <a:xfrm>
            <a:off x="2310143" y="2713398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thought, what should I wear to go?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90A846-B615-D480-4F7A-E16F74224DE7}"/>
              </a:ext>
            </a:extLst>
          </p:cNvPr>
          <p:cNvSpPr txBox="1"/>
          <p:nvPr/>
        </p:nvSpPr>
        <p:spPr>
          <a:xfrm>
            <a:off x="2310142" y="3590605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 I walk around in shorts, would it be weird and stuff?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BF81C1-D896-FAA9-642D-6CB55DEDE78E}"/>
              </a:ext>
            </a:extLst>
          </p:cNvPr>
          <p:cNvSpPr txBox="1"/>
          <p:nvPr/>
        </p:nvSpPr>
        <p:spPr>
          <a:xfrm>
            <a:off x="2310142" y="4407737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see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61D279-67CE-D242-3167-95256F4BE8F1}"/>
              </a:ext>
            </a:extLst>
          </p:cNvPr>
          <p:cNvSpPr txBox="1"/>
          <p:nvPr/>
        </p:nvSpPr>
        <p:spPr>
          <a:xfrm>
            <a:off x="2310141" y="5337198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because it’s perhaps still hot (where B is)?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27F5AE-4D59-1CAE-9C8F-CFDAFF9E2096}"/>
              </a:ext>
            </a:extLst>
          </p:cNvPr>
          <p:cNvSpPr txBox="1"/>
          <p:nvPr/>
        </p:nvSpPr>
        <p:spPr>
          <a:xfrm>
            <a:off x="2310140" y="6101311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still hot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49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9ECF114-F081-18A8-2839-A3016264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39661"/>
              </p:ext>
            </p:extLst>
          </p:nvPr>
        </p:nvGraphicFramePr>
        <p:xfrm>
          <a:off x="1210491" y="4130083"/>
          <a:ext cx="916141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91">
                  <a:extLst>
                    <a:ext uri="{9D8B030D-6E8A-4147-A177-3AD203B41FA5}">
                      <a16:colId xmlns:a16="http://schemas.microsoft.com/office/drawing/2014/main" val="844053403"/>
                    </a:ext>
                  </a:extLst>
                </a:gridCol>
                <a:gridCol w="831329">
                  <a:extLst>
                    <a:ext uri="{9D8B030D-6E8A-4147-A177-3AD203B41FA5}">
                      <a16:colId xmlns:a16="http://schemas.microsoft.com/office/drawing/2014/main" val="323286292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718410864"/>
                    </a:ext>
                  </a:extLst>
                </a:gridCol>
                <a:gridCol w="2762700">
                  <a:extLst>
                    <a:ext uri="{9D8B030D-6E8A-4147-A177-3AD203B41FA5}">
                      <a16:colId xmlns:a16="http://schemas.microsoft.com/office/drawing/2014/main" val="2829548968"/>
                    </a:ext>
                  </a:extLst>
                </a:gridCol>
                <a:gridCol w="3081797">
                  <a:extLst>
                    <a:ext uri="{9D8B030D-6E8A-4147-A177-3AD203B41FA5}">
                      <a16:colId xmlns:a16="http://schemas.microsoft.com/office/drawing/2014/main" val="3345559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9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まだ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mada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ん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でしょう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deshou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</a:p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9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still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‘Unsure, but I think </a:t>
                      </a:r>
                      <a:r>
                        <a:rPr lang="en-US" altLang="zh-TW" dirty="0" err="1"/>
                        <a:t>yes’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‘I defer to your opinion.’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ね。</a:t>
                      </a:r>
                      <a:endParaRPr lang="en-US" altLang="ja-JP" dirty="0"/>
                    </a:p>
                    <a:p>
                      <a:r>
                        <a:rPr lang="en-US" altLang="zh-TW" dirty="0"/>
                        <a:t>ne.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uncertainty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‘Just as you thought.’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33746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6C29878C-D01B-32F4-7272-AF3CFB1A2659}"/>
              </a:ext>
            </a:extLst>
          </p:cNvPr>
          <p:cNvGrpSpPr/>
          <p:nvPr/>
        </p:nvGrpSpPr>
        <p:grpSpPr>
          <a:xfrm>
            <a:off x="1064122" y="2085887"/>
            <a:ext cx="9610725" cy="1811557"/>
            <a:chOff x="782637" y="4659086"/>
            <a:chExt cx="9610725" cy="18115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96B7518-CFA2-D335-F34E-CC3B2F9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619"/>
            <a:stretch/>
          </p:blipFill>
          <p:spPr>
            <a:xfrm>
              <a:off x="782637" y="4659086"/>
              <a:ext cx="9610725" cy="1746196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1F04FBA-B668-1BB5-6B3C-452DFFC980F0}"/>
                </a:ext>
              </a:extLst>
            </p:cNvPr>
            <p:cNvSpPr txBox="1"/>
            <p:nvPr/>
          </p:nvSpPr>
          <p:spPr>
            <a:xfrm>
              <a:off x="2310141" y="5337198"/>
              <a:ext cx="6492113" cy="369332"/>
            </a:xfrm>
            <a:prstGeom prst="rect">
              <a:avLst/>
            </a:prstGeom>
            <a:solidFill>
              <a:srgbClr val="FDF69C">
                <a:alpha val="69804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because it’s perhaps still hot (where B is)?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2908E79-A8E1-D45B-F2C5-135A65C96148}"/>
                </a:ext>
              </a:extLst>
            </p:cNvPr>
            <p:cNvSpPr txBox="1"/>
            <p:nvPr/>
          </p:nvSpPr>
          <p:spPr>
            <a:xfrm>
              <a:off x="2310140" y="6101311"/>
              <a:ext cx="649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still hot </a:t>
              </a:r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</a:rPr>
                <a:t>ne</a:t>
              </a:r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8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D3086-BEC3-362A-A618-ECCAB4C9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4935"/>
            <a:ext cx="9404723" cy="831136"/>
          </a:xfrm>
        </p:spPr>
        <p:txBody>
          <a:bodyPr/>
          <a:lstStyle/>
          <a:p>
            <a:r>
              <a:rPr lang="en-US" altLang="zh-TW" dirty="0"/>
              <a:t>In this class, you will …</a:t>
            </a:r>
            <a:endParaRPr lang="zh-TW" altLang="en-US" dirty="0"/>
          </a:p>
        </p:txBody>
      </p:sp>
      <p:graphicFrame>
        <p:nvGraphicFramePr>
          <p:cNvPr id="17" name="內容版面配置區 2">
            <a:extLst>
              <a:ext uri="{FF2B5EF4-FFF2-40B4-BE49-F238E27FC236}">
                <a16:creationId xmlns:a16="http://schemas.microsoft.com/office/drawing/2014/main" id="{EA84C92E-3E42-9A49-4504-30195F724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09498"/>
              </p:ext>
            </p:extLst>
          </p:nvPr>
        </p:nvGraphicFramePr>
        <p:xfrm>
          <a:off x="646111" y="1366982"/>
          <a:ext cx="11019416" cy="503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9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8A59D-0AFA-18AE-D366-A29B8E8E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altLang="zh-TW"/>
              <a:t>Before we start …</a:t>
            </a:r>
            <a:endParaRPr lang="zh-HK" altLang="en-US" dirty="0"/>
          </a:p>
        </p:txBody>
      </p:sp>
      <p:pic>
        <p:nvPicPr>
          <p:cNvPr id="25" name="Picture 4" descr="Many question marks on black background">
            <a:extLst>
              <a:ext uri="{FF2B5EF4-FFF2-40B4-BE49-F238E27FC236}">
                <a16:creationId xmlns:a16="http://schemas.microsoft.com/office/drawing/2014/main" id="{1AFEB2E6-F57D-E14C-C6B1-BA67ED135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75" r="2" b="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E9DE4-B8D8-C4FB-38D9-4BAECD7D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1619250"/>
            <a:ext cx="6366694" cy="462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Any questions about resonance?</a:t>
            </a:r>
          </a:p>
          <a:p>
            <a:pPr marL="400050" lvl="1" indent="0">
              <a:buNone/>
            </a:pPr>
            <a:r>
              <a:rPr lang="en-US" altLang="zh-HK" dirty="0"/>
              <a:t>Can you identify instances of high resonance vs. low resonance, in similar discourse contexts? Why do they differ?</a:t>
            </a:r>
          </a:p>
          <a:p>
            <a:pPr marL="400050" lvl="1" indent="0">
              <a:buNone/>
            </a:pPr>
            <a:r>
              <a:rPr lang="en-US" altLang="zh-HK" dirty="0"/>
              <a:t>Which is more likely to be part of a high resonance clique: a </a:t>
            </a:r>
            <a:r>
              <a:rPr lang="en-US" altLang="zh-HK" b="1" dirty="0"/>
              <a:t>backchannel</a:t>
            </a:r>
            <a:r>
              <a:rPr lang="en-US" altLang="zh-HK" dirty="0"/>
              <a:t> or a </a:t>
            </a:r>
            <a:r>
              <a:rPr lang="en-US" altLang="zh-HK" b="1" dirty="0"/>
              <a:t>full turn</a:t>
            </a:r>
            <a:r>
              <a:rPr lang="en-US" altLang="zh-HK" dirty="0"/>
              <a:t>? Why?</a:t>
            </a:r>
          </a:p>
          <a:p>
            <a:pPr marL="400050" lvl="1" indent="0">
              <a:buNone/>
            </a:pPr>
            <a:r>
              <a:rPr lang="en-US" altLang="zh-HK" dirty="0"/>
              <a:t>Which is more likely to contain an exception to resonance </a:t>
            </a:r>
            <a:r>
              <a:rPr lang="en-US" altLang="zh-HK" dirty="0" err="1"/>
              <a:t>parellism</a:t>
            </a:r>
            <a:r>
              <a:rPr lang="en-US" altLang="zh-HK" dirty="0"/>
              <a:t> (in high-resonance cliques): a </a:t>
            </a:r>
            <a:r>
              <a:rPr lang="en-US" altLang="zh-HK" b="1" dirty="0"/>
              <a:t>question-answer sequence</a:t>
            </a:r>
            <a:r>
              <a:rPr lang="en-US" altLang="zh-HK" dirty="0"/>
              <a:t>, or another high-resonance sequence? Why?</a:t>
            </a:r>
          </a:p>
          <a:p>
            <a:pPr marL="400050" lvl="1" indent="0">
              <a:buNone/>
            </a:pPr>
            <a:r>
              <a:rPr lang="en-US" altLang="zh-HK" dirty="0"/>
              <a:t>Which kinds of </a:t>
            </a:r>
            <a:r>
              <a:rPr lang="en-US" altLang="zh-HK" b="1" dirty="0"/>
              <a:t>repair</a:t>
            </a:r>
            <a:r>
              <a:rPr lang="en-US" altLang="zh-HK" dirty="0"/>
              <a:t> are most likely to contain high resonance? Why?</a:t>
            </a:r>
          </a:p>
          <a:p>
            <a:pPr marL="400050" lvl="1" indent="0">
              <a:buNone/>
            </a:pPr>
            <a:r>
              <a:rPr lang="en-US" altLang="zh-HK" dirty="0"/>
              <a:t>What </a:t>
            </a:r>
            <a:r>
              <a:rPr lang="en-US" altLang="zh-HK" b="1" dirty="0"/>
              <a:t>parts of the repair sequence </a:t>
            </a:r>
            <a:r>
              <a:rPr lang="en-US" altLang="zh-HK" dirty="0"/>
              <a:t>involve the most resonance? Why?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61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94465-93D1-AD31-A39E-456C67FB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Epistemic access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08174-3E7F-C56A-2658-DC9FDC42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47657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Epistemic access: Who knows their stuff more about something</a:t>
            </a:r>
          </a:p>
          <a:p>
            <a:r>
              <a:rPr lang="en-US" altLang="zh-HK" sz="3200" dirty="0"/>
              <a:t>Epistemic stance: How do people portray their and others’ epistemic stance?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03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15268-53BA-17B4-9294-591BBD2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Who ‘knows their stuff’ more about the incident? How can you tell?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51B0C-3FA8-45D0-63F9-9CE411C2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3031A-17B4-E2B4-5AC6-80967D35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2" y="2052918"/>
            <a:ext cx="11045825" cy="47103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49DA2F-302A-C359-806E-C53BED08F433}"/>
              </a:ext>
            </a:extLst>
          </p:cNvPr>
          <p:cNvSpPr/>
          <p:nvPr/>
        </p:nvSpPr>
        <p:spPr>
          <a:xfrm>
            <a:off x="2223135" y="2169795"/>
            <a:ext cx="1939290" cy="4019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146E4D-0052-0226-CFF5-DFB12E4C2A50}"/>
              </a:ext>
            </a:extLst>
          </p:cNvPr>
          <p:cNvSpPr/>
          <p:nvPr/>
        </p:nvSpPr>
        <p:spPr>
          <a:xfrm>
            <a:off x="2223135" y="2688627"/>
            <a:ext cx="1939290" cy="4019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123F1D-98EE-C03F-4688-DEE8C5E22E4F}"/>
              </a:ext>
            </a:extLst>
          </p:cNvPr>
          <p:cNvSpPr/>
          <p:nvPr/>
        </p:nvSpPr>
        <p:spPr>
          <a:xfrm>
            <a:off x="2223135" y="3206759"/>
            <a:ext cx="2167890" cy="4019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60F1F0-1253-D83A-644E-0CA9A85289A8}"/>
              </a:ext>
            </a:extLst>
          </p:cNvPr>
          <p:cNvSpPr/>
          <p:nvPr/>
        </p:nvSpPr>
        <p:spPr>
          <a:xfrm>
            <a:off x="6928485" y="2705772"/>
            <a:ext cx="1596390" cy="4019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D6B5B-3934-7AED-B873-4BC9794C4C3B}"/>
              </a:ext>
            </a:extLst>
          </p:cNvPr>
          <p:cNvSpPr/>
          <p:nvPr/>
        </p:nvSpPr>
        <p:spPr>
          <a:xfrm>
            <a:off x="4606937" y="3748703"/>
            <a:ext cx="384163" cy="4019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8F2CD-6710-7965-A97A-55AAFE9369B8}"/>
              </a:ext>
            </a:extLst>
          </p:cNvPr>
          <p:cNvSpPr/>
          <p:nvPr/>
        </p:nvSpPr>
        <p:spPr>
          <a:xfrm>
            <a:off x="2581275" y="4243723"/>
            <a:ext cx="885825" cy="4019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24E50C-E865-E43D-24F8-14A71476A0F7}"/>
              </a:ext>
            </a:extLst>
          </p:cNvPr>
          <p:cNvSpPr/>
          <p:nvPr/>
        </p:nvSpPr>
        <p:spPr>
          <a:xfrm>
            <a:off x="2667647" y="5304499"/>
            <a:ext cx="1494778" cy="4019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29A106-C610-4D52-8699-A146E3E5A67C}"/>
              </a:ext>
            </a:extLst>
          </p:cNvPr>
          <p:cNvSpPr/>
          <p:nvPr/>
        </p:nvSpPr>
        <p:spPr>
          <a:xfrm>
            <a:off x="2667646" y="6326014"/>
            <a:ext cx="3009253" cy="4019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01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17E9A-C5CF-E10F-9531-0499DE28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Epistemic access and question-answer pairs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7ED63-E466-0FE0-6309-93DA1E40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/>
              <a:t>Generally: The person who is being asked something has more privileged epistemic access (i.e. should know their stuff more) about the thing being asked about</a:t>
            </a:r>
          </a:p>
          <a:p>
            <a:r>
              <a:rPr lang="en-US" altLang="zh-HK" sz="2800" dirty="0"/>
              <a:t>By asking a question, we usually take an epistemic </a:t>
            </a:r>
            <a:r>
              <a:rPr lang="en-US" altLang="zh-HK" sz="2800" b="1" dirty="0"/>
              <a:t>stance</a:t>
            </a:r>
            <a:r>
              <a:rPr lang="en-US" altLang="zh-HK" sz="2800" dirty="0"/>
              <a:t> that we know less about something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1B82A6-33FF-F56D-799F-2D342A840DD3}"/>
              </a:ext>
            </a:extLst>
          </p:cNvPr>
          <p:cNvSpPr txBox="1"/>
          <p:nvPr/>
        </p:nvSpPr>
        <p:spPr>
          <a:xfrm>
            <a:off x="2381250" y="5495925"/>
            <a:ext cx="59721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When Prof Du </a:t>
            </a:r>
            <a:r>
              <a:rPr lang="en-US" altLang="zh-HK" dirty="0" err="1"/>
              <a:t>Bois</a:t>
            </a:r>
            <a:r>
              <a:rPr lang="en-US" altLang="zh-HK" dirty="0"/>
              <a:t> asks you a question in class, what is the epistemic stance taken? What is the actual epistemic access like?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693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E8D06-872F-2237-E389-BCEA188C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Epistemic access as a pragmatic cue for </a:t>
            </a:r>
            <a:r>
              <a:rPr lang="en-US" altLang="zh-HK" dirty="0" err="1"/>
              <a:t>recognising</a:t>
            </a:r>
            <a:r>
              <a:rPr lang="en-US" altLang="zh-HK" dirty="0"/>
              <a:t> actions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F79FA-3A00-6DF3-80C5-35B799C0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2100581"/>
            <a:ext cx="6429188" cy="29041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3476A2-6F31-B3D7-5716-998161EFC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22" y="2924175"/>
            <a:ext cx="6277884" cy="37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5626</TotalTime>
  <Words>1658</Words>
  <Application>Microsoft Office PowerPoint</Application>
  <PresentationFormat>寬螢幕</PresentationFormat>
  <Paragraphs>288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離子</vt:lpstr>
      <vt:lpstr>Week 8: Epistemic stance and the stance triangle</vt:lpstr>
      <vt:lpstr>While we’re waiting …</vt:lpstr>
      <vt:lpstr>Question for today</vt:lpstr>
      <vt:lpstr>In this class, you will …</vt:lpstr>
      <vt:lpstr>Before we start …</vt:lpstr>
      <vt:lpstr>Epistemic access</vt:lpstr>
      <vt:lpstr>Who ‘knows their stuff’ more about the incident? How can you tell?</vt:lpstr>
      <vt:lpstr>Epistemic access and question-answer pairs</vt:lpstr>
      <vt:lpstr>Epistemic access as a pragmatic cue for recognising actions</vt:lpstr>
      <vt:lpstr>Resonance and epistemic authority</vt:lpstr>
      <vt:lpstr>Epistemic gradients</vt:lpstr>
      <vt:lpstr>Epistemic gradients</vt:lpstr>
      <vt:lpstr>Assessments</vt:lpstr>
      <vt:lpstr>Leads and follows</vt:lpstr>
      <vt:lpstr>Generally…</vt:lpstr>
      <vt:lpstr>First position epistemic downgrade</vt:lpstr>
      <vt:lpstr>First position epistemic downgrade: tag questions</vt:lpstr>
      <vt:lpstr>First position epistemic upgrade: Negative questions</vt:lpstr>
      <vt:lpstr>Second position epistemic upgrade: Resonance</vt:lpstr>
      <vt:lpstr>Second position epistemic upgrade: Elaborating on a ‘yeah’</vt:lpstr>
      <vt:lpstr>What is all the linguistic evidence for epistemic access here?</vt:lpstr>
      <vt:lpstr>Epistemic downgrade in Chinese: 吧 ba</vt:lpstr>
      <vt:lpstr>Positions and upgrade/downgrade (from Heritage and Raymond)</vt:lpstr>
      <vt:lpstr>Your turn!</vt:lpstr>
      <vt:lpstr>Stance</vt:lpstr>
      <vt:lpstr>Diagraph form of the triangle (lines 306-307)</vt:lpstr>
      <vt:lpstr>Positioning vs evaluation</vt:lpstr>
      <vt:lpstr>Identifying positioning vs evaluation</vt:lpstr>
      <vt:lpstr>Positioning vs evaluation: Two sides of the same coin?</vt:lpstr>
      <vt:lpstr>Diagraph form of the triangle (lines 523-525)</vt:lpstr>
      <vt:lpstr>Your turn!</vt:lpstr>
      <vt:lpstr>Question: When people do not repeat words when resonating, what are they trying to say?</vt:lpstr>
      <vt:lpstr>There’s a few possibilities …</vt:lpstr>
      <vt:lpstr>When silence is ellipsis</vt:lpstr>
      <vt:lpstr>When silence is a stance differential</vt:lpstr>
      <vt:lpstr>When it’s both …</vt:lpstr>
      <vt:lpstr>Grammaticalised stance alignment in Japanese: ne</vt:lpstr>
      <vt:lpstr>Grammaticalised stance alignment in Japanese: 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Transcription and intonation</dc:title>
  <dc:creator>Ryan Lai</dc:creator>
  <cp:lastModifiedBy>Ryan Lai</cp:lastModifiedBy>
  <cp:revision>100</cp:revision>
  <dcterms:created xsi:type="dcterms:W3CDTF">2023-02-01T02:05:34Z</dcterms:created>
  <dcterms:modified xsi:type="dcterms:W3CDTF">2023-05-24T10:53:05Z</dcterms:modified>
</cp:coreProperties>
</file>