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593" r:id="rId3"/>
    <p:sldId id="728" r:id="rId4"/>
    <p:sldId id="819" r:id="rId5"/>
    <p:sldId id="820" r:id="rId6"/>
    <p:sldId id="821" r:id="rId7"/>
    <p:sldId id="822" r:id="rId8"/>
    <p:sldId id="823" r:id="rId9"/>
    <p:sldId id="824" r:id="rId10"/>
    <p:sldId id="875" r:id="rId11"/>
    <p:sldId id="794" r:id="rId12"/>
    <p:sldId id="82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1011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717" autoAdjust="0"/>
  </p:normalViewPr>
  <p:slideViewPr>
    <p:cSldViewPr>
      <p:cViewPr>
        <p:scale>
          <a:sx n="70" d="100"/>
          <a:sy n="70" d="100"/>
        </p:scale>
        <p:origin x="-13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8A172-8A49-4EB7-99CC-9586DD481B74}" type="datetimeFigureOut">
              <a:rPr lang="en-US"/>
              <a:pPr>
                <a:defRPr/>
              </a:pPr>
              <a:t>13-Sep-15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88BCEE-AB0F-4893-A0FE-7F7C8E9A1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7352" y="6416040"/>
            <a:ext cx="2060448" cy="365760"/>
          </a:xfrm>
        </p:spPr>
        <p:txBody>
          <a:bodyPr/>
          <a:lstStyle/>
          <a:p>
            <a:r>
              <a:rPr lang="en-US" dirty="0" smtClean="0"/>
              <a:t>CSCE 510 Jan 14, 2013 -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- </a:t>
            </a:r>
            <a:fld id="{8BE163DA-CB98-46B5-905B-D01D5F3D5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905000" y="6596063"/>
            <a:ext cx="7239000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Network Programming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by Dr. K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Hari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Babu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,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CSIS Dept.            </a:t>
            </a: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  </a:t>
            </a: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096962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10600" cy="51054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9144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9A55F1-1FB3-4422-B7DD-9083668C0832}" type="datetime1">
              <a:rPr lang="en-US"/>
              <a:pPr>
                <a:defRPr/>
              </a:pPr>
              <a:t>13-Sep-15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CSIS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7BFF1A-6A6B-4EC1-91C1-2299B6EC4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Network Programming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K Hari Babu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Department of Computer Science &amp; Information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POSIX IPC interface is simpler than the System V IPC interface.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POSIX IPC model—the use of names instead of keys, and the open, </a:t>
            </a:r>
            <a:r>
              <a:rPr lang="en-US" dirty="0" smtClean="0"/>
              <a:t>close, and </a:t>
            </a:r>
            <a:r>
              <a:rPr lang="en-US" dirty="0" smtClean="0"/>
              <a:t>unlink functions—is more consistent with the traditional UNIX file model.</a:t>
            </a:r>
          </a:p>
          <a:p>
            <a:r>
              <a:rPr lang="en-US" dirty="0" smtClean="0"/>
              <a:t>POSIX </a:t>
            </a:r>
            <a:r>
              <a:rPr lang="en-US" dirty="0" smtClean="0"/>
              <a:t>IPC objects are reference counted. This simplifies object </a:t>
            </a:r>
            <a:r>
              <a:rPr lang="en-US" dirty="0" smtClean="0"/>
              <a:t>deletion, because </a:t>
            </a:r>
            <a:r>
              <a:rPr lang="en-US" dirty="0" smtClean="0"/>
              <a:t>we can unlink a POSIX IPC object, knowing that it will be </a:t>
            </a:r>
            <a:r>
              <a:rPr lang="en-US" dirty="0" smtClean="0"/>
              <a:t>destroyed only </a:t>
            </a:r>
            <a:r>
              <a:rPr lang="en-US" dirty="0" smtClean="0"/>
              <a:t>when all processes have closed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is one notable advantage in favor of System V IPC: portability.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Comparison </a:t>
            </a:r>
            <a:r>
              <a:rPr lang="en-US" dirty="0" smtClean="0"/>
              <a:t>of System V IPC and POSIX IPC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en-US" dirty="0" smtClean="0"/>
              <a:t>Message Queues</a:t>
            </a:r>
            <a:endParaRPr lang="en-US" sz="1400" b="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POSIX message queues are reference counted. </a:t>
            </a:r>
          </a:p>
          <a:p>
            <a:r>
              <a:rPr lang="en-US" sz="2000" dirty="0" smtClean="0"/>
              <a:t>Each </a:t>
            </a:r>
            <a:r>
              <a:rPr lang="en-US" sz="2000" dirty="0" smtClean="0"/>
              <a:t>System V message has an integer type, and messages can be selected in </a:t>
            </a:r>
            <a:r>
              <a:rPr lang="en-US" sz="2000" dirty="0" smtClean="0"/>
              <a:t>a variety </a:t>
            </a:r>
            <a:r>
              <a:rPr lang="en-US" sz="2000" dirty="0" smtClean="0"/>
              <a:t>of ways using </a:t>
            </a:r>
            <a:r>
              <a:rPr lang="en-US" sz="2000" dirty="0" err="1" smtClean="0"/>
              <a:t>msgrcv</a:t>
            </a:r>
            <a:r>
              <a:rPr lang="en-US" sz="2000" dirty="0" smtClean="0"/>
              <a:t>(). By contrast, POSIX messages have an associated </a:t>
            </a:r>
            <a:r>
              <a:rPr lang="en-US" sz="2000" dirty="0" smtClean="0"/>
              <a:t>priority, and </a:t>
            </a:r>
            <a:r>
              <a:rPr lang="en-US" sz="2000" dirty="0" smtClean="0"/>
              <a:t>messages are always strictly queued (and thus received) in priority order.</a:t>
            </a:r>
          </a:p>
          <a:p>
            <a:r>
              <a:rPr lang="en-US" sz="2000" dirty="0" smtClean="0"/>
              <a:t>POSIX </a:t>
            </a:r>
            <a:r>
              <a:rPr lang="en-US" sz="2000" dirty="0" smtClean="0"/>
              <a:t>message queues provide a feature that allows a process to be </a:t>
            </a:r>
            <a:r>
              <a:rPr lang="en-US" sz="2000" dirty="0" smtClean="0"/>
              <a:t>asynchronously notified </a:t>
            </a:r>
            <a:r>
              <a:rPr lang="en-US" sz="2000" dirty="0" smtClean="0"/>
              <a:t>when a message is available on a queue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On </a:t>
            </a:r>
            <a:r>
              <a:rPr lang="en-US" sz="2000" dirty="0" smtClean="0"/>
              <a:t>Linux, POSIX </a:t>
            </a:r>
            <a:r>
              <a:rPr lang="en-US" sz="2000" dirty="0" smtClean="0"/>
              <a:t>message queues </a:t>
            </a:r>
            <a:r>
              <a:rPr lang="en-US" sz="2000" dirty="0" smtClean="0"/>
              <a:t>can be </a:t>
            </a:r>
            <a:r>
              <a:rPr lang="en-US" sz="2000" dirty="0" smtClean="0"/>
              <a:t>monitored using poll(), select(), and </a:t>
            </a:r>
            <a:r>
              <a:rPr lang="en-US" sz="2000" dirty="0" err="1" smtClean="0"/>
              <a:t>epoll</a:t>
            </a:r>
            <a:r>
              <a:rPr lang="en-US" sz="2000" dirty="0" smtClean="0"/>
              <a:t>. System V message queues don’t </a:t>
            </a:r>
            <a:r>
              <a:rPr lang="en-US" sz="2000" dirty="0" smtClean="0"/>
              <a:t>provide this </a:t>
            </a:r>
            <a:r>
              <a:rPr lang="en-US" sz="2000" dirty="0" smtClean="0"/>
              <a:t>feature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POSIX message queues are less portable. 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facility to select System V messages by type provides slightly greater </a:t>
            </a:r>
            <a:r>
              <a:rPr lang="en-US" sz="2000" dirty="0" smtClean="0"/>
              <a:t>flexibility than </a:t>
            </a:r>
            <a:r>
              <a:rPr lang="en-US" sz="2000" dirty="0" smtClean="0"/>
              <a:t>the strict priority ordering of POSIX messages.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Message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en-US" dirty="0" smtClean="0"/>
              <a:t>Message Queues</a:t>
            </a:r>
          </a:p>
          <a:p>
            <a:r>
              <a:rPr lang="en-US" dirty="0" smtClean="0"/>
              <a:t>POSIX </a:t>
            </a:r>
            <a:r>
              <a:rPr lang="en-US" dirty="0" smtClean="0"/>
              <a:t>Semaphores</a:t>
            </a:r>
          </a:p>
          <a:p>
            <a:r>
              <a:rPr lang="en-US" dirty="0" smtClean="0"/>
              <a:t>POSIX </a:t>
            </a:r>
            <a:r>
              <a:rPr lang="en-US" dirty="0" smtClean="0"/>
              <a:t>Shared Memory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Overview of </a:t>
            </a:r>
            <a:r>
              <a:rPr lang="en-US" dirty="0" smtClean="0"/>
              <a:t>POSIX </a:t>
            </a:r>
            <a:r>
              <a:rPr lang="en-US" dirty="0" smtClean="0"/>
              <a:t>IPC </a:t>
            </a:r>
            <a:r>
              <a:rPr lang="en-US" sz="2400" b="0" dirty="0" smtClean="0"/>
              <a:t>(R1: </a:t>
            </a:r>
            <a:r>
              <a:rPr lang="en-US" sz="2400" b="0" dirty="0" smtClean="0"/>
              <a:t>Ch51)</a:t>
            </a:r>
            <a:endParaRPr lang="en-US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was to devise a set of IPC mechanisms that did not suffer the deficiencies of System V IPC.</a:t>
            </a:r>
          </a:p>
          <a:p>
            <a:pPr lvl="1"/>
            <a:r>
              <a:rPr lang="en-US" dirty="0" smtClean="0"/>
              <a:t>Message </a:t>
            </a:r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Semaphores</a:t>
            </a:r>
            <a:endParaRPr lang="en-US" dirty="0" smtClean="0"/>
          </a:p>
          <a:p>
            <a:pPr lvl="1"/>
            <a:r>
              <a:rPr lang="en-US" dirty="0" smtClean="0"/>
              <a:t>Shared memory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en-US" dirty="0" smtClean="0"/>
              <a:t>IPC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mechanisms have similar API.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API Overview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62" y="1752600"/>
            <a:ext cx="8931638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stages</a:t>
            </a:r>
          </a:p>
          <a:p>
            <a:pPr lvl="1"/>
            <a:r>
              <a:rPr lang="en-US" dirty="0" smtClean="0"/>
              <a:t>Create/open IPC object</a:t>
            </a:r>
          </a:p>
          <a:p>
            <a:pPr lvl="1"/>
            <a:r>
              <a:rPr lang="en-US" dirty="0" smtClean="0"/>
              <a:t>Perform operations</a:t>
            </a:r>
          </a:p>
          <a:p>
            <a:pPr lvl="1"/>
            <a:r>
              <a:rPr lang="en-US" dirty="0" smtClean="0"/>
              <a:t>Close/remove the object</a:t>
            </a:r>
          </a:p>
          <a:p>
            <a:r>
              <a:rPr lang="en-US" dirty="0" smtClean="0"/>
              <a:t>Create/open IPC object</a:t>
            </a:r>
          </a:p>
          <a:p>
            <a:pPr lvl="1"/>
            <a:r>
              <a:rPr lang="en-US" dirty="0" smtClean="0"/>
              <a:t>Each IPC mechanism has an associated open call (</a:t>
            </a:r>
            <a:r>
              <a:rPr lang="en-US" dirty="0" err="1" smtClean="0"/>
              <a:t>mq_open</a:t>
            </a:r>
            <a:r>
              <a:rPr lang="en-US" dirty="0" smtClean="0"/>
              <a:t>(), </a:t>
            </a:r>
            <a:r>
              <a:rPr lang="en-US" dirty="0" err="1" smtClean="0"/>
              <a:t>sem_open</a:t>
            </a:r>
            <a:r>
              <a:rPr lang="en-US" dirty="0" smtClean="0"/>
              <a:t>(), or </a:t>
            </a:r>
            <a:r>
              <a:rPr lang="en-US" dirty="0" err="1" smtClean="0"/>
              <a:t>shm_open</a:t>
            </a:r>
            <a:r>
              <a:rPr lang="en-US" dirty="0" smtClean="0"/>
              <a:t>()),</a:t>
            </a:r>
          </a:p>
          <a:p>
            <a:pPr lvl="2"/>
            <a:r>
              <a:rPr lang="en-US" dirty="0" smtClean="0"/>
              <a:t>which </a:t>
            </a:r>
            <a:r>
              <a:rPr lang="en-US" dirty="0" smtClean="0"/>
              <a:t>is analogous to the traditional UNIX open() system call used for files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en-US" dirty="0" smtClean="0"/>
              <a:t>IPC API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724400"/>
            <a:ext cx="7010400" cy="3064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 smtClean="0"/>
              <a:t>a POSIX IPC object is via a </a:t>
            </a:r>
            <a:r>
              <a:rPr lang="en-US" dirty="0" smtClean="0"/>
              <a:t>name consisting </a:t>
            </a:r>
            <a:r>
              <a:rPr lang="en-US" dirty="0" smtClean="0"/>
              <a:t>of an initial slash, followed by one of more </a:t>
            </a:r>
            <a:r>
              <a:rPr lang="en-US" dirty="0" err="1" smtClean="0"/>
              <a:t>nonslash</a:t>
            </a:r>
            <a:r>
              <a:rPr lang="en-US" dirty="0" smtClean="0"/>
              <a:t> </a:t>
            </a:r>
            <a:r>
              <a:rPr lang="en-US" dirty="0" smtClean="0"/>
              <a:t>characters</a:t>
            </a:r>
            <a:r>
              <a:rPr lang="en-US" dirty="0" smtClean="0"/>
              <a:t>; </a:t>
            </a:r>
            <a:endParaRPr lang="en-US" dirty="0" smtClean="0"/>
          </a:p>
          <a:p>
            <a:pPr lvl="1"/>
            <a:r>
              <a:rPr lang="en-US" dirty="0" smtClean="0"/>
              <a:t>For example</a:t>
            </a:r>
            <a:r>
              <a:rPr lang="en-US" dirty="0" smtClean="0"/>
              <a:t>, /</a:t>
            </a:r>
            <a:r>
              <a:rPr lang="en-US" dirty="0" err="1" smtClean="0"/>
              <a:t>myobject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IPC </a:t>
            </a:r>
            <a:r>
              <a:rPr lang="en-US" dirty="0" smtClean="0"/>
              <a:t>Object Names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Close()</a:t>
            </a:r>
            <a:r>
              <a:rPr lang="en-US" dirty="0" smtClean="0"/>
              <a:t> </a:t>
            </a:r>
            <a:r>
              <a:rPr lang="en-US" dirty="0" smtClean="0"/>
              <a:t>call that </a:t>
            </a:r>
            <a:r>
              <a:rPr lang="en-US" dirty="0" smtClean="0"/>
              <a:t>indicates that </a:t>
            </a:r>
            <a:r>
              <a:rPr lang="en-US" dirty="0" smtClean="0"/>
              <a:t>the calling process has finished using the </a:t>
            </a:r>
            <a:r>
              <a:rPr lang="en-US" dirty="0" smtClean="0"/>
              <a:t>object.</a:t>
            </a:r>
            <a:endParaRPr lang="en-US" dirty="0" smtClean="0"/>
          </a:p>
          <a:p>
            <a:r>
              <a:rPr lang="en-US" dirty="0" smtClean="0"/>
              <a:t>IPC objects are automatically closed if the process terminates or performs an exec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As with open files, POSIX IPC objects are reference counted—the kernel maintains </a:t>
            </a:r>
            <a:r>
              <a:rPr lang="en-US" dirty="0" smtClean="0"/>
              <a:t>a count </a:t>
            </a:r>
            <a:r>
              <a:rPr lang="en-US" dirty="0" smtClean="0"/>
              <a:t>of the number of open references to the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IPC object has a corresponding unlink call whose operation is </a:t>
            </a:r>
            <a:r>
              <a:rPr lang="en-US" dirty="0" smtClean="0"/>
              <a:t>analogous to </a:t>
            </a:r>
            <a:r>
              <a:rPr lang="en-US" dirty="0" smtClean="0"/>
              <a:t>the traditional </a:t>
            </a:r>
            <a:r>
              <a:rPr lang="en-US" i="1" dirty="0" smtClean="0"/>
              <a:t>unlink() </a:t>
            </a:r>
            <a:r>
              <a:rPr lang="en-US" dirty="0" smtClean="0"/>
              <a:t>system call for files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unlink call immediately </a:t>
            </a:r>
            <a:r>
              <a:rPr lang="en-US" dirty="0" smtClean="0"/>
              <a:t>removes the </a:t>
            </a:r>
            <a:r>
              <a:rPr lang="en-US" dirty="0" smtClean="0"/>
              <a:t>object’s name, and then destroys the object once all processes cease using 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Closing an IPC object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Listed under the root </a:t>
            </a:r>
            <a:r>
              <a:rPr lang="en-US" dirty="0" smtClean="0"/>
              <a:t>directory (</a:t>
            </a:r>
            <a:r>
              <a:rPr lang="en-US" sz="1800" dirty="0" smtClean="0"/>
              <a:t>/</a:t>
            </a:r>
            <a:r>
              <a:rPr lang="en-US" dirty="0" smtClean="0"/>
              <a:t>), and the standard </a:t>
            </a:r>
            <a:r>
              <a:rPr lang="en-US" dirty="0" err="1" smtClean="0"/>
              <a:t>ls</a:t>
            </a:r>
            <a:r>
              <a:rPr lang="en-US" dirty="0" smtClean="0"/>
              <a:t> and </a:t>
            </a:r>
            <a:r>
              <a:rPr lang="en-US" dirty="0" err="1" smtClean="0"/>
              <a:t>rm</a:t>
            </a:r>
            <a:r>
              <a:rPr lang="en-US" dirty="0" smtClean="0"/>
              <a:t> commands can be used to list </a:t>
            </a:r>
            <a:r>
              <a:rPr lang="en-US" dirty="0" smtClean="0"/>
              <a:t>and remove </a:t>
            </a:r>
            <a:r>
              <a:rPr lang="en-US" dirty="0" smtClean="0"/>
              <a:t>IPC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Compiling programs that use POSIX IPC on Linux</a:t>
            </a:r>
          </a:p>
          <a:p>
            <a:pPr lvl="1"/>
            <a:r>
              <a:rPr lang="en-US" dirty="0" smtClean="0"/>
              <a:t>On Linux, programs employing the POSIX IPC mechanisms must be linked </a:t>
            </a:r>
            <a:r>
              <a:rPr lang="en-US" dirty="0" smtClean="0"/>
              <a:t>with the </a:t>
            </a:r>
            <a:r>
              <a:rPr lang="en-US" dirty="0" err="1" smtClean="0"/>
              <a:t>realtime</a:t>
            </a:r>
            <a:r>
              <a:rPr lang="en-US" dirty="0" smtClean="0"/>
              <a:t> library, </a:t>
            </a:r>
            <a:r>
              <a:rPr lang="en-US" dirty="0" err="1" smtClean="0"/>
              <a:t>librt</a:t>
            </a:r>
            <a:r>
              <a:rPr lang="en-US" dirty="0" smtClean="0"/>
              <a:t>, by specifying the –</a:t>
            </a:r>
            <a:r>
              <a:rPr lang="en-US" dirty="0" err="1" smtClean="0"/>
              <a:t>lrt</a:t>
            </a:r>
            <a:r>
              <a:rPr lang="en-US" dirty="0" smtClean="0"/>
              <a:t> option to the cc command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Listing All IPC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47588</TotalTime>
  <Words>546</Words>
  <Application>Microsoft Office PowerPoint</Application>
  <PresentationFormat>On-screen Show (4:3)</PresentationFormat>
  <Paragraphs>49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Network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kharibabu</cp:lastModifiedBy>
  <cp:revision>1509</cp:revision>
  <dcterms:created xsi:type="dcterms:W3CDTF">2011-09-14T09:42:05Z</dcterms:created>
  <dcterms:modified xsi:type="dcterms:W3CDTF">2015-09-13T10:28:27Z</dcterms:modified>
</cp:coreProperties>
</file>