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5" r:id="rId3"/>
    <p:sldId id="258" r:id="rId4"/>
    <p:sldId id="259" r:id="rId5"/>
    <p:sldId id="266" r:id="rId6"/>
    <p:sldId id="264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ADFD9-E3CE-4D07-8F0D-0756B69240A7}" type="doc">
      <dgm:prSet loTypeId="urn:microsoft.com/office/officeart/2005/8/layout/pyramid1" loCatId="pyramid" qsTypeId="urn:microsoft.com/office/officeart/2005/8/quickstyle/simple1" qsCatId="simple" csTypeId="urn:microsoft.com/office/officeart/2005/8/colors/accent2_3" csCatId="accent2" phldr="1"/>
      <dgm:spPr/>
    </dgm:pt>
    <dgm:pt modelId="{2B0B63E6-5DF3-4640-B825-785DF78F8EC2}">
      <dgm:prSet phldrT="[Text]" custT="1"/>
      <dgm:spPr/>
      <dgm:t>
        <a:bodyPr/>
        <a:lstStyle/>
        <a:p>
          <a:endParaRPr lang="en-US" sz="2400" dirty="0" smtClean="0">
            <a:solidFill>
              <a:schemeClr val="tx1"/>
            </a:solidFill>
          </a:endParaRPr>
        </a:p>
        <a:p>
          <a:r>
            <a:rPr lang="en-US" sz="2400" dirty="0" smtClean="0">
              <a:solidFill>
                <a:schemeClr val="tx1"/>
              </a:solidFill>
            </a:rPr>
            <a:t>Lean/</a:t>
          </a:r>
        </a:p>
        <a:p>
          <a:r>
            <a:rPr lang="en-US" sz="2400" dirty="0" smtClean="0">
              <a:solidFill>
                <a:schemeClr val="tx1"/>
              </a:solidFill>
            </a:rPr>
            <a:t>6 Sigma</a:t>
          </a:r>
          <a:endParaRPr lang="en-US" sz="2400" dirty="0">
            <a:solidFill>
              <a:schemeClr val="tx1"/>
            </a:solidFill>
          </a:endParaRPr>
        </a:p>
      </dgm:t>
    </dgm:pt>
    <dgm:pt modelId="{1DFF6BAE-C53E-47BE-B764-C619BEC5BB4F}" type="parTrans" cxnId="{1B5621DE-EE1A-44EA-86B6-6F699CFF285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CA17F7F-3CF0-4DEF-8DD6-0311E7B6A3C4}" type="sibTrans" cxnId="{1B5621DE-EE1A-44EA-86B6-6F699CFF285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210A0D8-673C-49AF-ACB3-73223C0BCDC3}">
      <dgm:prSet phldrT="[Text]" custT="1"/>
      <dgm:spPr/>
      <dgm:t>
        <a:bodyPr/>
        <a:lstStyle/>
        <a:p>
          <a:r>
            <a:rPr lang="en-US" sz="3600" dirty="0" smtClean="0">
              <a:solidFill>
                <a:schemeClr val="tx1"/>
              </a:solidFill>
            </a:rPr>
            <a:t>CMMI / ITIL/SAS70</a:t>
          </a:r>
          <a:endParaRPr lang="en-US" sz="3600" dirty="0">
            <a:solidFill>
              <a:schemeClr val="tx1"/>
            </a:solidFill>
          </a:endParaRPr>
        </a:p>
      </dgm:t>
    </dgm:pt>
    <dgm:pt modelId="{C76A9842-665F-42C6-B738-CE7D99F93823}" type="parTrans" cxnId="{3E5A1A2F-B248-44BB-9512-36EB825E2FF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55FFEE8-AC96-4D38-BAFD-7B89C228011D}" type="sibTrans" cxnId="{3E5A1A2F-B248-44BB-9512-36EB825E2FF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534905B-2A8C-40DF-84D0-77D6CF08B575}">
      <dgm:prSet phldrT="[Text]" custT="1"/>
      <dgm:spPr/>
      <dgm:t>
        <a:bodyPr/>
        <a:lstStyle/>
        <a:p>
          <a:r>
            <a:rPr lang="en-US" sz="5400" dirty="0" smtClean="0">
              <a:solidFill>
                <a:schemeClr val="tx1"/>
              </a:solidFill>
            </a:rPr>
            <a:t>ISO 9001</a:t>
          </a:r>
          <a:endParaRPr lang="en-US" sz="5400" dirty="0">
            <a:solidFill>
              <a:schemeClr val="tx1"/>
            </a:solidFill>
          </a:endParaRPr>
        </a:p>
      </dgm:t>
    </dgm:pt>
    <dgm:pt modelId="{4EC90AEB-1016-4786-9809-7A2AA2E5A68E}" type="parTrans" cxnId="{3F45B482-D3B5-497C-93D4-8B841A93AD5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0928831-E4D5-44FE-9A7E-E23B025EF40D}" type="sibTrans" cxnId="{3F45B482-D3B5-497C-93D4-8B841A93AD5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9A65BA0-17A3-4BC6-AD27-8338EF92C2F2}" type="pres">
      <dgm:prSet presAssocID="{8F2ADFD9-E3CE-4D07-8F0D-0756B69240A7}" presName="Name0" presStyleCnt="0">
        <dgm:presLayoutVars>
          <dgm:dir/>
          <dgm:animLvl val="lvl"/>
          <dgm:resizeHandles val="exact"/>
        </dgm:presLayoutVars>
      </dgm:prSet>
      <dgm:spPr/>
    </dgm:pt>
    <dgm:pt modelId="{EEFB0531-E7A3-44E3-A3FE-EAAD375D6813}" type="pres">
      <dgm:prSet presAssocID="{2B0B63E6-5DF3-4640-B825-785DF78F8EC2}" presName="Name8" presStyleCnt="0"/>
      <dgm:spPr/>
    </dgm:pt>
    <dgm:pt modelId="{FBAD1BB5-C3BC-478A-BABA-93FD0EEBCDD6}" type="pres">
      <dgm:prSet presAssocID="{2B0B63E6-5DF3-4640-B825-785DF78F8EC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5C4668-BA06-4D37-A056-9E8A0CBF11DD}" type="pres">
      <dgm:prSet presAssocID="{2B0B63E6-5DF3-4640-B825-785DF78F8EC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ABFDD-A991-4FC1-BE65-78C5F0A9BC24}" type="pres">
      <dgm:prSet presAssocID="{2210A0D8-673C-49AF-ACB3-73223C0BCDC3}" presName="Name8" presStyleCnt="0"/>
      <dgm:spPr/>
    </dgm:pt>
    <dgm:pt modelId="{16444D04-A1A3-40B3-B990-6A45E8649DA9}" type="pres">
      <dgm:prSet presAssocID="{2210A0D8-673C-49AF-ACB3-73223C0BCDC3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BF47C-C9B7-4A0C-8C12-4408A96DC76A}" type="pres">
      <dgm:prSet presAssocID="{2210A0D8-673C-49AF-ACB3-73223C0BCDC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1A22B-FBF2-4614-8568-BBE900A0DA48}" type="pres">
      <dgm:prSet presAssocID="{C534905B-2A8C-40DF-84D0-77D6CF08B575}" presName="Name8" presStyleCnt="0"/>
      <dgm:spPr/>
    </dgm:pt>
    <dgm:pt modelId="{4862F6F6-3985-4A79-BB0F-64130B2F19F7}" type="pres">
      <dgm:prSet presAssocID="{C534905B-2A8C-40DF-84D0-77D6CF08B575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B873C-92B4-434D-9A7A-6E17308E9BC5}" type="pres">
      <dgm:prSet presAssocID="{C534905B-2A8C-40DF-84D0-77D6CF08B57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67F3C2-2243-470A-9A62-93674A5821AB}" type="presOf" srcId="{2B0B63E6-5DF3-4640-B825-785DF78F8EC2}" destId="{FBAD1BB5-C3BC-478A-BABA-93FD0EEBCDD6}" srcOrd="0" destOrd="0" presId="urn:microsoft.com/office/officeart/2005/8/layout/pyramid1"/>
    <dgm:cxn modelId="{3F45B482-D3B5-497C-93D4-8B841A93AD58}" srcId="{8F2ADFD9-E3CE-4D07-8F0D-0756B69240A7}" destId="{C534905B-2A8C-40DF-84D0-77D6CF08B575}" srcOrd="2" destOrd="0" parTransId="{4EC90AEB-1016-4786-9809-7A2AA2E5A68E}" sibTransId="{80928831-E4D5-44FE-9A7E-E23B025EF40D}"/>
    <dgm:cxn modelId="{A95C7EB5-20B3-4377-B2B8-8F1F427FF6F2}" type="presOf" srcId="{8F2ADFD9-E3CE-4D07-8F0D-0756B69240A7}" destId="{19A65BA0-17A3-4BC6-AD27-8338EF92C2F2}" srcOrd="0" destOrd="0" presId="urn:microsoft.com/office/officeart/2005/8/layout/pyramid1"/>
    <dgm:cxn modelId="{28E4DF2F-244A-48CC-A350-64D244DC78E2}" type="presOf" srcId="{2210A0D8-673C-49AF-ACB3-73223C0BCDC3}" destId="{16444D04-A1A3-40B3-B990-6A45E8649DA9}" srcOrd="0" destOrd="0" presId="urn:microsoft.com/office/officeart/2005/8/layout/pyramid1"/>
    <dgm:cxn modelId="{47C20551-1EAF-4C19-9DC0-A7B0D9B4D90E}" type="presOf" srcId="{C534905B-2A8C-40DF-84D0-77D6CF08B575}" destId="{4862F6F6-3985-4A79-BB0F-64130B2F19F7}" srcOrd="0" destOrd="0" presId="urn:microsoft.com/office/officeart/2005/8/layout/pyramid1"/>
    <dgm:cxn modelId="{A0ED672B-DDC1-4625-A727-CEDC76EA1A8A}" type="presOf" srcId="{2210A0D8-673C-49AF-ACB3-73223C0BCDC3}" destId="{9A5BF47C-C9B7-4A0C-8C12-4408A96DC76A}" srcOrd="1" destOrd="0" presId="urn:microsoft.com/office/officeart/2005/8/layout/pyramid1"/>
    <dgm:cxn modelId="{1B5621DE-EE1A-44EA-86B6-6F699CFF285F}" srcId="{8F2ADFD9-E3CE-4D07-8F0D-0756B69240A7}" destId="{2B0B63E6-5DF3-4640-B825-785DF78F8EC2}" srcOrd="0" destOrd="0" parTransId="{1DFF6BAE-C53E-47BE-B764-C619BEC5BB4F}" sibTransId="{ACA17F7F-3CF0-4DEF-8DD6-0311E7B6A3C4}"/>
    <dgm:cxn modelId="{3E5A1A2F-B248-44BB-9512-36EB825E2FF6}" srcId="{8F2ADFD9-E3CE-4D07-8F0D-0756B69240A7}" destId="{2210A0D8-673C-49AF-ACB3-73223C0BCDC3}" srcOrd="1" destOrd="0" parTransId="{C76A9842-665F-42C6-B738-CE7D99F93823}" sibTransId="{A55FFEE8-AC96-4D38-BAFD-7B89C228011D}"/>
    <dgm:cxn modelId="{D9D1AA46-5348-4231-9E98-CEAF6A664DCE}" type="presOf" srcId="{2B0B63E6-5DF3-4640-B825-785DF78F8EC2}" destId="{A75C4668-BA06-4D37-A056-9E8A0CBF11DD}" srcOrd="1" destOrd="0" presId="urn:microsoft.com/office/officeart/2005/8/layout/pyramid1"/>
    <dgm:cxn modelId="{CDA80E55-881E-46ED-B66F-0AB5EC54961B}" type="presOf" srcId="{C534905B-2A8C-40DF-84D0-77D6CF08B575}" destId="{1E1B873C-92B4-434D-9A7A-6E17308E9BC5}" srcOrd="1" destOrd="0" presId="urn:microsoft.com/office/officeart/2005/8/layout/pyramid1"/>
    <dgm:cxn modelId="{50DD0438-3BAC-4615-BC80-5C4749837A5D}" type="presParOf" srcId="{19A65BA0-17A3-4BC6-AD27-8338EF92C2F2}" destId="{EEFB0531-E7A3-44E3-A3FE-EAAD375D6813}" srcOrd="0" destOrd="0" presId="urn:microsoft.com/office/officeart/2005/8/layout/pyramid1"/>
    <dgm:cxn modelId="{5C2C0BF4-0388-4C2B-8392-61B8715862A2}" type="presParOf" srcId="{EEFB0531-E7A3-44E3-A3FE-EAAD375D6813}" destId="{FBAD1BB5-C3BC-478A-BABA-93FD0EEBCDD6}" srcOrd="0" destOrd="0" presId="urn:microsoft.com/office/officeart/2005/8/layout/pyramid1"/>
    <dgm:cxn modelId="{EC866D11-6C0D-46A9-8D61-9A24AC73701C}" type="presParOf" srcId="{EEFB0531-E7A3-44E3-A3FE-EAAD375D6813}" destId="{A75C4668-BA06-4D37-A056-9E8A0CBF11DD}" srcOrd="1" destOrd="0" presId="urn:microsoft.com/office/officeart/2005/8/layout/pyramid1"/>
    <dgm:cxn modelId="{99A1E059-BAE6-4068-8B38-6E940CB6E8DC}" type="presParOf" srcId="{19A65BA0-17A3-4BC6-AD27-8338EF92C2F2}" destId="{DC7ABFDD-A991-4FC1-BE65-78C5F0A9BC24}" srcOrd="1" destOrd="0" presId="urn:microsoft.com/office/officeart/2005/8/layout/pyramid1"/>
    <dgm:cxn modelId="{23EEB245-B8A7-44A3-B2E4-8E28330C7193}" type="presParOf" srcId="{DC7ABFDD-A991-4FC1-BE65-78C5F0A9BC24}" destId="{16444D04-A1A3-40B3-B990-6A45E8649DA9}" srcOrd="0" destOrd="0" presId="urn:microsoft.com/office/officeart/2005/8/layout/pyramid1"/>
    <dgm:cxn modelId="{607DD45F-21E3-46EC-A861-F1CA896089D8}" type="presParOf" srcId="{DC7ABFDD-A991-4FC1-BE65-78C5F0A9BC24}" destId="{9A5BF47C-C9B7-4A0C-8C12-4408A96DC76A}" srcOrd="1" destOrd="0" presId="urn:microsoft.com/office/officeart/2005/8/layout/pyramid1"/>
    <dgm:cxn modelId="{C000042E-0CF9-4556-8FC7-2686FF44DCFE}" type="presParOf" srcId="{19A65BA0-17A3-4BC6-AD27-8338EF92C2F2}" destId="{BCD1A22B-FBF2-4614-8568-BBE900A0DA48}" srcOrd="2" destOrd="0" presId="urn:microsoft.com/office/officeart/2005/8/layout/pyramid1"/>
    <dgm:cxn modelId="{BB7C7F49-3F21-406E-B70B-6E07E03AF338}" type="presParOf" srcId="{BCD1A22B-FBF2-4614-8568-BBE900A0DA48}" destId="{4862F6F6-3985-4A79-BB0F-64130B2F19F7}" srcOrd="0" destOrd="0" presId="urn:microsoft.com/office/officeart/2005/8/layout/pyramid1"/>
    <dgm:cxn modelId="{58CF19DC-2E69-487C-98EF-00D26F7AD269}" type="presParOf" srcId="{BCD1A22B-FBF2-4614-8568-BBE900A0DA48}" destId="{1E1B873C-92B4-434D-9A7A-6E17308E9BC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28B8C0-11A1-44E6-9161-B19AA1E6B993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</dgm:pt>
    <dgm:pt modelId="{BD38514D-38EB-4A01-B6ED-8F3BA8F37D3C}">
      <dgm:prSet phldrT="[Text]"/>
      <dgm:spPr/>
      <dgm:t>
        <a:bodyPr/>
        <a:lstStyle/>
        <a:p>
          <a:r>
            <a:rPr lang="en-US" dirty="0" smtClean="0"/>
            <a:t>People</a:t>
          </a:r>
          <a:endParaRPr lang="en-US" dirty="0"/>
        </a:p>
      </dgm:t>
    </dgm:pt>
    <dgm:pt modelId="{11DE127E-8D29-4A22-BE3E-F404D3B5BC9D}" type="parTrans" cxnId="{F19BC0AE-8C8C-46EE-A2E0-D0DB646F7A4C}">
      <dgm:prSet/>
      <dgm:spPr/>
      <dgm:t>
        <a:bodyPr/>
        <a:lstStyle/>
        <a:p>
          <a:endParaRPr lang="en-US"/>
        </a:p>
      </dgm:t>
    </dgm:pt>
    <dgm:pt modelId="{05283DB1-A7C3-498F-AFCA-D1585D6708C5}" type="sibTrans" cxnId="{F19BC0AE-8C8C-46EE-A2E0-D0DB646F7A4C}">
      <dgm:prSet/>
      <dgm:spPr/>
      <dgm:t>
        <a:bodyPr/>
        <a:lstStyle/>
        <a:p>
          <a:endParaRPr lang="en-US"/>
        </a:p>
      </dgm:t>
    </dgm:pt>
    <dgm:pt modelId="{15C19994-0708-41D5-84C6-6D83BDAE0401}">
      <dgm:prSet phldrT="[Text]"/>
      <dgm:spPr/>
      <dgm:t>
        <a:bodyPr/>
        <a:lstStyle/>
        <a:p>
          <a:r>
            <a:rPr lang="en-US" dirty="0" smtClean="0"/>
            <a:t>Support</a:t>
          </a:r>
        </a:p>
        <a:p>
          <a:r>
            <a:rPr lang="en-US" dirty="0" smtClean="0"/>
            <a:t>Environment</a:t>
          </a:r>
          <a:endParaRPr lang="en-US" dirty="0"/>
        </a:p>
      </dgm:t>
    </dgm:pt>
    <dgm:pt modelId="{CB22FE11-7B8B-4A2A-B950-EACB79DB3772}" type="parTrans" cxnId="{E3A665D8-8B50-468C-BAB8-27FB39686D04}">
      <dgm:prSet/>
      <dgm:spPr/>
      <dgm:t>
        <a:bodyPr/>
        <a:lstStyle/>
        <a:p>
          <a:endParaRPr lang="en-US"/>
        </a:p>
      </dgm:t>
    </dgm:pt>
    <dgm:pt modelId="{245818AF-5D23-404F-AFF3-AD1F13A1A3EA}" type="sibTrans" cxnId="{E3A665D8-8B50-468C-BAB8-27FB39686D04}">
      <dgm:prSet/>
      <dgm:spPr/>
      <dgm:t>
        <a:bodyPr/>
        <a:lstStyle/>
        <a:p>
          <a:endParaRPr lang="en-US"/>
        </a:p>
      </dgm:t>
    </dgm:pt>
    <dgm:pt modelId="{9D207D88-547E-4543-AFA6-03500952C592}">
      <dgm:prSet phldrT="[Text]"/>
      <dgm:spPr/>
      <dgm:t>
        <a:bodyPr/>
        <a:lstStyle/>
        <a:p>
          <a:r>
            <a:rPr lang="en-US" dirty="0" smtClean="0"/>
            <a:t>Leadership</a:t>
          </a:r>
          <a:endParaRPr lang="en-US" dirty="0"/>
        </a:p>
      </dgm:t>
    </dgm:pt>
    <dgm:pt modelId="{1D699C1C-8E0C-4724-B331-314AB3679B00}" type="parTrans" cxnId="{248FB8B2-39E6-4752-A866-0FE621DBCE54}">
      <dgm:prSet/>
      <dgm:spPr/>
      <dgm:t>
        <a:bodyPr/>
        <a:lstStyle/>
        <a:p>
          <a:endParaRPr lang="en-US"/>
        </a:p>
      </dgm:t>
    </dgm:pt>
    <dgm:pt modelId="{827AD841-A973-48C6-B531-8D63FAC23E4B}" type="sibTrans" cxnId="{248FB8B2-39E6-4752-A866-0FE621DBCE54}">
      <dgm:prSet/>
      <dgm:spPr/>
      <dgm:t>
        <a:bodyPr/>
        <a:lstStyle/>
        <a:p>
          <a:endParaRPr lang="en-US"/>
        </a:p>
      </dgm:t>
    </dgm:pt>
    <dgm:pt modelId="{B570CE60-E4E1-4B9D-B623-24C49DB4F194}" type="pres">
      <dgm:prSet presAssocID="{2128B8C0-11A1-44E6-9161-B19AA1E6B993}" presName="compositeShape" presStyleCnt="0">
        <dgm:presLayoutVars>
          <dgm:chMax val="7"/>
          <dgm:dir/>
          <dgm:resizeHandles val="exact"/>
        </dgm:presLayoutVars>
      </dgm:prSet>
      <dgm:spPr/>
    </dgm:pt>
    <dgm:pt modelId="{74289C54-B311-4358-9411-415C1C515A27}" type="pres">
      <dgm:prSet presAssocID="{2128B8C0-11A1-44E6-9161-B19AA1E6B993}" presName="wedge1" presStyleLbl="node1" presStyleIdx="0" presStyleCnt="3"/>
      <dgm:spPr/>
      <dgm:t>
        <a:bodyPr/>
        <a:lstStyle/>
        <a:p>
          <a:endParaRPr lang="en-IN"/>
        </a:p>
      </dgm:t>
    </dgm:pt>
    <dgm:pt modelId="{92BA2B0B-F1A3-460F-BA68-BA4957C97973}" type="pres">
      <dgm:prSet presAssocID="{2128B8C0-11A1-44E6-9161-B19AA1E6B993}" presName="dummy1a" presStyleCnt="0"/>
      <dgm:spPr/>
    </dgm:pt>
    <dgm:pt modelId="{CD6BF7BB-754F-4F79-8F49-3BF9BAF07331}" type="pres">
      <dgm:prSet presAssocID="{2128B8C0-11A1-44E6-9161-B19AA1E6B993}" presName="dummy1b" presStyleCnt="0"/>
      <dgm:spPr/>
    </dgm:pt>
    <dgm:pt modelId="{D8933808-3034-47C0-9C55-192EF2FD0A51}" type="pres">
      <dgm:prSet presAssocID="{2128B8C0-11A1-44E6-9161-B19AA1E6B99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E6DA6D-3059-4BC6-B82D-E6430DB4815E}" type="pres">
      <dgm:prSet presAssocID="{2128B8C0-11A1-44E6-9161-B19AA1E6B993}" presName="wedge2" presStyleLbl="node1" presStyleIdx="1" presStyleCnt="3"/>
      <dgm:spPr/>
      <dgm:t>
        <a:bodyPr/>
        <a:lstStyle/>
        <a:p>
          <a:endParaRPr lang="en-US"/>
        </a:p>
      </dgm:t>
    </dgm:pt>
    <dgm:pt modelId="{2AE2779D-D628-48EC-BAF7-8125240DED12}" type="pres">
      <dgm:prSet presAssocID="{2128B8C0-11A1-44E6-9161-B19AA1E6B993}" presName="dummy2a" presStyleCnt="0"/>
      <dgm:spPr/>
    </dgm:pt>
    <dgm:pt modelId="{87B9047A-F774-42B6-BC61-E77B4D2278CE}" type="pres">
      <dgm:prSet presAssocID="{2128B8C0-11A1-44E6-9161-B19AA1E6B993}" presName="dummy2b" presStyleCnt="0"/>
      <dgm:spPr/>
    </dgm:pt>
    <dgm:pt modelId="{38F8E3C8-3D67-4E70-B746-FEDE50278918}" type="pres">
      <dgm:prSet presAssocID="{2128B8C0-11A1-44E6-9161-B19AA1E6B99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DF3A2-98D2-41D9-8255-9DEC361A8843}" type="pres">
      <dgm:prSet presAssocID="{2128B8C0-11A1-44E6-9161-B19AA1E6B993}" presName="wedge3" presStyleLbl="node1" presStyleIdx="2" presStyleCnt="3"/>
      <dgm:spPr/>
      <dgm:t>
        <a:bodyPr/>
        <a:lstStyle/>
        <a:p>
          <a:endParaRPr lang="en-US"/>
        </a:p>
      </dgm:t>
    </dgm:pt>
    <dgm:pt modelId="{B71D4F3B-A260-42D8-AD47-4F9853F45B3E}" type="pres">
      <dgm:prSet presAssocID="{2128B8C0-11A1-44E6-9161-B19AA1E6B993}" presName="dummy3a" presStyleCnt="0"/>
      <dgm:spPr/>
    </dgm:pt>
    <dgm:pt modelId="{2CF2206A-94B4-441E-BB6F-2875CA422C97}" type="pres">
      <dgm:prSet presAssocID="{2128B8C0-11A1-44E6-9161-B19AA1E6B993}" presName="dummy3b" presStyleCnt="0"/>
      <dgm:spPr/>
    </dgm:pt>
    <dgm:pt modelId="{D59BDC9E-6CEA-4263-9EEF-424C762FFE0E}" type="pres">
      <dgm:prSet presAssocID="{2128B8C0-11A1-44E6-9161-B19AA1E6B99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CC0E21-E032-401E-90A1-7CABB7462BED}" type="pres">
      <dgm:prSet presAssocID="{05283DB1-A7C3-498F-AFCA-D1585D6708C5}" presName="arrowWedge1" presStyleLbl="fgSibTrans2D1" presStyleIdx="0" presStyleCnt="3"/>
      <dgm:spPr/>
    </dgm:pt>
    <dgm:pt modelId="{9A5EB8F8-4B40-41B7-B706-A7836FE2FB61}" type="pres">
      <dgm:prSet presAssocID="{245818AF-5D23-404F-AFF3-AD1F13A1A3EA}" presName="arrowWedge2" presStyleLbl="fgSibTrans2D1" presStyleIdx="1" presStyleCnt="3"/>
      <dgm:spPr/>
    </dgm:pt>
    <dgm:pt modelId="{4BFE0ECE-18C1-400C-81B8-AD90D0FD1E77}" type="pres">
      <dgm:prSet presAssocID="{827AD841-A973-48C6-B531-8D63FAC23E4B}" presName="arrowWedge3" presStyleLbl="fgSibTrans2D1" presStyleIdx="2" presStyleCnt="3"/>
      <dgm:spPr/>
    </dgm:pt>
  </dgm:ptLst>
  <dgm:cxnLst>
    <dgm:cxn modelId="{248FB8B2-39E6-4752-A866-0FE621DBCE54}" srcId="{2128B8C0-11A1-44E6-9161-B19AA1E6B993}" destId="{9D207D88-547E-4543-AFA6-03500952C592}" srcOrd="2" destOrd="0" parTransId="{1D699C1C-8E0C-4724-B331-314AB3679B00}" sibTransId="{827AD841-A973-48C6-B531-8D63FAC23E4B}"/>
    <dgm:cxn modelId="{01F99B73-15CE-4E37-9448-1A6C944AC8F0}" type="presOf" srcId="{9D207D88-547E-4543-AFA6-03500952C592}" destId="{D59BDC9E-6CEA-4263-9EEF-424C762FFE0E}" srcOrd="1" destOrd="0" presId="urn:microsoft.com/office/officeart/2005/8/layout/cycle8"/>
    <dgm:cxn modelId="{0E2E8FC0-FA01-4780-B308-08E4766AB80F}" type="presOf" srcId="{BD38514D-38EB-4A01-B6ED-8F3BA8F37D3C}" destId="{74289C54-B311-4358-9411-415C1C515A27}" srcOrd="0" destOrd="0" presId="urn:microsoft.com/office/officeart/2005/8/layout/cycle8"/>
    <dgm:cxn modelId="{5DEF7DBD-6820-4E44-8D09-7110DE5D4634}" type="presOf" srcId="{2128B8C0-11A1-44E6-9161-B19AA1E6B993}" destId="{B570CE60-E4E1-4B9D-B623-24C49DB4F194}" srcOrd="0" destOrd="0" presId="urn:microsoft.com/office/officeart/2005/8/layout/cycle8"/>
    <dgm:cxn modelId="{E3A665D8-8B50-468C-BAB8-27FB39686D04}" srcId="{2128B8C0-11A1-44E6-9161-B19AA1E6B993}" destId="{15C19994-0708-41D5-84C6-6D83BDAE0401}" srcOrd="1" destOrd="0" parTransId="{CB22FE11-7B8B-4A2A-B950-EACB79DB3772}" sibTransId="{245818AF-5D23-404F-AFF3-AD1F13A1A3EA}"/>
    <dgm:cxn modelId="{2ACC0215-DC7A-4838-9CEB-203A4C42BAD1}" type="presOf" srcId="{15C19994-0708-41D5-84C6-6D83BDAE0401}" destId="{38F8E3C8-3D67-4E70-B746-FEDE50278918}" srcOrd="1" destOrd="0" presId="urn:microsoft.com/office/officeart/2005/8/layout/cycle8"/>
    <dgm:cxn modelId="{F19BC0AE-8C8C-46EE-A2E0-D0DB646F7A4C}" srcId="{2128B8C0-11A1-44E6-9161-B19AA1E6B993}" destId="{BD38514D-38EB-4A01-B6ED-8F3BA8F37D3C}" srcOrd="0" destOrd="0" parTransId="{11DE127E-8D29-4A22-BE3E-F404D3B5BC9D}" sibTransId="{05283DB1-A7C3-498F-AFCA-D1585D6708C5}"/>
    <dgm:cxn modelId="{3A90C83E-E85F-460A-B49B-024D2A2D32E1}" type="presOf" srcId="{BD38514D-38EB-4A01-B6ED-8F3BA8F37D3C}" destId="{D8933808-3034-47C0-9C55-192EF2FD0A51}" srcOrd="1" destOrd="0" presId="urn:microsoft.com/office/officeart/2005/8/layout/cycle8"/>
    <dgm:cxn modelId="{808E0622-5334-4E73-9598-454DE946DFE2}" type="presOf" srcId="{15C19994-0708-41D5-84C6-6D83BDAE0401}" destId="{0BE6DA6D-3059-4BC6-B82D-E6430DB4815E}" srcOrd="0" destOrd="0" presId="urn:microsoft.com/office/officeart/2005/8/layout/cycle8"/>
    <dgm:cxn modelId="{E62B65BF-9403-406A-AC94-79F486579859}" type="presOf" srcId="{9D207D88-547E-4543-AFA6-03500952C592}" destId="{BA0DF3A2-98D2-41D9-8255-9DEC361A8843}" srcOrd="0" destOrd="0" presId="urn:microsoft.com/office/officeart/2005/8/layout/cycle8"/>
    <dgm:cxn modelId="{1F5D9F0E-30AA-44F4-B3D6-F23681A0CC64}" type="presParOf" srcId="{B570CE60-E4E1-4B9D-B623-24C49DB4F194}" destId="{74289C54-B311-4358-9411-415C1C515A27}" srcOrd="0" destOrd="0" presId="urn:microsoft.com/office/officeart/2005/8/layout/cycle8"/>
    <dgm:cxn modelId="{3848E9A9-BB74-4373-A813-3921DF1771BF}" type="presParOf" srcId="{B570CE60-E4E1-4B9D-B623-24C49DB4F194}" destId="{92BA2B0B-F1A3-460F-BA68-BA4957C97973}" srcOrd="1" destOrd="0" presId="urn:microsoft.com/office/officeart/2005/8/layout/cycle8"/>
    <dgm:cxn modelId="{D4D6664E-3D92-46FE-9FF4-F8BD1083B4E5}" type="presParOf" srcId="{B570CE60-E4E1-4B9D-B623-24C49DB4F194}" destId="{CD6BF7BB-754F-4F79-8F49-3BF9BAF07331}" srcOrd="2" destOrd="0" presId="urn:microsoft.com/office/officeart/2005/8/layout/cycle8"/>
    <dgm:cxn modelId="{4638186B-745E-4EEC-ACE2-ABB9A759E85F}" type="presParOf" srcId="{B570CE60-E4E1-4B9D-B623-24C49DB4F194}" destId="{D8933808-3034-47C0-9C55-192EF2FD0A51}" srcOrd="3" destOrd="0" presId="urn:microsoft.com/office/officeart/2005/8/layout/cycle8"/>
    <dgm:cxn modelId="{9C9A41D5-2D3D-4DB4-B113-9513309DB1D6}" type="presParOf" srcId="{B570CE60-E4E1-4B9D-B623-24C49DB4F194}" destId="{0BE6DA6D-3059-4BC6-B82D-E6430DB4815E}" srcOrd="4" destOrd="0" presId="urn:microsoft.com/office/officeart/2005/8/layout/cycle8"/>
    <dgm:cxn modelId="{7C5F528A-B84D-47F2-9AE7-12C2975EB6B7}" type="presParOf" srcId="{B570CE60-E4E1-4B9D-B623-24C49DB4F194}" destId="{2AE2779D-D628-48EC-BAF7-8125240DED12}" srcOrd="5" destOrd="0" presId="urn:microsoft.com/office/officeart/2005/8/layout/cycle8"/>
    <dgm:cxn modelId="{95858DD4-8B58-4CD3-ACB9-CEB0556CB724}" type="presParOf" srcId="{B570CE60-E4E1-4B9D-B623-24C49DB4F194}" destId="{87B9047A-F774-42B6-BC61-E77B4D2278CE}" srcOrd="6" destOrd="0" presId="urn:microsoft.com/office/officeart/2005/8/layout/cycle8"/>
    <dgm:cxn modelId="{B457FC56-A439-4456-AF3A-D2EEF0EC3FE0}" type="presParOf" srcId="{B570CE60-E4E1-4B9D-B623-24C49DB4F194}" destId="{38F8E3C8-3D67-4E70-B746-FEDE50278918}" srcOrd="7" destOrd="0" presId="urn:microsoft.com/office/officeart/2005/8/layout/cycle8"/>
    <dgm:cxn modelId="{6C2ECDEA-4062-41E4-8F6C-25A0306BEA6A}" type="presParOf" srcId="{B570CE60-E4E1-4B9D-B623-24C49DB4F194}" destId="{BA0DF3A2-98D2-41D9-8255-9DEC361A8843}" srcOrd="8" destOrd="0" presId="urn:microsoft.com/office/officeart/2005/8/layout/cycle8"/>
    <dgm:cxn modelId="{DA2C68C6-FFD5-4F30-B9CC-269DB863268A}" type="presParOf" srcId="{B570CE60-E4E1-4B9D-B623-24C49DB4F194}" destId="{B71D4F3B-A260-42D8-AD47-4F9853F45B3E}" srcOrd="9" destOrd="0" presId="urn:microsoft.com/office/officeart/2005/8/layout/cycle8"/>
    <dgm:cxn modelId="{B54210F5-069D-4C09-94EC-CC6E4B792091}" type="presParOf" srcId="{B570CE60-E4E1-4B9D-B623-24C49DB4F194}" destId="{2CF2206A-94B4-441E-BB6F-2875CA422C97}" srcOrd="10" destOrd="0" presId="urn:microsoft.com/office/officeart/2005/8/layout/cycle8"/>
    <dgm:cxn modelId="{03190398-5787-40F3-BDFC-68FF2AC34028}" type="presParOf" srcId="{B570CE60-E4E1-4B9D-B623-24C49DB4F194}" destId="{D59BDC9E-6CEA-4263-9EEF-424C762FFE0E}" srcOrd="11" destOrd="0" presId="urn:microsoft.com/office/officeart/2005/8/layout/cycle8"/>
    <dgm:cxn modelId="{C0A547F5-EB9E-40A8-BAD0-B1C5B93D49CA}" type="presParOf" srcId="{B570CE60-E4E1-4B9D-B623-24C49DB4F194}" destId="{9BCC0E21-E032-401E-90A1-7CABB7462BED}" srcOrd="12" destOrd="0" presId="urn:microsoft.com/office/officeart/2005/8/layout/cycle8"/>
    <dgm:cxn modelId="{2CDB1B30-1D1E-4CF2-AA5A-8098667C3D49}" type="presParOf" srcId="{B570CE60-E4E1-4B9D-B623-24C49DB4F194}" destId="{9A5EB8F8-4B40-41B7-B706-A7836FE2FB61}" srcOrd="13" destOrd="0" presId="urn:microsoft.com/office/officeart/2005/8/layout/cycle8"/>
    <dgm:cxn modelId="{CDF5D8C4-245F-404D-840E-0B7E37B9ABCE}" type="presParOf" srcId="{B570CE60-E4E1-4B9D-B623-24C49DB4F194}" destId="{4BFE0ECE-18C1-400C-81B8-AD90D0FD1E7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D1BB5-C3BC-478A-BABA-93FD0EEBCDD6}">
      <dsp:nvSpPr>
        <dsp:cNvPr id="0" name=""/>
        <dsp:cNvSpPr/>
      </dsp:nvSpPr>
      <dsp:spPr>
        <a:xfrm>
          <a:off x="1848205" y="0"/>
          <a:ext cx="1848205" cy="1320800"/>
        </a:xfrm>
        <a:prstGeom prst="trapezoid">
          <a:avLst>
            <a:gd name="adj" fmla="val 69965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 smtClean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Lean/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6 Sigma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848205" y="0"/>
        <a:ext cx="1848205" cy="1320800"/>
      </dsp:txXfrm>
    </dsp:sp>
    <dsp:sp modelId="{16444D04-A1A3-40B3-B990-6A45E8649DA9}">
      <dsp:nvSpPr>
        <dsp:cNvPr id="0" name=""/>
        <dsp:cNvSpPr/>
      </dsp:nvSpPr>
      <dsp:spPr>
        <a:xfrm>
          <a:off x="924102" y="1320799"/>
          <a:ext cx="3696410" cy="1320800"/>
        </a:xfrm>
        <a:prstGeom prst="trapezoid">
          <a:avLst>
            <a:gd name="adj" fmla="val 69965"/>
          </a:avLst>
        </a:prstGeom>
        <a:solidFill>
          <a:schemeClr val="accent2">
            <a:shade val="80000"/>
            <a:hueOff val="301476"/>
            <a:satOff val="-19508"/>
            <a:lumOff val="178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CMMI / ITIL/SAS70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1570974" y="1320799"/>
        <a:ext cx="2402666" cy="1320800"/>
      </dsp:txXfrm>
    </dsp:sp>
    <dsp:sp modelId="{4862F6F6-3985-4A79-BB0F-64130B2F19F7}">
      <dsp:nvSpPr>
        <dsp:cNvPr id="0" name=""/>
        <dsp:cNvSpPr/>
      </dsp:nvSpPr>
      <dsp:spPr>
        <a:xfrm>
          <a:off x="0" y="2641599"/>
          <a:ext cx="5544616" cy="1320800"/>
        </a:xfrm>
        <a:prstGeom prst="trapezoid">
          <a:avLst>
            <a:gd name="adj" fmla="val 69965"/>
          </a:avLst>
        </a:prstGeom>
        <a:solidFill>
          <a:schemeClr val="accent2">
            <a:shade val="80000"/>
            <a:hueOff val="602952"/>
            <a:satOff val="-39016"/>
            <a:lumOff val="356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chemeClr val="tx1"/>
              </a:solidFill>
            </a:rPr>
            <a:t>ISO 9001</a:t>
          </a:r>
          <a:endParaRPr lang="en-US" sz="5400" kern="1200" dirty="0">
            <a:solidFill>
              <a:schemeClr val="tx1"/>
            </a:solidFill>
          </a:endParaRPr>
        </a:p>
      </dsp:txBody>
      <dsp:txXfrm>
        <a:off x="970307" y="2641599"/>
        <a:ext cx="3604000" cy="1320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89C54-B311-4358-9411-415C1C515A27}">
      <dsp:nvSpPr>
        <dsp:cNvPr id="0" name=""/>
        <dsp:cNvSpPr/>
      </dsp:nvSpPr>
      <dsp:spPr>
        <a:xfrm>
          <a:off x="1411427" y="264159"/>
          <a:ext cx="3413760" cy="3413760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People</a:t>
          </a:r>
          <a:endParaRPr lang="en-US" sz="1900" kern="1200" dirty="0"/>
        </a:p>
      </dsp:txBody>
      <dsp:txXfrm>
        <a:off x="3210560" y="987551"/>
        <a:ext cx="1219200" cy="1016000"/>
      </dsp:txXfrm>
    </dsp:sp>
    <dsp:sp modelId="{0BE6DA6D-3059-4BC6-B82D-E6430DB4815E}">
      <dsp:nvSpPr>
        <dsp:cNvPr id="0" name=""/>
        <dsp:cNvSpPr/>
      </dsp:nvSpPr>
      <dsp:spPr>
        <a:xfrm>
          <a:off x="1341119" y="386079"/>
          <a:ext cx="3413760" cy="3413760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Support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Environment</a:t>
          </a:r>
          <a:endParaRPr lang="en-US" sz="1900" kern="1200" dirty="0"/>
        </a:p>
      </dsp:txBody>
      <dsp:txXfrm>
        <a:off x="2153920" y="2600960"/>
        <a:ext cx="1828800" cy="894080"/>
      </dsp:txXfrm>
    </dsp:sp>
    <dsp:sp modelId="{BA0DF3A2-98D2-41D9-8255-9DEC361A8843}">
      <dsp:nvSpPr>
        <dsp:cNvPr id="0" name=""/>
        <dsp:cNvSpPr/>
      </dsp:nvSpPr>
      <dsp:spPr>
        <a:xfrm>
          <a:off x="1270812" y="264159"/>
          <a:ext cx="3413760" cy="3413760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Leadership</a:t>
          </a:r>
          <a:endParaRPr lang="en-US" sz="1900" kern="1200" dirty="0"/>
        </a:p>
      </dsp:txBody>
      <dsp:txXfrm>
        <a:off x="1666239" y="987551"/>
        <a:ext cx="1219200" cy="1016000"/>
      </dsp:txXfrm>
    </dsp:sp>
    <dsp:sp modelId="{9BCC0E21-E032-401E-90A1-7CABB7462BED}">
      <dsp:nvSpPr>
        <dsp:cNvPr id="0" name=""/>
        <dsp:cNvSpPr/>
      </dsp:nvSpPr>
      <dsp:spPr>
        <a:xfrm>
          <a:off x="1200380" y="52831"/>
          <a:ext cx="3836416" cy="383641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B8F8-4B40-41B7-B706-A7836FE2FB61}">
      <dsp:nvSpPr>
        <dsp:cNvPr id="0" name=""/>
        <dsp:cNvSpPr/>
      </dsp:nvSpPr>
      <dsp:spPr>
        <a:xfrm>
          <a:off x="1129792" y="174536"/>
          <a:ext cx="3836416" cy="383641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FE0ECE-18C1-400C-81B8-AD90D0FD1E77}">
      <dsp:nvSpPr>
        <dsp:cNvPr id="0" name=""/>
        <dsp:cNvSpPr/>
      </dsp:nvSpPr>
      <dsp:spPr>
        <a:xfrm>
          <a:off x="1059203" y="52831"/>
          <a:ext cx="3836416" cy="383641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83C7-A316-48DA-A535-C437D3D20D86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94D0-0589-464D-8337-F0BB5EDA1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83C7-A316-48DA-A535-C437D3D20D86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94D0-0589-464D-8337-F0BB5EDA1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83C7-A316-48DA-A535-C437D3D20D86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94D0-0589-464D-8337-F0BB5EDA1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83C7-A316-48DA-A535-C437D3D20D86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94D0-0589-464D-8337-F0BB5EDA1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83C7-A316-48DA-A535-C437D3D20D86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94D0-0589-464D-8337-F0BB5EDA1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83C7-A316-48DA-A535-C437D3D20D86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94D0-0589-464D-8337-F0BB5EDA1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83C7-A316-48DA-A535-C437D3D20D86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94D0-0589-464D-8337-F0BB5EDA1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83C7-A316-48DA-A535-C437D3D20D86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94D0-0589-464D-8337-F0BB5EDA1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83C7-A316-48DA-A535-C437D3D20D86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94D0-0589-464D-8337-F0BB5EDA1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83C7-A316-48DA-A535-C437D3D20D86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94D0-0589-464D-8337-F0BB5EDA1D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283C7-A316-48DA-A535-C437D3D20D86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34094D0-0589-464D-8337-F0BB5EDA1D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A283C7-A316-48DA-A535-C437D3D20D86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34094D0-0589-464D-8337-F0BB5EDA1DC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Quality Systems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Umesh H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dirty="0" smtClean="0"/>
              <a:t>Objective of the session</a:t>
            </a:r>
            <a:endParaRPr lang="en-US" sz="2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/>
              <a:t>Factors driving Quality Management System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/>
              <a:t>Types of systems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/>
              <a:t>Steps in Building systems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/>
              <a:t>Key Challenges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/>
              <a:t>System Effectiveness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19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2853790" y="2972194"/>
            <a:ext cx="3366287" cy="1538640"/>
          </a:xfrm>
          <a:custGeom>
            <a:avLst/>
            <a:gdLst>
              <a:gd name="connsiteX0" fmla="*/ 0 w 3657600"/>
              <a:gd name="connsiteY0" fmla="*/ 241846 h 1934765"/>
              <a:gd name="connsiteX1" fmla="*/ 2690218 w 3657600"/>
              <a:gd name="connsiteY1" fmla="*/ 241846 h 1934765"/>
              <a:gd name="connsiteX2" fmla="*/ 2690218 w 3657600"/>
              <a:gd name="connsiteY2" fmla="*/ 0 h 1934765"/>
              <a:gd name="connsiteX3" fmla="*/ 3657600 w 3657600"/>
              <a:gd name="connsiteY3" fmla="*/ 967383 h 1934765"/>
              <a:gd name="connsiteX4" fmla="*/ 2690218 w 3657600"/>
              <a:gd name="connsiteY4" fmla="*/ 1934765 h 1934765"/>
              <a:gd name="connsiteX5" fmla="*/ 2690218 w 3657600"/>
              <a:gd name="connsiteY5" fmla="*/ 1692919 h 1934765"/>
              <a:gd name="connsiteX6" fmla="*/ 0 w 3657600"/>
              <a:gd name="connsiteY6" fmla="*/ 1692919 h 1934765"/>
              <a:gd name="connsiteX7" fmla="*/ 0 w 3657600"/>
              <a:gd name="connsiteY7" fmla="*/ 241846 h 193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0" h="1934765">
                <a:moveTo>
                  <a:pt x="0" y="241846"/>
                </a:moveTo>
                <a:lnTo>
                  <a:pt x="2690218" y="241846"/>
                </a:lnTo>
                <a:lnTo>
                  <a:pt x="2690218" y="0"/>
                </a:lnTo>
                <a:lnTo>
                  <a:pt x="3657600" y="967383"/>
                </a:lnTo>
                <a:lnTo>
                  <a:pt x="2690218" y="1934765"/>
                </a:lnTo>
                <a:lnTo>
                  <a:pt x="2690218" y="1692919"/>
                </a:lnTo>
                <a:lnTo>
                  <a:pt x="0" y="1692919"/>
                </a:lnTo>
                <a:lnTo>
                  <a:pt x="0" y="241846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dkEdge">
            <a:bevelT w="144450" h="36350" prst="relaxedInset"/>
            <a:contourClr>
              <a:schemeClr val="bg1"/>
            </a:contourClr>
          </a:sp3d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253276" rIns="736967" bIns="25327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 smtClean="0"/>
              <a:t>Contract</a:t>
            </a:r>
            <a:endParaRPr lang="en-US" sz="16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 smtClean="0"/>
              <a:t>Competition</a:t>
            </a:r>
            <a:endParaRPr lang="en-US" sz="16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 smtClean="0"/>
              <a:t>Country Specific Legal &amp; Statutory </a:t>
            </a:r>
            <a:endParaRPr lang="en-US" sz="1600" kern="1200" dirty="0"/>
          </a:p>
        </p:txBody>
      </p:sp>
      <p:sp>
        <p:nvSpPr>
          <p:cNvPr id="6" name="Freeform 5"/>
          <p:cNvSpPr/>
          <p:nvPr/>
        </p:nvSpPr>
        <p:spPr>
          <a:xfrm>
            <a:off x="609600" y="2972194"/>
            <a:ext cx="2244191" cy="1538640"/>
          </a:xfrm>
          <a:custGeom>
            <a:avLst/>
            <a:gdLst>
              <a:gd name="connsiteX0" fmla="*/ 0 w 2438400"/>
              <a:gd name="connsiteY0" fmla="*/ 322467 h 1934765"/>
              <a:gd name="connsiteX1" fmla="*/ 322467 w 2438400"/>
              <a:gd name="connsiteY1" fmla="*/ 0 h 1934765"/>
              <a:gd name="connsiteX2" fmla="*/ 2115933 w 2438400"/>
              <a:gd name="connsiteY2" fmla="*/ 0 h 1934765"/>
              <a:gd name="connsiteX3" fmla="*/ 2438400 w 2438400"/>
              <a:gd name="connsiteY3" fmla="*/ 322467 h 1934765"/>
              <a:gd name="connsiteX4" fmla="*/ 2438400 w 2438400"/>
              <a:gd name="connsiteY4" fmla="*/ 1612298 h 1934765"/>
              <a:gd name="connsiteX5" fmla="*/ 2115933 w 2438400"/>
              <a:gd name="connsiteY5" fmla="*/ 1934765 h 1934765"/>
              <a:gd name="connsiteX6" fmla="*/ 322467 w 2438400"/>
              <a:gd name="connsiteY6" fmla="*/ 1934765 h 1934765"/>
              <a:gd name="connsiteX7" fmla="*/ 0 w 2438400"/>
              <a:gd name="connsiteY7" fmla="*/ 1612298 h 1934765"/>
              <a:gd name="connsiteX8" fmla="*/ 0 w 2438400"/>
              <a:gd name="connsiteY8" fmla="*/ 322467 h 193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400" h="1934765">
                <a:moveTo>
                  <a:pt x="0" y="322467"/>
                </a:moveTo>
                <a:cubicBezTo>
                  <a:pt x="0" y="144373"/>
                  <a:pt x="144373" y="0"/>
                  <a:pt x="322467" y="0"/>
                </a:cubicBezTo>
                <a:lnTo>
                  <a:pt x="2115933" y="0"/>
                </a:lnTo>
                <a:cubicBezTo>
                  <a:pt x="2294027" y="0"/>
                  <a:pt x="2438400" y="144373"/>
                  <a:pt x="2438400" y="322467"/>
                </a:cubicBezTo>
                <a:lnTo>
                  <a:pt x="2438400" y="1612298"/>
                </a:lnTo>
                <a:cubicBezTo>
                  <a:pt x="2438400" y="1790392"/>
                  <a:pt x="2294027" y="1934765"/>
                  <a:pt x="2115933" y="1934765"/>
                </a:cubicBezTo>
                <a:lnTo>
                  <a:pt x="322467" y="1934765"/>
                </a:lnTo>
                <a:cubicBezTo>
                  <a:pt x="144373" y="1934765"/>
                  <a:pt x="0" y="1790392"/>
                  <a:pt x="0" y="1612298"/>
                </a:cubicBezTo>
                <a:lnTo>
                  <a:pt x="0" y="322467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657" tIns="172552" rIns="250657" bIns="17255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External Factors</a:t>
            </a:r>
            <a:endParaRPr lang="en-US" sz="3600" kern="1200" dirty="0"/>
          </a:p>
        </p:txBody>
      </p:sp>
      <p:sp>
        <p:nvSpPr>
          <p:cNvPr id="7" name="Freeform 6"/>
          <p:cNvSpPr/>
          <p:nvPr/>
        </p:nvSpPr>
        <p:spPr>
          <a:xfrm>
            <a:off x="2853791" y="4664699"/>
            <a:ext cx="3366287" cy="1538640"/>
          </a:xfrm>
          <a:custGeom>
            <a:avLst/>
            <a:gdLst>
              <a:gd name="connsiteX0" fmla="*/ 0 w 3657600"/>
              <a:gd name="connsiteY0" fmla="*/ 241846 h 1934765"/>
              <a:gd name="connsiteX1" fmla="*/ 2690218 w 3657600"/>
              <a:gd name="connsiteY1" fmla="*/ 241846 h 1934765"/>
              <a:gd name="connsiteX2" fmla="*/ 2690218 w 3657600"/>
              <a:gd name="connsiteY2" fmla="*/ 0 h 1934765"/>
              <a:gd name="connsiteX3" fmla="*/ 3657600 w 3657600"/>
              <a:gd name="connsiteY3" fmla="*/ 967383 h 1934765"/>
              <a:gd name="connsiteX4" fmla="*/ 2690218 w 3657600"/>
              <a:gd name="connsiteY4" fmla="*/ 1934765 h 1934765"/>
              <a:gd name="connsiteX5" fmla="*/ 2690218 w 3657600"/>
              <a:gd name="connsiteY5" fmla="*/ 1692919 h 1934765"/>
              <a:gd name="connsiteX6" fmla="*/ 0 w 3657600"/>
              <a:gd name="connsiteY6" fmla="*/ 1692919 h 1934765"/>
              <a:gd name="connsiteX7" fmla="*/ 0 w 3657600"/>
              <a:gd name="connsiteY7" fmla="*/ 241846 h 193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0" h="1934765">
                <a:moveTo>
                  <a:pt x="0" y="241846"/>
                </a:moveTo>
                <a:lnTo>
                  <a:pt x="2690218" y="241846"/>
                </a:lnTo>
                <a:lnTo>
                  <a:pt x="2690218" y="0"/>
                </a:lnTo>
                <a:lnTo>
                  <a:pt x="3657600" y="967383"/>
                </a:lnTo>
                <a:lnTo>
                  <a:pt x="2690218" y="1934765"/>
                </a:lnTo>
                <a:lnTo>
                  <a:pt x="2690218" y="1692919"/>
                </a:lnTo>
                <a:lnTo>
                  <a:pt x="0" y="1692919"/>
                </a:lnTo>
                <a:lnTo>
                  <a:pt x="0" y="241846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-152400" extrusionH="63500" prstMaterial="dkEdge">
            <a:bevelT w="144450" h="36350" prst="relaxedInset"/>
            <a:contourClr>
              <a:schemeClr val="bg1"/>
            </a:contourClr>
          </a:sp3d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253276" rIns="736967" bIns="253276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 smtClean="0"/>
              <a:t>Organization Requirements</a:t>
            </a:r>
            <a:endParaRPr lang="en-US" sz="1600" kern="1200" dirty="0"/>
          </a:p>
          <a:p>
            <a:pPr marL="342900" lvl="2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 smtClean="0"/>
              <a:t>Vision</a:t>
            </a:r>
            <a:endParaRPr lang="en-US" sz="1600" kern="1200" dirty="0"/>
          </a:p>
          <a:p>
            <a:pPr marL="342900" lvl="2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 smtClean="0"/>
              <a:t>Mission</a:t>
            </a:r>
            <a:endParaRPr lang="en-US" sz="1600" kern="1200" dirty="0"/>
          </a:p>
          <a:p>
            <a:pPr marL="342900" lvl="2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 smtClean="0"/>
              <a:t>Roadmap</a:t>
            </a:r>
            <a:endParaRPr lang="en-US" sz="1600" kern="1200" dirty="0"/>
          </a:p>
        </p:txBody>
      </p:sp>
      <p:sp>
        <p:nvSpPr>
          <p:cNvPr id="9" name="Freeform 8"/>
          <p:cNvSpPr/>
          <p:nvPr/>
        </p:nvSpPr>
        <p:spPr>
          <a:xfrm>
            <a:off x="609600" y="4664699"/>
            <a:ext cx="2244191" cy="1538640"/>
          </a:xfrm>
          <a:custGeom>
            <a:avLst/>
            <a:gdLst>
              <a:gd name="connsiteX0" fmla="*/ 0 w 2438400"/>
              <a:gd name="connsiteY0" fmla="*/ 322467 h 1934765"/>
              <a:gd name="connsiteX1" fmla="*/ 322467 w 2438400"/>
              <a:gd name="connsiteY1" fmla="*/ 0 h 1934765"/>
              <a:gd name="connsiteX2" fmla="*/ 2115933 w 2438400"/>
              <a:gd name="connsiteY2" fmla="*/ 0 h 1934765"/>
              <a:gd name="connsiteX3" fmla="*/ 2438400 w 2438400"/>
              <a:gd name="connsiteY3" fmla="*/ 322467 h 1934765"/>
              <a:gd name="connsiteX4" fmla="*/ 2438400 w 2438400"/>
              <a:gd name="connsiteY4" fmla="*/ 1612298 h 1934765"/>
              <a:gd name="connsiteX5" fmla="*/ 2115933 w 2438400"/>
              <a:gd name="connsiteY5" fmla="*/ 1934765 h 1934765"/>
              <a:gd name="connsiteX6" fmla="*/ 322467 w 2438400"/>
              <a:gd name="connsiteY6" fmla="*/ 1934765 h 1934765"/>
              <a:gd name="connsiteX7" fmla="*/ 0 w 2438400"/>
              <a:gd name="connsiteY7" fmla="*/ 1612298 h 1934765"/>
              <a:gd name="connsiteX8" fmla="*/ 0 w 2438400"/>
              <a:gd name="connsiteY8" fmla="*/ 322467 h 193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400" h="1934765">
                <a:moveTo>
                  <a:pt x="0" y="322467"/>
                </a:moveTo>
                <a:cubicBezTo>
                  <a:pt x="0" y="144373"/>
                  <a:pt x="144373" y="0"/>
                  <a:pt x="322467" y="0"/>
                </a:cubicBezTo>
                <a:lnTo>
                  <a:pt x="2115933" y="0"/>
                </a:lnTo>
                <a:cubicBezTo>
                  <a:pt x="2294027" y="0"/>
                  <a:pt x="2438400" y="144373"/>
                  <a:pt x="2438400" y="322467"/>
                </a:cubicBezTo>
                <a:lnTo>
                  <a:pt x="2438400" y="1612298"/>
                </a:lnTo>
                <a:cubicBezTo>
                  <a:pt x="2438400" y="1790392"/>
                  <a:pt x="2294027" y="1934765"/>
                  <a:pt x="2115933" y="1934765"/>
                </a:cubicBezTo>
                <a:lnTo>
                  <a:pt x="322467" y="1934765"/>
                </a:lnTo>
                <a:cubicBezTo>
                  <a:pt x="144373" y="1934765"/>
                  <a:pt x="0" y="1790392"/>
                  <a:pt x="0" y="1612298"/>
                </a:cubicBezTo>
                <a:lnTo>
                  <a:pt x="0" y="322467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657" tIns="172552" rIns="250657" bIns="172552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/>
              <a:t>Internal Factors</a:t>
            </a:r>
            <a:endParaRPr lang="en-US" sz="3600" kern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430471" y="2971800"/>
            <a:ext cx="2103929" cy="3211735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6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Quality Management System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689072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Objective of the session 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273847"/>
            <a:ext cx="73152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of this session is to provide overview of building Quality Management System  (QMS) for the Organization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5051" y="22098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Factors driving QMS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409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8" grpId="0" animBg="1"/>
      <p:bldP spid="11" grpId="0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systems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 rot="1736866">
            <a:off x="3472942" y="4549873"/>
            <a:ext cx="818724" cy="576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818724" y="28828"/>
                </a:lnTo>
              </a:path>
            </a:pathLst>
          </a:custGeom>
          <a:noFill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 rot="19863134">
            <a:off x="3472942" y="3114070"/>
            <a:ext cx="818724" cy="576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818724" y="28828"/>
                </a:lnTo>
              </a:path>
            </a:pathLst>
          </a:custGeom>
          <a:noFill/>
          <a:scene3d>
            <a:camera prst="orthographicFront"/>
            <a:lightRig rig="threePt" dir="t">
              <a:rot lat="0" lon="0" rev="7500000"/>
            </a:lightRig>
          </a:scene3d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Oval 7"/>
          <p:cNvSpPr/>
          <p:nvPr/>
        </p:nvSpPr>
        <p:spPr>
          <a:xfrm>
            <a:off x="914404" y="2518370"/>
            <a:ext cx="2684859" cy="2684859"/>
          </a:xfrm>
          <a:prstGeom prst="ellipse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 8"/>
          <p:cNvSpPr/>
          <p:nvPr/>
        </p:nvSpPr>
        <p:spPr>
          <a:xfrm>
            <a:off x="4146630" y="1829524"/>
            <a:ext cx="1503004" cy="1503004"/>
          </a:xfrm>
          <a:custGeom>
            <a:avLst/>
            <a:gdLst>
              <a:gd name="connsiteX0" fmla="*/ 0 w 1503004"/>
              <a:gd name="connsiteY0" fmla="*/ 751502 h 1503004"/>
              <a:gd name="connsiteX1" fmla="*/ 751502 w 1503004"/>
              <a:gd name="connsiteY1" fmla="*/ 0 h 1503004"/>
              <a:gd name="connsiteX2" fmla="*/ 1503004 w 1503004"/>
              <a:gd name="connsiteY2" fmla="*/ 751502 h 1503004"/>
              <a:gd name="connsiteX3" fmla="*/ 751502 w 1503004"/>
              <a:gd name="connsiteY3" fmla="*/ 1503004 h 1503004"/>
              <a:gd name="connsiteX4" fmla="*/ 0 w 1503004"/>
              <a:gd name="connsiteY4" fmla="*/ 751502 h 150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3004" h="1503004">
                <a:moveTo>
                  <a:pt x="0" y="751502"/>
                </a:moveTo>
                <a:cubicBezTo>
                  <a:pt x="0" y="336459"/>
                  <a:pt x="336459" y="0"/>
                  <a:pt x="751502" y="0"/>
                </a:cubicBezTo>
                <a:cubicBezTo>
                  <a:pt x="1166545" y="0"/>
                  <a:pt x="1503004" y="336459"/>
                  <a:pt x="1503004" y="751502"/>
                </a:cubicBezTo>
                <a:cubicBezTo>
                  <a:pt x="1503004" y="1166545"/>
                  <a:pt x="1166545" y="1503004"/>
                  <a:pt x="751502" y="1503004"/>
                </a:cubicBezTo>
                <a:cubicBezTo>
                  <a:pt x="336459" y="1503004"/>
                  <a:pt x="0" y="1166545"/>
                  <a:pt x="0" y="751502"/>
                </a:cubicBez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1540" tIns="231540" rIns="231540" bIns="23154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Process Standard / Model</a:t>
            </a:r>
            <a:endParaRPr lang="en-US" sz="1800" kern="1200" dirty="0"/>
          </a:p>
        </p:txBody>
      </p:sp>
      <p:sp>
        <p:nvSpPr>
          <p:cNvPr id="10" name="Freeform 9"/>
          <p:cNvSpPr/>
          <p:nvPr/>
        </p:nvSpPr>
        <p:spPr>
          <a:xfrm>
            <a:off x="5799935" y="1829524"/>
            <a:ext cx="2254506" cy="1503004"/>
          </a:xfrm>
          <a:custGeom>
            <a:avLst/>
            <a:gdLst>
              <a:gd name="connsiteX0" fmla="*/ 0 w 2254506"/>
              <a:gd name="connsiteY0" fmla="*/ 0 h 1503004"/>
              <a:gd name="connsiteX1" fmla="*/ 2254506 w 2254506"/>
              <a:gd name="connsiteY1" fmla="*/ 0 h 1503004"/>
              <a:gd name="connsiteX2" fmla="*/ 2254506 w 2254506"/>
              <a:gd name="connsiteY2" fmla="*/ 1503004 h 1503004"/>
              <a:gd name="connsiteX3" fmla="*/ 0 w 2254506"/>
              <a:gd name="connsiteY3" fmla="*/ 1503004 h 1503004"/>
              <a:gd name="connsiteX4" fmla="*/ 0 w 2254506"/>
              <a:gd name="connsiteY4" fmla="*/ 0 h 150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506" h="1503004">
                <a:moveTo>
                  <a:pt x="0" y="0"/>
                </a:moveTo>
                <a:lnTo>
                  <a:pt x="2254506" y="0"/>
                </a:lnTo>
                <a:lnTo>
                  <a:pt x="2254506" y="1503004"/>
                </a:lnTo>
                <a:lnTo>
                  <a:pt x="0" y="1503004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6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kern="1200" dirty="0" smtClean="0"/>
              <a:t>ISO family</a:t>
            </a:r>
            <a:endParaRPr lang="en-US" sz="1900" kern="1200" dirty="0"/>
          </a:p>
          <a:p>
            <a:pPr marL="342900" lvl="2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kern="1200" dirty="0" smtClean="0"/>
              <a:t>9001, 27001</a:t>
            </a:r>
            <a:endParaRPr lang="en-US" sz="19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kern="1200" dirty="0" smtClean="0"/>
              <a:t>CMMI, ITIL Framework</a:t>
            </a:r>
            <a:endParaRPr lang="en-US" sz="19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kern="1200" dirty="0" smtClean="0"/>
              <a:t>SAS 70</a:t>
            </a:r>
            <a:endParaRPr lang="en-US" sz="19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146630" y="4389071"/>
            <a:ext cx="1503004" cy="1503004"/>
          </a:xfrm>
          <a:custGeom>
            <a:avLst/>
            <a:gdLst>
              <a:gd name="connsiteX0" fmla="*/ 0 w 1503004"/>
              <a:gd name="connsiteY0" fmla="*/ 751502 h 1503004"/>
              <a:gd name="connsiteX1" fmla="*/ 751502 w 1503004"/>
              <a:gd name="connsiteY1" fmla="*/ 0 h 1503004"/>
              <a:gd name="connsiteX2" fmla="*/ 1503004 w 1503004"/>
              <a:gd name="connsiteY2" fmla="*/ 751502 h 1503004"/>
              <a:gd name="connsiteX3" fmla="*/ 751502 w 1503004"/>
              <a:gd name="connsiteY3" fmla="*/ 1503004 h 1503004"/>
              <a:gd name="connsiteX4" fmla="*/ 0 w 1503004"/>
              <a:gd name="connsiteY4" fmla="*/ 751502 h 150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3004" h="1503004">
                <a:moveTo>
                  <a:pt x="0" y="751502"/>
                </a:moveTo>
                <a:cubicBezTo>
                  <a:pt x="0" y="336459"/>
                  <a:pt x="336459" y="0"/>
                  <a:pt x="751502" y="0"/>
                </a:cubicBezTo>
                <a:cubicBezTo>
                  <a:pt x="1166545" y="0"/>
                  <a:pt x="1503004" y="336459"/>
                  <a:pt x="1503004" y="751502"/>
                </a:cubicBezTo>
                <a:cubicBezTo>
                  <a:pt x="1503004" y="1166545"/>
                  <a:pt x="1166545" y="1503004"/>
                  <a:pt x="751502" y="1503004"/>
                </a:cubicBezTo>
                <a:cubicBezTo>
                  <a:pt x="336459" y="1503004"/>
                  <a:pt x="0" y="1166545"/>
                  <a:pt x="0" y="751502"/>
                </a:cubicBez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1540" tIns="231540" rIns="231540" bIns="23154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/>
              <a:t>Product Standards</a:t>
            </a:r>
            <a:endParaRPr lang="en-US" sz="18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5799935" y="4389071"/>
            <a:ext cx="2254506" cy="1503004"/>
          </a:xfrm>
          <a:custGeom>
            <a:avLst/>
            <a:gdLst>
              <a:gd name="connsiteX0" fmla="*/ 0 w 2254506"/>
              <a:gd name="connsiteY0" fmla="*/ 0 h 1503004"/>
              <a:gd name="connsiteX1" fmla="*/ 2254506 w 2254506"/>
              <a:gd name="connsiteY1" fmla="*/ 0 h 1503004"/>
              <a:gd name="connsiteX2" fmla="*/ 2254506 w 2254506"/>
              <a:gd name="connsiteY2" fmla="*/ 1503004 h 1503004"/>
              <a:gd name="connsiteX3" fmla="*/ 0 w 2254506"/>
              <a:gd name="connsiteY3" fmla="*/ 1503004 h 1503004"/>
              <a:gd name="connsiteX4" fmla="*/ 0 w 2254506"/>
              <a:gd name="connsiteY4" fmla="*/ 0 h 150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506" h="1503004">
                <a:moveTo>
                  <a:pt x="0" y="0"/>
                </a:moveTo>
                <a:lnTo>
                  <a:pt x="2254506" y="0"/>
                </a:lnTo>
                <a:lnTo>
                  <a:pt x="2254506" y="1503004"/>
                </a:lnTo>
                <a:lnTo>
                  <a:pt x="0" y="1503004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6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</a:gra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kern="1200" dirty="0" smtClean="0"/>
              <a:t>IEEE</a:t>
            </a:r>
            <a:endParaRPr lang="en-US" sz="19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kern="1200" dirty="0" smtClean="0"/>
              <a:t>IETE</a:t>
            </a:r>
            <a:endParaRPr lang="en-US" sz="19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kern="1200" dirty="0" smtClean="0"/>
              <a:t>CE</a:t>
            </a:r>
            <a:endParaRPr lang="en-US" sz="19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kern="1200" dirty="0" smtClean="0"/>
              <a:t>BIS</a:t>
            </a:r>
            <a:endParaRPr lang="en-US" sz="19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505199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Standard / Models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2088"/>
          </a:xfrm>
        </p:spPr>
        <p:txBody>
          <a:bodyPr>
            <a:noAutofit/>
          </a:bodyPr>
          <a:lstStyle/>
          <a:p>
            <a:r>
              <a:rPr lang="en-US" sz="4000" dirty="0"/>
              <a:t>Building Quality Management Systems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35480"/>
            <a:ext cx="4258816" cy="438912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Understand need for QMS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Identify the appropriate Standard / Process Model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Define QMS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Enable the Organization (training)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Facilitate to implement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Implementation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Reviews &amp; Audits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/>
              <a:t>Refine &amp; Improve </a:t>
            </a:r>
            <a:r>
              <a:rPr lang="en-US" sz="2000" dirty="0" smtClean="0"/>
              <a:t>systems</a:t>
            </a:r>
            <a:endParaRPr lang="en-US" sz="2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89183403"/>
              </p:ext>
            </p:extLst>
          </p:nvPr>
        </p:nvGraphicFramePr>
        <p:xfrm>
          <a:off x="3347864" y="1988840"/>
          <a:ext cx="5544616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ight Arrow 5"/>
          <p:cNvSpPr/>
          <p:nvPr/>
        </p:nvSpPr>
        <p:spPr>
          <a:xfrm rot="14102691">
            <a:off x="5661034" y="3466851"/>
            <a:ext cx="4076478" cy="56442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AsOne/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 in building QMS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9760077"/>
              </p:ext>
            </p:extLst>
          </p:nvPr>
        </p:nvGraphicFramePr>
        <p:xfrm>
          <a:off x="13716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Elbow Connector 5"/>
          <p:cNvCxnSpPr/>
          <p:nvPr/>
        </p:nvCxnSpPr>
        <p:spPr>
          <a:xfrm flipV="1">
            <a:off x="6019800" y="2761902"/>
            <a:ext cx="762000" cy="4384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1752600" y="3085067"/>
            <a:ext cx="912125" cy="4201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67200" y="6019800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2761902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Commitment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Investment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78388" y="2268644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Psychological block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Myths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00198" y="6019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Tools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Enablement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1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QMS Effectiveness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474840" cy="438912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Customer Satisfaction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Impact on Topline (Revenue)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Impact on Bottom-line (Profit)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Employer-Employee relationship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Vendor-Vendee relationship</a:t>
            </a:r>
          </a:p>
          <a:p>
            <a:endParaRPr lang="en-IN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45374">
            <a:off x="3072103" y="3052878"/>
            <a:ext cx="4962754" cy="262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8595">
            <a:off x="886901" y="4678282"/>
            <a:ext cx="873359" cy="136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3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0"/>
            <a:ext cx="444186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1828799"/>
            <a:ext cx="121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285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122</TotalTime>
  <Words>176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Constantia</vt:lpstr>
      <vt:lpstr>Wingdings</vt:lpstr>
      <vt:lpstr>Wingdings 2</vt:lpstr>
      <vt:lpstr>Flow</vt:lpstr>
      <vt:lpstr>Building Quality Systems </vt:lpstr>
      <vt:lpstr>Agenda</vt:lpstr>
      <vt:lpstr>PowerPoint Presentation</vt:lpstr>
      <vt:lpstr>Types of systems</vt:lpstr>
      <vt:lpstr>Building Quality Management Systems</vt:lpstr>
      <vt:lpstr>Key Challenges in building QMS</vt:lpstr>
      <vt:lpstr>QMS Effectiveness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Quality Systems</dc:title>
  <dc:creator>Varadarajasetty, Umesh H</dc:creator>
  <cp:lastModifiedBy>BITW</cp:lastModifiedBy>
  <cp:revision>30</cp:revision>
  <dcterms:created xsi:type="dcterms:W3CDTF">2016-02-07T13:25:37Z</dcterms:created>
  <dcterms:modified xsi:type="dcterms:W3CDTF">2016-02-16T12:55:36Z</dcterms:modified>
</cp:coreProperties>
</file>