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282" r:id="rId2"/>
    <p:sldId id="320" r:id="rId3"/>
    <p:sldId id="401" r:id="rId4"/>
    <p:sldId id="402" r:id="rId5"/>
    <p:sldId id="404" r:id="rId6"/>
    <p:sldId id="405" r:id="rId7"/>
    <p:sldId id="406" r:id="rId8"/>
    <p:sldId id="407" r:id="rId9"/>
    <p:sldId id="408" r:id="rId10"/>
    <p:sldId id="409" r:id="rId11"/>
    <p:sldId id="410" r:id="rId12"/>
    <p:sldId id="460" r:id="rId13"/>
    <p:sldId id="457" r:id="rId14"/>
    <p:sldId id="458" r:id="rId15"/>
    <p:sldId id="411" r:id="rId16"/>
    <p:sldId id="461" r:id="rId17"/>
    <p:sldId id="463" r:id="rId18"/>
    <p:sldId id="412" r:id="rId19"/>
    <p:sldId id="413" r:id="rId20"/>
    <p:sldId id="414" r:id="rId21"/>
    <p:sldId id="415" r:id="rId22"/>
    <p:sldId id="416" r:id="rId23"/>
    <p:sldId id="462" r:id="rId24"/>
    <p:sldId id="417" r:id="rId25"/>
    <p:sldId id="456" r:id="rId26"/>
    <p:sldId id="418" r:id="rId27"/>
    <p:sldId id="419" r:id="rId28"/>
    <p:sldId id="420" r:id="rId29"/>
    <p:sldId id="421" r:id="rId30"/>
    <p:sldId id="422" r:id="rId31"/>
    <p:sldId id="423" r:id="rId32"/>
    <p:sldId id="424" r:id="rId33"/>
    <p:sldId id="425"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4" r:id="rId61"/>
    <p:sldId id="452" r:id="rId62"/>
    <p:sldId id="453" r:id="rId63"/>
    <p:sldId id="455" r:id="rId64"/>
    <p:sldId id="384" r:id="rId65"/>
    <p:sldId id="303" r:id="rId66"/>
  </p:sldIdLst>
  <p:sldSz cx="7908925" cy="4287838"/>
  <p:notesSz cx="6858000" cy="9144000"/>
  <p:defaultTextStyle>
    <a:defPPr>
      <a:defRPr lang="en-US"/>
    </a:defPPr>
    <a:lvl1pPr algn="l" defTabSz="584200" rtl="0" fontAlgn="base">
      <a:spcBef>
        <a:spcPct val="0"/>
      </a:spcBef>
      <a:spcAft>
        <a:spcPct val="0"/>
      </a:spcAft>
      <a:defRPr sz="1100" kern="1200">
        <a:solidFill>
          <a:schemeClr val="tx1"/>
        </a:solidFill>
        <a:latin typeface="Arial" panose="020B0604020202020204" pitchFamily="34" charset="0"/>
        <a:ea typeface="+mn-ea"/>
        <a:cs typeface="Arial" panose="020B0604020202020204" pitchFamily="34" charset="0"/>
      </a:defRPr>
    </a:lvl1pPr>
    <a:lvl2pPr marL="292100" indent="165100" algn="l" defTabSz="584200" rtl="0" fontAlgn="base">
      <a:spcBef>
        <a:spcPct val="0"/>
      </a:spcBef>
      <a:spcAft>
        <a:spcPct val="0"/>
      </a:spcAft>
      <a:defRPr sz="1100" kern="1200">
        <a:solidFill>
          <a:schemeClr val="tx1"/>
        </a:solidFill>
        <a:latin typeface="Arial" panose="020B0604020202020204" pitchFamily="34" charset="0"/>
        <a:ea typeface="+mn-ea"/>
        <a:cs typeface="Arial" panose="020B0604020202020204" pitchFamily="34" charset="0"/>
      </a:defRPr>
    </a:lvl2pPr>
    <a:lvl3pPr marL="584200" indent="330200" algn="l" defTabSz="584200" rtl="0" fontAlgn="base">
      <a:spcBef>
        <a:spcPct val="0"/>
      </a:spcBef>
      <a:spcAft>
        <a:spcPct val="0"/>
      </a:spcAft>
      <a:defRPr sz="1100" kern="1200">
        <a:solidFill>
          <a:schemeClr val="tx1"/>
        </a:solidFill>
        <a:latin typeface="Arial" panose="020B0604020202020204" pitchFamily="34" charset="0"/>
        <a:ea typeface="+mn-ea"/>
        <a:cs typeface="Arial" panose="020B0604020202020204" pitchFamily="34" charset="0"/>
      </a:defRPr>
    </a:lvl3pPr>
    <a:lvl4pPr marL="877888" indent="493713" algn="l" defTabSz="584200" rtl="0" fontAlgn="base">
      <a:spcBef>
        <a:spcPct val="0"/>
      </a:spcBef>
      <a:spcAft>
        <a:spcPct val="0"/>
      </a:spcAft>
      <a:defRPr sz="1100" kern="1200">
        <a:solidFill>
          <a:schemeClr val="tx1"/>
        </a:solidFill>
        <a:latin typeface="Arial" panose="020B0604020202020204" pitchFamily="34" charset="0"/>
        <a:ea typeface="+mn-ea"/>
        <a:cs typeface="Arial" panose="020B0604020202020204" pitchFamily="34" charset="0"/>
      </a:defRPr>
    </a:lvl4pPr>
    <a:lvl5pPr marL="1169988" indent="658813" algn="l" defTabSz="584200" rtl="0" fontAlgn="base">
      <a:spcBef>
        <a:spcPct val="0"/>
      </a:spcBef>
      <a:spcAft>
        <a:spcPct val="0"/>
      </a:spcAft>
      <a:defRPr sz="11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11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27">
          <p15:clr>
            <a:srgbClr val="A4A3A4"/>
          </p15:clr>
        </p15:guide>
        <p15:guide id="2" orient="horz">
          <p15:clr>
            <a:srgbClr val="A4A3A4"/>
          </p15:clr>
        </p15:guide>
        <p15:guide id="3" orient="horz" pos="1330">
          <p15:clr>
            <a:srgbClr val="A4A3A4"/>
          </p15:clr>
        </p15:guide>
        <p15:guide id="4" pos="2491">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shridhar" initials="" lastIdx="1" clrIdx="0"/>
  <p:cmAuthor id="2" name="Archana MG." initials="" lastIdx="35" clrIdx="1"/>
  <p:cmAuthor id="3" name="saavan" initials="" lastIdx="1" clrIdx="2"/>
  <p:cmAuthor id="4" name="Lakshman Rajagopalan" initials="" lastIdx="7"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39E8F"/>
    <a:srgbClr val="FAD4CE"/>
    <a:srgbClr val="F29586"/>
    <a:srgbClr val="3CD0A9"/>
    <a:srgbClr val="F29282"/>
    <a:srgbClr val="29AAE3"/>
    <a:srgbClr val="8DABCD"/>
    <a:srgbClr val="FF8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2" autoAdjust="0"/>
    <p:restoredTop sz="89982" autoAdjust="0"/>
  </p:normalViewPr>
  <p:slideViewPr>
    <p:cSldViewPr snapToGrid="0">
      <p:cViewPr>
        <p:scale>
          <a:sx n="118" d="100"/>
          <a:sy n="118" d="100"/>
        </p:scale>
        <p:origin x="114" y="852"/>
      </p:cViewPr>
      <p:guideLst>
        <p:guide orient="horz" pos="1327"/>
        <p:guide orient="horz"/>
        <p:guide orient="horz" pos="1330"/>
        <p:guide pos="2491"/>
        <p:guide/>
      </p:guideLst>
    </p:cSldViewPr>
  </p:slideViewPr>
  <p:outlineViewPr>
    <p:cViewPr>
      <p:scale>
        <a:sx n="33" d="100"/>
        <a:sy n="33" d="100"/>
      </p:scale>
      <p:origin x="0" y="10458"/>
    </p:cViewPr>
  </p:outlineViewPr>
  <p:notesTextViewPr>
    <p:cViewPr>
      <p:scale>
        <a:sx n="1" d="1"/>
        <a:sy n="1" d="1"/>
      </p:scale>
      <p:origin x="0" y="0"/>
    </p:cViewPr>
  </p:notesTextViewPr>
  <p:notesViewPr>
    <p:cSldViewPr snapToGrid="0">
      <p:cViewPr varScale="1">
        <p:scale>
          <a:sx n="51" d="100"/>
          <a:sy n="51"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85399"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585399" fontAlgn="auto">
              <a:spcBef>
                <a:spcPts val="0"/>
              </a:spcBef>
              <a:spcAft>
                <a:spcPts val="0"/>
              </a:spcAft>
              <a:defRPr sz="1200" smtClean="0">
                <a:latin typeface="+mn-lt"/>
                <a:cs typeface="+mn-cs"/>
              </a:defRPr>
            </a:lvl1pPr>
          </a:lstStyle>
          <a:p>
            <a:pPr>
              <a:defRPr/>
            </a:pPr>
            <a:fld id="{B958463F-C94E-42CD-8C60-F8994973395B}" type="datetimeFigureOut">
              <a:rPr lang="en-US"/>
              <a:pPr>
                <a:defRPr/>
              </a:pPr>
              <a:t>4/23/2015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585399"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D6D6AE8-F7FD-4E12-9444-C3FA4E2A3C23}" type="slidenum">
              <a:rPr lang="en-US" altLang="en-US"/>
              <a:pPr/>
              <a:t>‹#›</a:t>
            </a:fld>
            <a:endParaRPr lang="en-US" altLang="en-US"/>
          </a:p>
        </p:txBody>
      </p:sp>
    </p:spTree>
    <p:extLst>
      <p:ext uri="{BB962C8B-B14F-4D97-AF65-F5344CB8AC3E}">
        <p14:creationId xmlns:p14="http://schemas.microsoft.com/office/powerpoint/2010/main" val="3200835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85399"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585399" fontAlgn="auto">
              <a:spcBef>
                <a:spcPts val="0"/>
              </a:spcBef>
              <a:spcAft>
                <a:spcPts val="0"/>
              </a:spcAft>
              <a:defRPr sz="1200" smtClean="0">
                <a:latin typeface="+mn-lt"/>
                <a:cs typeface="+mn-cs"/>
              </a:defRPr>
            </a:lvl1pPr>
          </a:lstStyle>
          <a:p>
            <a:pPr>
              <a:defRPr/>
            </a:pPr>
            <a:fld id="{F994E177-E497-49D2-A7DB-ACCB84CA5C05}" type="datetimeFigureOut">
              <a:rPr lang="en-US"/>
              <a:pPr>
                <a:defRPr/>
              </a:pPr>
              <a:t>4/23/2015</a:t>
            </a:fld>
            <a:endParaRPr lang="en-US" dirty="0"/>
          </a:p>
        </p:txBody>
      </p:sp>
      <p:sp>
        <p:nvSpPr>
          <p:cNvPr id="4" name="Slide Image Placeholder 3"/>
          <p:cNvSpPr>
            <a:spLocks noGrp="1" noRot="1" noChangeAspect="1"/>
          </p:cNvSpPr>
          <p:nvPr>
            <p:ph type="sldImg" idx="2"/>
          </p:nvPr>
        </p:nvSpPr>
        <p:spPr>
          <a:xfrm>
            <a:off x="584200" y="1143000"/>
            <a:ext cx="56896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585399"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FE834B-C5BA-44F9-9889-2D9CBB16B6BB}" type="slidenum">
              <a:rPr lang="en-US" altLang="en-US"/>
              <a:pPr/>
              <a:t>‹#›</a:t>
            </a:fld>
            <a:endParaRPr lang="en-US" altLang="en-US"/>
          </a:p>
        </p:txBody>
      </p:sp>
    </p:spTree>
    <p:extLst>
      <p:ext uri="{BB962C8B-B14F-4D97-AF65-F5344CB8AC3E}">
        <p14:creationId xmlns:p14="http://schemas.microsoft.com/office/powerpoint/2010/main" val="12327109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Calibri" panose="020F0502020204030204" pitchFamily="34" charset="0"/>
                <a:cs typeface="Arial" panose="020B0604020202020204" pitchFamily="34" charset="0"/>
              </a:defRPr>
            </a:lvl1pPr>
            <a:lvl2pPr marL="742950" indent="-285750">
              <a:defRPr sz="1100">
                <a:solidFill>
                  <a:schemeClr val="tx1"/>
                </a:solidFill>
                <a:latin typeface="Calibri" panose="020F0502020204030204" pitchFamily="34" charset="0"/>
                <a:cs typeface="Arial" panose="020B0604020202020204" pitchFamily="34" charset="0"/>
              </a:defRPr>
            </a:lvl2pPr>
            <a:lvl3pPr marL="1143000" indent="-228600">
              <a:defRPr sz="1100">
                <a:solidFill>
                  <a:schemeClr val="tx1"/>
                </a:solidFill>
                <a:latin typeface="Calibri" panose="020F0502020204030204" pitchFamily="34" charset="0"/>
                <a:cs typeface="Arial" panose="020B0604020202020204" pitchFamily="34" charset="0"/>
              </a:defRPr>
            </a:lvl3pPr>
            <a:lvl4pPr marL="1600200" indent="-228600">
              <a:defRPr sz="1100">
                <a:solidFill>
                  <a:schemeClr val="tx1"/>
                </a:solidFill>
                <a:latin typeface="Calibri" panose="020F0502020204030204" pitchFamily="34" charset="0"/>
                <a:cs typeface="Arial" panose="020B0604020202020204" pitchFamily="34" charset="0"/>
              </a:defRPr>
            </a:lvl4pPr>
            <a:lvl5pPr marL="2057400" indent="-228600">
              <a:defRPr sz="1100">
                <a:solidFill>
                  <a:schemeClr val="tx1"/>
                </a:solidFill>
                <a:latin typeface="Calibri" panose="020F0502020204030204" pitchFamily="34" charset="0"/>
                <a:cs typeface="Arial" panose="020B0604020202020204" pitchFamily="34" charset="0"/>
              </a:defRPr>
            </a:lvl5pPr>
            <a:lvl6pPr marL="25146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6pPr>
            <a:lvl7pPr marL="29718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7pPr>
            <a:lvl8pPr marL="34290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8pPr>
            <a:lvl9pPr marL="38862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9pPr>
          </a:lstStyle>
          <a:p>
            <a:fld id="{0049D3DB-33E7-4794-B5FF-6FB08F81DA12}" type="slidenum">
              <a:rPr lang="en-US" altLang="en-US" sz="1200"/>
              <a:pPr/>
              <a:t>1</a:t>
            </a:fld>
            <a:endParaRPr lang="en-US" altLang="en-US" sz="1200"/>
          </a:p>
        </p:txBody>
      </p:sp>
    </p:spTree>
    <p:extLst>
      <p:ext uri="{BB962C8B-B14F-4D97-AF65-F5344CB8AC3E}">
        <p14:creationId xmlns:p14="http://schemas.microsoft.com/office/powerpoint/2010/main" val="3154649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3_Splash screen">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4763" y="4144963"/>
            <a:ext cx="7908926" cy="136525"/>
          </a:xfrm>
          <a:prstGeom prst="rect">
            <a:avLst/>
          </a:prstGeom>
          <a:solidFill>
            <a:srgbClr val="C4C4C4"/>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5" name="TextBox 4"/>
          <p:cNvSpPr txBox="1">
            <a:spLocks noChangeArrowheads="1"/>
          </p:cNvSpPr>
          <p:nvPr userDrawn="1"/>
        </p:nvSpPr>
        <p:spPr bwMode="auto">
          <a:xfrm>
            <a:off x="5761038" y="4111625"/>
            <a:ext cx="2143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defTabSz="585399" fontAlgn="auto">
              <a:spcBef>
                <a:spcPts val="0"/>
              </a:spcBef>
              <a:spcAft>
                <a:spcPts val="0"/>
              </a:spcAft>
              <a:defRPr/>
            </a:pPr>
            <a:r>
              <a:rPr lang="en-US" sz="800" dirty="0">
                <a:solidFill>
                  <a:schemeClr val="bg2">
                    <a:lumMod val="25000"/>
                  </a:schemeClr>
                </a:solidFill>
                <a:latin typeface="+mn-lt"/>
                <a:cs typeface="+mn-cs"/>
              </a:rPr>
              <a:t>Copyright 2014, Simplilearn, All rights reserved.</a:t>
            </a:r>
            <a:endParaRPr lang="en-US" sz="800" dirty="0">
              <a:solidFill>
                <a:schemeClr val="bg2">
                  <a:lumMod val="25000"/>
                </a:schemeClr>
              </a:solidFill>
              <a:latin typeface="+mn-lt"/>
              <a:cs typeface="+mn-cs"/>
            </a:endParaRPr>
          </a:p>
        </p:txBody>
      </p:sp>
      <p:sp>
        <p:nvSpPr>
          <p:cNvPr id="6" name="Rectangle 26"/>
          <p:cNvSpPr>
            <a:spLocks noChangeArrowheads="1"/>
          </p:cNvSpPr>
          <p:nvPr userDrawn="1"/>
        </p:nvSpPr>
        <p:spPr bwMode="auto">
          <a:xfrm>
            <a:off x="0" y="0"/>
            <a:ext cx="7908925" cy="525463"/>
          </a:xfrm>
          <a:prstGeom prst="rect">
            <a:avLst/>
          </a:prstGeom>
          <a:solidFill>
            <a:srgbClr val="F39E8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7" name="Rectangle 29"/>
          <p:cNvSpPr>
            <a:spLocks noChangeArrowheads="1"/>
          </p:cNvSpPr>
          <p:nvPr userDrawn="1"/>
        </p:nvSpPr>
        <p:spPr bwMode="auto">
          <a:xfrm>
            <a:off x="0" y="3600450"/>
            <a:ext cx="7908925" cy="687388"/>
          </a:xfrm>
          <a:prstGeom prst="rect">
            <a:avLst/>
          </a:prstGeom>
          <a:solidFill>
            <a:srgbClr val="8E8E8E"/>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bg1"/>
              </a:solidFill>
              <a:latin typeface="+mn-lt"/>
              <a:cs typeface="+mn-cs"/>
            </a:endParaRPr>
          </a:p>
        </p:txBody>
      </p:sp>
      <p:sp>
        <p:nvSpPr>
          <p:cNvPr id="8" name="TextBox 31"/>
          <p:cNvSpPr txBox="1">
            <a:spLocks noChangeArrowheads="1"/>
          </p:cNvSpPr>
          <p:nvPr userDrawn="1"/>
        </p:nvSpPr>
        <p:spPr bwMode="auto">
          <a:xfrm>
            <a:off x="5511800" y="3714750"/>
            <a:ext cx="2393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defTabSz="585399" fontAlgn="auto">
              <a:spcBef>
                <a:spcPts val="0"/>
              </a:spcBef>
              <a:spcAft>
                <a:spcPts val="0"/>
              </a:spcAft>
              <a:defRPr/>
            </a:pPr>
            <a:r>
              <a:rPr lang="en-US" sz="900" dirty="0">
                <a:solidFill>
                  <a:schemeClr val="bg1">
                    <a:lumMod val="95000"/>
                  </a:schemeClr>
                </a:solidFill>
                <a:latin typeface="+mn-lt"/>
                <a:cs typeface="+mn-cs"/>
              </a:rPr>
              <a:t>Copyright 2014, Simplilearn, All rights reserved.</a:t>
            </a:r>
            <a:endParaRPr lang="en-US" sz="900" dirty="0">
              <a:solidFill>
                <a:schemeClr val="bg1">
                  <a:lumMod val="95000"/>
                </a:schemeClr>
              </a:solidFill>
              <a:latin typeface="+mn-lt"/>
              <a:cs typeface="+mn-cs"/>
            </a:endParaRPr>
          </a:p>
        </p:txBody>
      </p:sp>
      <p:sp>
        <p:nvSpPr>
          <p:cNvPr id="9" name="Oval 33"/>
          <p:cNvSpPr>
            <a:spLocks noChangeArrowheads="1"/>
          </p:cNvSpPr>
          <p:nvPr userDrawn="1"/>
        </p:nvSpPr>
        <p:spPr bwMode="auto">
          <a:xfrm>
            <a:off x="1741488" y="1960563"/>
            <a:ext cx="811212" cy="811212"/>
          </a:xfrm>
          <a:prstGeom prst="ellipse">
            <a:avLst/>
          </a:prstGeom>
          <a:solidFill>
            <a:srgbClr val="F1593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pic>
        <p:nvPicPr>
          <p:cNvPr id="10" name="Picture 3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54200" y="2154238"/>
            <a:ext cx="585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35"/>
          <p:cNvSpPr>
            <a:spLocks noChangeArrowheads="1"/>
          </p:cNvSpPr>
          <p:nvPr userDrawn="1"/>
        </p:nvSpPr>
        <p:spPr bwMode="auto">
          <a:xfrm>
            <a:off x="2940050" y="1960563"/>
            <a:ext cx="812800" cy="811212"/>
          </a:xfrm>
          <a:prstGeom prst="ellipse">
            <a:avLst/>
          </a:prstGeom>
          <a:solidFill>
            <a:srgbClr val="F1593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Oval 36"/>
          <p:cNvSpPr>
            <a:spLocks noChangeArrowheads="1"/>
          </p:cNvSpPr>
          <p:nvPr userDrawn="1"/>
        </p:nvSpPr>
        <p:spPr bwMode="auto">
          <a:xfrm>
            <a:off x="4143375" y="1960563"/>
            <a:ext cx="812800" cy="811212"/>
          </a:xfrm>
          <a:prstGeom prst="ellipse">
            <a:avLst/>
          </a:prstGeom>
          <a:solidFill>
            <a:srgbClr val="F1593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Oval 38"/>
          <p:cNvSpPr>
            <a:spLocks noChangeArrowheads="1"/>
          </p:cNvSpPr>
          <p:nvPr userDrawn="1"/>
        </p:nvSpPr>
        <p:spPr bwMode="auto">
          <a:xfrm>
            <a:off x="5359400" y="1960563"/>
            <a:ext cx="812800" cy="811212"/>
          </a:xfrm>
          <a:prstGeom prst="ellipse">
            <a:avLst/>
          </a:prstGeom>
          <a:solidFill>
            <a:srgbClr val="F1593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pic>
        <p:nvPicPr>
          <p:cNvPr id="14" name="Picture 47"/>
          <p:cNvPicPr>
            <a:picLocks noChangeAspect="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168650" y="2109788"/>
            <a:ext cx="3556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84663" y="2100263"/>
            <a:ext cx="5302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459413" y="2116138"/>
            <a:ext cx="6127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63"/>
          <p:cNvGrpSpPr>
            <a:grpSpLocks/>
          </p:cNvGrpSpPr>
          <p:nvPr userDrawn="1"/>
        </p:nvGrpSpPr>
        <p:grpSpPr bwMode="auto">
          <a:xfrm>
            <a:off x="0" y="3538538"/>
            <a:ext cx="7908925" cy="60325"/>
            <a:chOff x="0" y="474414"/>
            <a:chExt cx="7908925" cy="61412"/>
          </a:xfrm>
        </p:grpSpPr>
        <p:sp>
          <p:nvSpPr>
            <p:cNvPr id="18" name="Rectangle 64"/>
            <p:cNvSpPr>
              <a:spLocks noChangeArrowheads="1"/>
            </p:cNvSpPr>
            <p:nvPr userDrawn="1"/>
          </p:nvSpPr>
          <p:spPr bwMode="auto">
            <a:xfrm>
              <a:off x="0" y="474414"/>
              <a:ext cx="711994" cy="61412"/>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9" name="Rectangle 65"/>
            <p:cNvSpPr>
              <a:spLocks noChangeArrowheads="1"/>
            </p:cNvSpPr>
            <p:nvPr userDrawn="1"/>
          </p:nvSpPr>
          <p:spPr bwMode="auto">
            <a:xfrm>
              <a:off x="711993" y="474414"/>
              <a:ext cx="3455195" cy="614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0" name="Rectangle 66"/>
            <p:cNvSpPr>
              <a:spLocks noChangeArrowheads="1"/>
            </p:cNvSpPr>
            <p:nvPr userDrawn="1"/>
          </p:nvSpPr>
          <p:spPr bwMode="auto">
            <a:xfrm>
              <a:off x="4167188" y="474414"/>
              <a:ext cx="683418" cy="61412"/>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1" name="Rectangle 67"/>
            <p:cNvSpPr>
              <a:spLocks noChangeArrowheads="1"/>
            </p:cNvSpPr>
            <p:nvPr userDrawn="1"/>
          </p:nvSpPr>
          <p:spPr bwMode="auto">
            <a:xfrm>
              <a:off x="4850606" y="474414"/>
              <a:ext cx="228600" cy="61412"/>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2" name="Rectangle 68"/>
            <p:cNvSpPr>
              <a:spLocks noChangeArrowheads="1"/>
            </p:cNvSpPr>
            <p:nvPr userDrawn="1"/>
          </p:nvSpPr>
          <p:spPr bwMode="auto">
            <a:xfrm>
              <a:off x="5079206" y="474414"/>
              <a:ext cx="80963" cy="61412"/>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3" name="Rectangle 69"/>
            <p:cNvSpPr>
              <a:spLocks noChangeArrowheads="1"/>
            </p:cNvSpPr>
            <p:nvPr userDrawn="1"/>
          </p:nvSpPr>
          <p:spPr bwMode="auto">
            <a:xfrm>
              <a:off x="5160169" y="474414"/>
              <a:ext cx="812006" cy="61412"/>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4" name="Rectangle 70"/>
            <p:cNvSpPr>
              <a:spLocks noChangeArrowheads="1"/>
            </p:cNvSpPr>
            <p:nvPr userDrawn="1"/>
          </p:nvSpPr>
          <p:spPr bwMode="auto">
            <a:xfrm>
              <a:off x="5972175" y="474414"/>
              <a:ext cx="1936750" cy="61412"/>
            </a:xfrm>
            <a:prstGeom prst="rect">
              <a:avLst/>
            </a:prstGeom>
            <a:solidFill>
              <a:srgbClr val="3F97C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grpSp>
      <p:sp>
        <p:nvSpPr>
          <p:cNvPr id="25" name="TextBox 25"/>
          <p:cNvSpPr txBox="1">
            <a:spLocks noChangeArrowheads="1"/>
          </p:cNvSpPr>
          <p:nvPr userDrawn="1"/>
        </p:nvSpPr>
        <p:spPr bwMode="auto">
          <a:xfrm>
            <a:off x="0" y="3689350"/>
            <a:ext cx="39576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900" i="1" dirty="0">
                <a:solidFill>
                  <a:schemeClr val="bg1"/>
                </a:solidFill>
                <a:latin typeface="+mn-lt"/>
                <a:cs typeface="+mn-cs"/>
              </a:rPr>
              <a:t>TOGAF® is a registered trademark of The Open Group.</a:t>
            </a:r>
          </a:p>
          <a:p>
            <a:pPr defTabSz="585399" fontAlgn="auto">
              <a:spcBef>
                <a:spcPts val="0"/>
              </a:spcBef>
              <a:spcAft>
                <a:spcPts val="0"/>
              </a:spcAft>
              <a:defRPr/>
            </a:pPr>
            <a:r>
              <a:rPr lang="en-US" sz="900" i="1" dirty="0">
                <a:solidFill>
                  <a:schemeClr val="bg1"/>
                </a:solidFill>
                <a:latin typeface="+mn-lt"/>
                <a:cs typeface="+mn-cs"/>
              </a:rPr>
              <a:t>The Open Group® is a registered trademark and Boundaryless Information Flow™ is a trademark of The Open Group.</a:t>
            </a:r>
          </a:p>
        </p:txBody>
      </p:sp>
      <p:pic>
        <p:nvPicPr>
          <p:cNvPr id="26" name="Picture 2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65888" y="47625"/>
            <a:ext cx="13477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Placeholder 24"/>
          <p:cNvSpPr>
            <a:spLocks noGrp="1"/>
          </p:cNvSpPr>
          <p:nvPr>
            <p:ph type="body" sz="quarter" idx="11"/>
          </p:nvPr>
        </p:nvSpPr>
        <p:spPr>
          <a:xfrm>
            <a:off x="1793947" y="1536648"/>
            <a:ext cx="3517527" cy="193899"/>
          </a:xfrm>
          <a:prstGeom prst="rect">
            <a:avLst/>
          </a:prstGeom>
        </p:spPr>
        <p:txBody>
          <a:bodyPr wrap="square" lIns="0" tIns="0" rIns="0" bIns="0" anchor="ctr" anchorCtr="0">
            <a:spAutoFit/>
          </a:bodyPr>
          <a:lstStyle>
            <a:lvl1pPr marL="0" indent="0">
              <a:buNone/>
              <a:defRPr sz="1400" b="0">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
        <p:nvSpPr>
          <p:cNvPr id="63" name="Text Placeholder 24"/>
          <p:cNvSpPr>
            <a:spLocks noGrp="1"/>
          </p:cNvSpPr>
          <p:nvPr>
            <p:ph type="body" sz="quarter" idx="10"/>
          </p:nvPr>
        </p:nvSpPr>
        <p:spPr>
          <a:xfrm>
            <a:off x="1793947" y="1224191"/>
            <a:ext cx="3517527" cy="221599"/>
          </a:xfrm>
          <a:prstGeom prst="rect">
            <a:avLst/>
          </a:prstGeom>
        </p:spPr>
        <p:txBody>
          <a:bodyPr wrap="square" lIns="0" tIns="0" rIns="0" bIns="0" anchor="ctr" anchorCtr="0">
            <a:spAutoFit/>
          </a:bodyPr>
          <a:lstStyle>
            <a:lvl1pPr marL="0" indent="0">
              <a:buNone/>
              <a:defRPr sz="1600" b="1">
                <a:solidFill>
                  <a:schemeClr val="tx1">
                    <a:lumMod val="65000"/>
                    <a:lumOff val="35000"/>
                  </a:schemeClr>
                </a:solidFill>
                <a:latin typeface="Calibri" pitchFamily="34" charset="0"/>
                <a:cs typeface="Calibri" pitchFamily="34" charset="0"/>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a:t>
            </a:r>
          </a:p>
        </p:txBody>
      </p:sp>
    </p:spTree>
    <p:extLst>
      <p:ext uri="{BB962C8B-B14F-4D97-AF65-F5344CB8AC3E}">
        <p14:creationId xmlns:p14="http://schemas.microsoft.com/office/powerpoint/2010/main" val="361293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ound Single Corner Rectangle 3"/>
          <p:cNvSpPr/>
          <p:nvPr userDrawn="1"/>
        </p:nvSpPr>
        <p:spPr>
          <a:xfrm>
            <a:off x="390525" y="609600"/>
            <a:ext cx="3200400" cy="320675"/>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2" name="Rectangle 4"/>
          <p:cNvSpPr>
            <a:spLocks noChangeArrowheads="1"/>
          </p:cNvSpPr>
          <p:nvPr userDrawn="1"/>
        </p:nvSpPr>
        <p:spPr bwMode="auto">
          <a:xfrm>
            <a:off x="390525" y="609600"/>
            <a:ext cx="200025" cy="32067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ound Single Corner Rectangle 5"/>
          <p:cNvSpPr/>
          <p:nvPr userDrawn="1"/>
        </p:nvSpPr>
        <p:spPr>
          <a:xfrm>
            <a:off x="990600" y="1042988"/>
            <a:ext cx="3200400" cy="320675"/>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4" name="Rectangle 6"/>
          <p:cNvSpPr>
            <a:spLocks noChangeArrowheads="1"/>
          </p:cNvSpPr>
          <p:nvPr userDrawn="1"/>
        </p:nvSpPr>
        <p:spPr bwMode="auto">
          <a:xfrm>
            <a:off x="990600" y="1042988"/>
            <a:ext cx="200025" cy="32067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ound Single Corner Rectangle 14"/>
          <p:cNvSpPr/>
          <p:nvPr userDrawn="1"/>
        </p:nvSpPr>
        <p:spPr>
          <a:xfrm>
            <a:off x="390525" y="1476375"/>
            <a:ext cx="3200400" cy="3190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6" name="Rectangle 15"/>
          <p:cNvSpPr>
            <a:spLocks noChangeArrowheads="1"/>
          </p:cNvSpPr>
          <p:nvPr userDrawn="1"/>
        </p:nvSpPr>
        <p:spPr bwMode="auto">
          <a:xfrm>
            <a:off x="390525" y="1476375"/>
            <a:ext cx="200025" cy="3190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7" name="Round Single Corner Rectangle 16"/>
          <p:cNvSpPr/>
          <p:nvPr userDrawn="1"/>
        </p:nvSpPr>
        <p:spPr>
          <a:xfrm>
            <a:off x="990600" y="1909763"/>
            <a:ext cx="3200400" cy="319087"/>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8" name="Rectangle 17"/>
          <p:cNvSpPr>
            <a:spLocks noChangeArrowheads="1"/>
          </p:cNvSpPr>
          <p:nvPr userDrawn="1"/>
        </p:nvSpPr>
        <p:spPr bwMode="auto">
          <a:xfrm>
            <a:off x="990600" y="1909763"/>
            <a:ext cx="200025" cy="319087"/>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9" name="Round Single Corner Rectangle 15"/>
          <p:cNvSpPr/>
          <p:nvPr userDrawn="1"/>
        </p:nvSpPr>
        <p:spPr>
          <a:xfrm>
            <a:off x="390525" y="2343150"/>
            <a:ext cx="3200400" cy="319088"/>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0" name="Rectangle 16"/>
          <p:cNvSpPr>
            <a:spLocks noChangeArrowheads="1"/>
          </p:cNvSpPr>
          <p:nvPr userDrawn="1"/>
        </p:nvSpPr>
        <p:spPr bwMode="auto">
          <a:xfrm>
            <a:off x="390525" y="2352675"/>
            <a:ext cx="200025" cy="32067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1" name="Round Single Corner Rectangle 17"/>
          <p:cNvSpPr/>
          <p:nvPr userDrawn="1"/>
        </p:nvSpPr>
        <p:spPr>
          <a:xfrm>
            <a:off x="990600" y="2776538"/>
            <a:ext cx="3200400" cy="319087"/>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2" name="Rectangle 18"/>
          <p:cNvSpPr>
            <a:spLocks noChangeArrowheads="1"/>
          </p:cNvSpPr>
          <p:nvPr userDrawn="1"/>
        </p:nvSpPr>
        <p:spPr bwMode="auto">
          <a:xfrm>
            <a:off x="990600" y="2776538"/>
            <a:ext cx="200025" cy="319087"/>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3" name="Round Single Corner Rectangle 21"/>
          <p:cNvSpPr/>
          <p:nvPr userDrawn="1"/>
        </p:nvSpPr>
        <p:spPr>
          <a:xfrm>
            <a:off x="390525" y="3208338"/>
            <a:ext cx="3200400" cy="320675"/>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4" name="Rectangle 22"/>
          <p:cNvSpPr>
            <a:spLocks noChangeArrowheads="1"/>
          </p:cNvSpPr>
          <p:nvPr userDrawn="1"/>
        </p:nvSpPr>
        <p:spPr bwMode="auto">
          <a:xfrm>
            <a:off x="390525" y="3208338"/>
            <a:ext cx="200025" cy="32067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5" name="Round Single Corner Rectangle 23"/>
          <p:cNvSpPr/>
          <p:nvPr userDrawn="1"/>
        </p:nvSpPr>
        <p:spPr>
          <a:xfrm>
            <a:off x="990600" y="3641725"/>
            <a:ext cx="3200400" cy="320675"/>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6" name="Rectangle 24"/>
          <p:cNvSpPr>
            <a:spLocks noChangeArrowheads="1"/>
          </p:cNvSpPr>
          <p:nvPr userDrawn="1"/>
        </p:nvSpPr>
        <p:spPr bwMode="auto">
          <a:xfrm>
            <a:off x="990600" y="3641725"/>
            <a:ext cx="200025" cy="32067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7" name="Rectangle 27"/>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28" name="Rectangle 28"/>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29" name="Rectangle 29"/>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30" name="Rectangle 30"/>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31" name="Rectangle 31"/>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32" name="Rectangle 32"/>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33" name="Rectangle 33"/>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34" name="Rectangle 35"/>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36" name="Picture 3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Placeholder 12"/>
          <p:cNvSpPr>
            <a:spLocks noGrp="1"/>
          </p:cNvSpPr>
          <p:nvPr>
            <p:ph type="body" sz="quarter" idx="11"/>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9" name="Text Placeholder 38"/>
          <p:cNvSpPr>
            <a:spLocks noGrp="1"/>
          </p:cNvSpPr>
          <p:nvPr>
            <p:ph type="body" sz="quarter" idx="12"/>
          </p:nvPr>
        </p:nvSpPr>
        <p:spPr>
          <a:xfrm>
            <a:off x="590550" y="65722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0" name="Text Placeholder 38"/>
          <p:cNvSpPr>
            <a:spLocks noGrp="1"/>
          </p:cNvSpPr>
          <p:nvPr>
            <p:ph type="body" sz="quarter" idx="13"/>
          </p:nvPr>
        </p:nvSpPr>
        <p:spPr>
          <a:xfrm>
            <a:off x="1190625" y="109047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1" name="Text Placeholder 38"/>
          <p:cNvSpPr>
            <a:spLocks noGrp="1"/>
          </p:cNvSpPr>
          <p:nvPr>
            <p:ph type="body" sz="quarter" idx="14"/>
          </p:nvPr>
        </p:nvSpPr>
        <p:spPr>
          <a:xfrm>
            <a:off x="590550" y="1513567"/>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2" name="Text Placeholder 38"/>
          <p:cNvSpPr>
            <a:spLocks noGrp="1"/>
          </p:cNvSpPr>
          <p:nvPr>
            <p:ph type="body" sz="quarter" idx="15"/>
          </p:nvPr>
        </p:nvSpPr>
        <p:spPr>
          <a:xfrm>
            <a:off x="1190625" y="1947453"/>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3" name="Text Placeholder 38"/>
          <p:cNvSpPr>
            <a:spLocks noGrp="1"/>
          </p:cNvSpPr>
          <p:nvPr>
            <p:ph type="body" sz="quarter" idx="16"/>
          </p:nvPr>
        </p:nvSpPr>
        <p:spPr>
          <a:xfrm>
            <a:off x="590550" y="239077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6" name="Text Placeholder 38"/>
          <p:cNvSpPr>
            <a:spLocks noGrp="1"/>
          </p:cNvSpPr>
          <p:nvPr>
            <p:ph type="body" sz="quarter" idx="17"/>
          </p:nvPr>
        </p:nvSpPr>
        <p:spPr>
          <a:xfrm>
            <a:off x="1190625" y="2813955"/>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7" name="Text Placeholder 38"/>
          <p:cNvSpPr>
            <a:spLocks noGrp="1"/>
          </p:cNvSpPr>
          <p:nvPr>
            <p:ph type="body" sz="quarter" idx="18"/>
          </p:nvPr>
        </p:nvSpPr>
        <p:spPr>
          <a:xfrm>
            <a:off x="590550" y="3237681"/>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48" name="Text Placeholder 38"/>
          <p:cNvSpPr>
            <a:spLocks noGrp="1"/>
          </p:cNvSpPr>
          <p:nvPr>
            <p:ph type="body" sz="quarter" idx="19"/>
          </p:nvPr>
        </p:nvSpPr>
        <p:spPr>
          <a:xfrm>
            <a:off x="1190625" y="3679006"/>
            <a:ext cx="2914650" cy="320675"/>
          </a:xfrm>
          <a:prstGeom prst="rect">
            <a:avLst/>
          </a:prstGeom>
        </p:spPr>
        <p:txBody>
          <a:bodyPr/>
          <a:lstStyle>
            <a:lvl1pPr marL="0" indent="0">
              <a:buNone/>
              <a:defRPr sz="1400"/>
            </a:lvl1pPr>
          </a:lstStyle>
          <a:p>
            <a:pPr lvl="0"/>
            <a:r>
              <a:rPr lang="en-US" dirty="0" smtClean="0"/>
              <a:t>Click to edit Master text</a:t>
            </a:r>
            <a:endParaRPr lang="en-US" dirty="0"/>
          </a:p>
        </p:txBody>
      </p:sp>
      <p:sp>
        <p:nvSpPr>
          <p:cNvPr id="37" name="Slide Number Placeholder 5"/>
          <p:cNvSpPr>
            <a:spLocks noGrp="1"/>
          </p:cNvSpPr>
          <p:nvPr>
            <p:ph type="sldNum" sz="quarter" idx="20"/>
          </p:nvPr>
        </p:nvSpPr>
        <p:spPr/>
        <p:txBody>
          <a:bodyPr/>
          <a:lstStyle>
            <a:lvl1pPr>
              <a:defRPr/>
            </a:lvl1pPr>
          </a:lstStyle>
          <a:p>
            <a:fld id="{1D050939-5721-41C4-9B16-0AC2C5EAA2D7}" type="slidenum">
              <a:rPr lang="en-US" altLang="en-US"/>
              <a:pPr/>
              <a:t>‹#›</a:t>
            </a:fld>
            <a:endParaRPr lang="en-US" altLang="en-US"/>
          </a:p>
        </p:txBody>
      </p:sp>
    </p:spTree>
    <p:extLst>
      <p:ext uri="{BB962C8B-B14F-4D97-AF65-F5344CB8AC3E}">
        <p14:creationId xmlns:p14="http://schemas.microsoft.com/office/powerpoint/2010/main" val="26431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with img">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6"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7"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5"/>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17"/>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8"/>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9"/>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2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3" name="Picture 2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1"/>
          </p:nvPr>
        </p:nvSpPr>
        <p:spPr>
          <a:xfrm>
            <a:off x="4964113" y="586616"/>
            <a:ext cx="2743200" cy="3369293"/>
          </a:xfrm>
          <a:prstGeom prst="rect">
            <a:avLst/>
          </a:prstGeom>
        </p:spPr>
        <p:txBody>
          <a:bodyPr/>
          <a:lstStyle>
            <a:lvl1pPr>
              <a:defRPr sz="1400"/>
            </a:lvl1pPr>
          </a:lstStyle>
          <a:p>
            <a:pPr lvl="0"/>
            <a:endParaRPr lang="en-US" noProof="0" dirty="0"/>
          </a:p>
        </p:txBody>
      </p:sp>
      <p:sp>
        <p:nvSpPr>
          <p:cNvPr id="25"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17" name="Text Placeholder 2"/>
          <p:cNvSpPr>
            <a:spLocks noGrp="1"/>
          </p:cNvSpPr>
          <p:nvPr>
            <p:ph type="body" sz="quarter" idx="12"/>
          </p:nvPr>
        </p:nvSpPr>
        <p:spPr>
          <a:xfrm>
            <a:off x="177533" y="586616"/>
            <a:ext cx="4673073" cy="3408362"/>
          </a:xfrm>
          <a:prstGeom prst="rect">
            <a:avLst/>
          </a:prstGeom>
        </p:spPr>
        <p:txBody>
          <a:bodyPr/>
          <a:lstStyle>
            <a:lvl1pPr>
              <a:lnSpc>
                <a:spcPct val="100000"/>
              </a:lnSpc>
              <a:defRPr sz="1400"/>
            </a:lvl1pPr>
          </a:lstStyle>
          <a:p>
            <a:pPr lvl="0"/>
            <a:r>
              <a:rPr lang="en-US" dirty="0" smtClean="0"/>
              <a:t>Click to edit Master text styles</a:t>
            </a:r>
          </a:p>
        </p:txBody>
      </p:sp>
      <p:sp>
        <p:nvSpPr>
          <p:cNvPr id="14" name="Slide Number Placeholder 5"/>
          <p:cNvSpPr>
            <a:spLocks noGrp="1"/>
          </p:cNvSpPr>
          <p:nvPr>
            <p:ph type="sldNum" sz="quarter" idx="13"/>
          </p:nvPr>
        </p:nvSpPr>
        <p:spPr/>
        <p:txBody>
          <a:bodyPr/>
          <a:lstStyle>
            <a:lvl1pPr>
              <a:defRPr/>
            </a:lvl1pPr>
          </a:lstStyle>
          <a:p>
            <a:fld id="{1F869BE0-2E94-487A-B786-C530A4D9C276}" type="slidenum">
              <a:rPr lang="en-US" altLang="en-US"/>
              <a:pPr/>
              <a:t>‹#›</a:t>
            </a:fld>
            <a:endParaRPr lang="en-US" altLang="en-US"/>
          </a:p>
        </p:txBody>
      </p:sp>
    </p:spTree>
    <p:extLst>
      <p:ext uri="{BB962C8B-B14F-4D97-AF65-F5344CB8AC3E}">
        <p14:creationId xmlns:p14="http://schemas.microsoft.com/office/powerpoint/2010/main" val="195283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mg/less content">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6"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7"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5"/>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17"/>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8"/>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9"/>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23"/>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3"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21" name="Picture Placeholder 2"/>
          <p:cNvSpPr>
            <a:spLocks noGrp="1"/>
          </p:cNvSpPr>
          <p:nvPr>
            <p:ph type="pic" sz="quarter" idx="11"/>
          </p:nvPr>
        </p:nvSpPr>
        <p:spPr>
          <a:xfrm>
            <a:off x="2604211" y="586616"/>
            <a:ext cx="5103102" cy="3414798"/>
          </a:xfrm>
          <a:prstGeom prst="rect">
            <a:avLst/>
          </a:prstGeom>
        </p:spPr>
        <p:txBody>
          <a:bodyPr/>
          <a:lstStyle>
            <a:lvl1pPr>
              <a:defRPr sz="1400"/>
            </a:lvl1pPr>
          </a:lstStyle>
          <a:p>
            <a:pPr lvl="0"/>
            <a:endParaRPr lang="en-US" noProof="0" dirty="0"/>
          </a:p>
        </p:txBody>
      </p:sp>
      <p:sp>
        <p:nvSpPr>
          <p:cNvPr id="26" name="Text Placeholder 2"/>
          <p:cNvSpPr>
            <a:spLocks noGrp="1"/>
          </p:cNvSpPr>
          <p:nvPr>
            <p:ph type="body" sz="quarter" idx="12"/>
          </p:nvPr>
        </p:nvSpPr>
        <p:spPr>
          <a:xfrm>
            <a:off x="177533" y="586616"/>
            <a:ext cx="2331581" cy="3408362"/>
          </a:xfrm>
          <a:prstGeom prst="rect">
            <a:avLst/>
          </a:prstGeom>
        </p:spPr>
        <p:txBody>
          <a:bodyPr/>
          <a:lstStyle>
            <a:lvl1pPr>
              <a:lnSpc>
                <a:spcPct val="100000"/>
              </a:lnSpc>
              <a:defRPr sz="1400"/>
            </a:lvl1pPr>
          </a:lstStyle>
          <a:p>
            <a:pPr lvl="0"/>
            <a:r>
              <a:rPr lang="en-US" dirty="0" smtClean="0"/>
              <a:t>Click to edit Master text styles</a:t>
            </a:r>
          </a:p>
        </p:txBody>
      </p:sp>
      <p:sp>
        <p:nvSpPr>
          <p:cNvPr id="14" name="Slide Number Placeholder 5"/>
          <p:cNvSpPr>
            <a:spLocks noGrp="1"/>
          </p:cNvSpPr>
          <p:nvPr>
            <p:ph type="sldNum" sz="quarter" idx="13"/>
          </p:nvPr>
        </p:nvSpPr>
        <p:spPr/>
        <p:txBody>
          <a:bodyPr/>
          <a:lstStyle>
            <a:lvl1pPr>
              <a:defRPr/>
            </a:lvl1pPr>
          </a:lstStyle>
          <a:p>
            <a:fld id="{E786BE5E-FE92-4D3C-86A5-286828FEDC17}" type="slidenum">
              <a:rPr lang="en-US" altLang="en-US"/>
              <a:pPr/>
              <a:t>‹#›</a:t>
            </a:fld>
            <a:endParaRPr lang="en-US" altLang="en-US"/>
          </a:p>
        </p:txBody>
      </p:sp>
    </p:spTree>
    <p:extLst>
      <p:ext uri="{BB962C8B-B14F-4D97-AF65-F5344CB8AC3E}">
        <p14:creationId xmlns:p14="http://schemas.microsoft.com/office/powerpoint/2010/main" val="2881759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lide with img">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6"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7"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5"/>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17"/>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8"/>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9"/>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16"/>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3"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1"/>
          </p:nvPr>
        </p:nvSpPr>
        <p:spPr>
          <a:xfrm>
            <a:off x="920936" y="1968020"/>
            <a:ext cx="6048427" cy="2097085"/>
          </a:xfrm>
          <a:prstGeom prst="rect">
            <a:avLst/>
          </a:prstGeom>
        </p:spPr>
        <p:txBody>
          <a:bodyPr/>
          <a:lstStyle>
            <a:lvl1pPr>
              <a:defRPr sz="1400"/>
            </a:lvl1pPr>
          </a:lstStyle>
          <a:p>
            <a:pPr lvl="0"/>
            <a:endParaRPr lang="en-US" noProof="0" dirty="0"/>
          </a:p>
        </p:txBody>
      </p:sp>
      <p:sp>
        <p:nvSpPr>
          <p:cNvPr id="23" name="Text Placeholder 2"/>
          <p:cNvSpPr>
            <a:spLocks noGrp="1"/>
          </p:cNvSpPr>
          <p:nvPr>
            <p:ph type="body" sz="quarter" idx="12"/>
          </p:nvPr>
        </p:nvSpPr>
        <p:spPr>
          <a:xfrm>
            <a:off x="177533" y="586616"/>
            <a:ext cx="7535232" cy="1311758"/>
          </a:xfrm>
          <a:prstGeom prst="rect">
            <a:avLst/>
          </a:prstGeom>
        </p:spPr>
        <p:txBody>
          <a:bodyPr/>
          <a:lstStyle>
            <a:lvl1pPr>
              <a:lnSpc>
                <a:spcPct val="100000"/>
              </a:lnSpc>
              <a:defRPr sz="1400"/>
            </a:lvl1pPr>
          </a:lstStyle>
          <a:p>
            <a:pPr lvl="0"/>
            <a:r>
              <a:rPr lang="en-US" dirty="0" smtClean="0"/>
              <a:t>Click to edit Master text styles</a:t>
            </a:r>
          </a:p>
        </p:txBody>
      </p:sp>
      <p:sp>
        <p:nvSpPr>
          <p:cNvPr id="25"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14" name="Slide Number Placeholder 5"/>
          <p:cNvSpPr>
            <a:spLocks noGrp="1"/>
          </p:cNvSpPr>
          <p:nvPr>
            <p:ph type="sldNum" sz="quarter" idx="13"/>
          </p:nvPr>
        </p:nvSpPr>
        <p:spPr/>
        <p:txBody>
          <a:bodyPr/>
          <a:lstStyle>
            <a:lvl1pPr>
              <a:defRPr/>
            </a:lvl1pPr>
          </a:lstStyle>
          <a:p>
            <a:fld id="{6974B87D-2469-4A2A-B630-DE4B584262BC}" type="slidenum">
              <a:rPr lang="en-US" altLang="en-US"/>
              <a:pPr/>
              <a:t>‹#›</a:t>
            </a:fld>
            <a:endParaRPr lang="en-US" altLang="en-US"/>
          </a:p>
        </p:txBody>
      </p:sp>
    </p:spTree>
    <p:extLst>
      <p:ext uri="{BB962C8B-B14F-4D97-AF65-F5344CB8AC3E}">
        <p14:creationId xmlns:p14="http://schemas.microsoft.com/office/powerpoint/2010/main" val="3415304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lide with img">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6"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7"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5"/>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17"/>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8"/>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9"/>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22"/>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3"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17" name="Picture Placeholder 2"/>
          <p:cNvSpPr>
            <a:spLocks noGrp="1"/>
          </p:cNvSpPr>
          <p:nvPr>
            <p:ph type="pic" sz="quarter" idx="11"/>
          </p:nvPr>
        </p:nvSpPr>
        <p:spPr>
          <a:xfrm>
            <a:off x="920936" y="1243584"/>
            <a:ext cx="6048427" cy="2821521"/>
          </a:xfrm>
          <a:prstGeom prst="rect">
            <a:avLst/>
          </a:prstGeom>
        </p:spPr>
        <p:txBody>
          <a:bodyPr/>
          <a:lstStyle>
            <a:lvl1pPr>
              <a:defRPr sz="1400"/>
            </a:lvl1pPr>
          </a:lstStyle>
          <a:p>
            <a:pPr lvl="0"/>
            <a:endParaRPr lang="en-US" noProof="0" dirty="0"/>
          </a:p>
        </p:txBody>
      </p:sp>
      <p:sp>
        <p:nvSpPr>
          <p:cNvPr id="21" name="Text Placeholder 2"/>
          <p:cNvSpPr>
            <a:spLocks noGrp="1"/>
          </p:cNvSpPr>
          <p:nvPr>
            <p:ph type="body" sz="quarter" idx="12"/>
          </p:nvPr>
        </p:nvSpPr>
        <p:spPr>
          <a:xfrm>
            <a:off x="177533" y="586616"/>
            <a:ext cx="7535232" cy="554555"/>
          </a:xfrm>
          <a:prstGeom prst="rect">
            <a:avLst/>
          </a:prstGeom>
        </p:spPr>
        <p:txBody>
          <a:bodyPr/>
          <a:lstStyle>
            <a:lvl1pPr>
              <a:lnSpc>
                <a:spcPct val="100000"/>
              </a:lnSpc>
              <a:defRPr sz="1400"/>
            </a:lvl1pPr>
          </a:lstStyle>
          <a:p>
            <a:pPr lvl="0"/>
            <a:r>
              <a:rPr lang="en-US" dirty="0" smtClean="0"/>
              <a:t>Click to edit Master text styles</a:t>
            </a:r>
          </a:p>
        </p:txBody>
      </p:sp>
      <p:sp>
        <p:nvSpPr>
          <p:cNvPr id="14" name="Slide Number Placeholder 5"/>
          <p:cNvSpPr>
            <a:spLocks noGrp="1"/>
          </p:cNvSpPr>
          <p:nvPr>
            <p:ph type="sldNum" sz="quarter" idx="13"/>
          </p:nvPr>
        </p:nvSpPr>
        <p:spPr/>
        <p:txBody>
          <a:bodyPr/>
          <a:lstStyle>
            <a:lvl1pPr>
              <a:defRPr/>
            </a:lvl1pPr>
          </a:lstStyle>
          <a:p>
            <a:fld id="{DD8118C3-491F-4E1E-B01A-47571B9B8B94}" type="slidenum">
              <a:rPr lang="en-US" altLang="en-US"/>
              <a:pPr/>
              <a:t>‹#›</a:t>
            </a:fld>
            <a:endParaRPr lang="en-US" altLang="en-US"/>
          </a:p>
        </p:txBody>
      </p:sp>
    </p:spTree>
    <p:extLst>
      <p:ext uri="{BB962C8B-B14F-4D97-AF65-F5344CB8AC3E}">
        <p14:creationId xmlns:p14="http://schemas.microsoft.com/office/powerpoint/2010/main" val="2491229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Quiz Answer">
    <p:spTree>
      <p:nvGrpSpPr>
        <p:cNvPr id="1" name=""/>
        <p:cNvGrpSpPr/>
        <p:nvPr/>
      </p:nvGrpSpPr>
      <p:grpSpPr>
        <a:xfrm>
          <a:off x="0" y="0"/>
          <a:ext cx="0" cy="0"/>
          <a:chOff x="0" y="0"/>
          <a:chExt cx="0" cy="0"/>
        </a:xfrm>
      </p:grpSpPr>
      <p:sp>
        <p:nvSpPr>
          <p:cNvPr id="7" name="Rectangle 26"/>
          <p:cNvSpPr>
            <a:spLocks noChangeArrowheads="1"/>
          </p:cNvSpPr>
          <p:nvPr userDrawn="1"/>
        </p:nvSpPr>
        <p:spPr bwMode="auto">
          <a:xfrm>
            <a:off x="238125" y="363538"/>
            <a:ext cx="827088" cy="808037"/>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8" name="Rectangle 30"/>
          <p:cNvSpPr>
            <a:spLocks noChangeArrowheads="1"/>
          </p:cNvSpPr>
          <p:nvPr userDrawn="1"/>
        </p:nvSpPr>
        <p:spPr bwMode="auto">
          <a:xfrm>
            <a:off x="238125" y="363538"/>
            <a:ext cx="7480300" cy="808037"/>
          </a:xfrm>
          <a:prstGeom prst="rect">
            <a:avLst/>
          </a:prstGeom>
          <a:noFill/>
          <a:ln w="12700" algn="ctr">
            <a:solidFill>
              <a:srgbClr val="C55A11"/>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nchor="ctr"/>
          <a:lstStyle/>
          <a:p>
            <a:pPr algn="ctr" defTabSz="585399" fontAlgn="auto">
              <a:spcBef>
                <a:spcPts val="0"/>
              </a:spcBef>
              <a:spcAft>
                <a:spcPts val="0"/>
              </a:spcAft>
              <a:defRPr/>
            </a:pPr>
            <a:endParaRPr lang="en-US" sz="1200" dirty="0">
              <a:latin typeface="+mn-lt"/>
              <a:cs typeface="+mn-cs"/>
            </a:endParaRPr>
          </a:p>
        </p:txBody>
      </p:sp>
      <p:sp>
        <p:nvSpPr>
          <p:cNvPr id="9" name="Rectangle 18"/>
          <p:cNvSpPr>
            <a:spLocks noChangeArrowheads="1"/>
          </p:cNvSpPr>
          <p:nvPr userDrawn="1"/>
        </p:nvSpPr>
        <p:spPr bwMode="auto">
          <a:xfrm>
            <a:off x="0" y="-11113"/>
            <a:ext cx="712788"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0" name="Rectangle 19"/>
          <p:cNvSpPr>
            <a:spLocks noChangeArrowheads="1"/>
          </p:cNvSpPr>
          <p:nvPr userDrawn="1"/>
        </p:nvSpPr>
        <p:spPr bwMode="auto">
          <a:xfrm>
            <a:off x="711200" y="-11113"/>
            <a:ext cx="3455988" cy="3159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1" name="Rectangle 20"/>
          <p:cNvSpPr>
            <a:spLocks noChangeArrowheads="1"/>
          </p:cNvSpPr>
          <p:nvPr userDrawn="1"/>
        </p:nvSpPr>
        <p:spPr bwMode="auto">
          <a:xfrm>
            <a:off x="4167188" y="-11113"/>
            <a:ext cx="682625" cy="315913"/>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21"/>
          <p:cNvSpPr>
            <a:spLocks noChangeArrowheads="1"/>
          </p:cNvSpPr>
          <p:nvPr userDrawn="1"/>
        </p:nvSpPr>
        <p:spPr bwMode="auto">
          <a:xfrm>
            <a:off x="4849813" y="-11113"/>
            <a:ext cx="228600"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22"/>
          <p:cNvSpPr>
            <a:spLocks noChangeArrowheads="1"/>
          </p:cNvSpPr>
          <p:nvPr userDrawn="1"/>
        </p:nvSpPr>
        <p:spPr bwMode="auto">
          <a:xfrm>
            <a:off x="5078413" y="-11113"/>
            <a:ext cx="82550" cy="31591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23"/>
          <p:cNvSpPr>
            <a:spLocks noChangeArrowheads="1"/>
          </p:cNvSpPr>
          <p:nvPr userDrawn="1"/>
        </p:nvSpPr>
        <p:spPr bwMode="auto">
          <a:xfrm>
            <a:off x="5160963" y="-11113"/>
            <a:ext cx="811212" cy="315913"/>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ectangle 24"/>
          <p:cNvSpPr>
            <a:spLocks noChangeArrowheads="1"/>
          </p:cNvSpPr>
          <p:nvPr userDrawn="1"/>
        </p:nvSpPr>
        <p:spPr bwMode="auto">
          <a:xfrm>
            <a:off x="5972175" y="-11113"/>
            <a:ext cx="1936750" cy="315913"/>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cxnSp>
        <p:nvCxnSpPr>
          <p:cNvPr id="16" name="Straight Connector 46"/>
          <p:cNvCxnSpPr/>
          <p:nvPr userDrawn="1"/>
        </p:nvCxnSpPr>
        <p:spPr>
          <a:xfrm>
            <a:off x="1065213" y="363538"/>
            <a:ext cx="0" cy="80803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7" name="TextBox 34"/>
          <p:cNvSpPr txBox="1">
            <a:spLocks noChangeArrowheads="1"/>
          </p:cNvSpPr>
          <p:nvPr userDrawn="1"/>
        </p:nvSpPr>
        <p:spPr bwMode="auto">
          <a:xfrm>
            <a:off x="249238" y="5826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spAutoFit/>
          </a:bodyPr>
          <a:lstStyle/>
          <a:p>
            <a:pPr algn="ctr" defTabSz="585399" fontAlgn="auto">
              <a:spcBef>
                <a:spcPts val="0"/>
              </a:spcBef>
              <a:spcAft>
                <a:spcPts val="0"/>
              </a:spcAft>
              <a:defRPr/>
            </a:pPr>
            <a:r>
              <a:rPr lang="en-US" sz="900" dirty="0">
                <a:latin typeface="+mn-lt"/>
                <a:cs typeface="+mn-cs"/>
              </a:rPr>
              <a:t>KNOWLEDGE CHECK</a:t>
            </a:r>
            <a:endParaRPr lang="en-US" sz="900" dirty="0">
              <a:latin typeface="+mn-lt"/>
              <a:cs typeface="+mn-cs"/>
            </a:endParaRPr>
          </a:p>
        </p:txBody>
      </p:sp>
      <p:pic>
        <p:nvPicPr>
          <p:cNvPr id="18" name="Picture 3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0050" y="1720850"/>
            <a:ext cx="95726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32"/>
          <p:cNvSpPr txBox="1">
            <a:spLocks noChangeArrowheads="1"/>
          </p:cNvSpPr>
          <p:nvPr userDrawn="1"/>
        </p:nvSpPr>
        <p:spPr bwMode="auto">
          <a:xfrm>
            <a:off x="809625" y="1327150"/>
            <a:ext cx="3238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a.</a:t>
            </a:r>
            <a:endParaRPr lang="en-US" sz="1400" dirty="0">
              <a:latin typeface="+mn-lt"/>
              <a:cs typeface="+mn-cs"/>
            </a:endParaRPr>
          </a:p>
        </p:txBody>
      </p:sp>
      <p:sp>
        <p:nvSpPr>
          <p:cNvPr id="20" name="TextBox 33"/>
          <p:cNvSpPr txBox="1">
            <a:spLocks noChangeArrowheads="1"/>
          </p:cNvSpPr>
          <p:nvPr userDrawn="1"/>
        </p:nvSpPr>
        <p:spPr bwMode="auto">
          <a:xfrm>
            <a:off x="809625" y="1800225"/>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defTabSz="585399" fontAlgn="auto">
              <a:spcBef>
                <a:spcPts val="0"/>
              </a:spcBef>
              <a:spcAft>
                <a:spcPts val="0"/>
              </a:spcAft>
              <a:defRPr/>
            </a:pPr>
            <a:r>
              <a:rPr lang="en-US" sz="1400" dirty="0">
                <a:latin typeface="+mn-lt"/>
                <a:cs typeface="+mn-cs"/>
              </a:rPr>
              <a:t>b.</a:t>
            </a:r>
            <a:endParaRPr lang="en-US" sz="1400" dirty="0">
              <a:latin typeface="+mn-lt"/>
              <a:cs typeface="+mn-cs"/>
            </a:endParaRPr>
          </a:p>
        </p:txBody>
      </p:sp>
      <p:sp>
        <p:nvSpPr>
          <p:cNvPr id="21" name="TextBox 35"/>
          <p:cNvSpPr txBox="1">
            <a:spLocks noChangeArrowheads="1"/>
          </p:cNvSpPr>
          <p:nvPr userDrawn="1"/>
        </p:nvSpPr>
        <p:spPr bwMode="auto">
          <a:xfrm>
            <a:off x="809625" y="2274888"/>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c.</a:t>
            </a:r>
            <a:endParaRPr lang="en-US" sz="1400" dirty="0">
              <a:latin typeface="+mn-lt"/>
              <a:cs typeface="+mn-cs"/>
            </a:endParaRPr>
          </a:p>
        </p:txBody>
      </p:sp>
      <p:sp>
        <p:nvSpPr>
          <p:cNvPr id="22" name="TextBox 37"/>
          <p:cNvSpPr txBox="1">
            <a:spLocks noChangeArrowheads="1"/>
          </p:cNvSpPr>
          <p:nvPr userDrawn="1"/>
        </p:nvSpPr>
        <p:spPr bwMode="auto">
          <a:xfrm>
            <a:off x="809625" y="2747963"/>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d.</a:t>
            </a:r>
            <a:endParaRPr lang="en-US" sz="1400" dirty="0">
              <a:latin typeface="+mn-lt"/>
              <a:cs typeface="+mn-cs"/>
            </a:endParaRPr>
          </a:p>
        </p:txBody>
      </p:sp>
      <p:pic>
        <p:nvPicPr>
          <p:cNvPr id="23" name="Picture 2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51638" y="-15875"/>
            <a:ext cx="984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Placeholder 12"/>
          <p:cNvSpPr>
            <a:spLocks noGrp="1"/>
          </p:cNvSpPr>
          <p:nvPr>
            <p:ph type="body" sz="quarter" idx="15"/>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9" name="Text Placeholder 3"/>
          <p:cNvSpPr>
            <a:spLocks noGrp="1"/>
          </p:cNvSpPr>
          <p:nvPr>
            <p:ph type="body" sz="quarter" idx="32"/>
          </p:nvPr>
        </p:nvSpPr>
        <p:spPr>
          <a:xfrm>
            <a:off x="1133475" y="1273175"/>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40" name="Text Placeholder 3"/>
          <p:cNvSpPr>
            <a:spLocks noGrp="1"/>
          </p:cNvSpPr>
          <p:nvPr>
            <p:ph type="body" sz="quarter" idx="34"/>
          </p:nvPr>
        </p:nvSpPr>
        <p:spPr>
          <a:xfrm>
            <a:off x="1130943" y="2695307"/>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41" name="Text Placeholder 3"/>
          <p:cNvSpPr>
            <a:spLocks noGrp="1"/>
          </p:cNvSpPr>
          <p:nvPr>
            <p:ph type="body" sz="quarter" idx="35"/>
          </p:nvPr>
        </p:nvSpPr>
        <p:spPr>
          <a:xfrm>
            <a:off x="1129263" y="1747219"/>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43" name="Text Placeholder 3"/>
          <p:cNvSpPr>
            <a:spLocks noGrp="1"/>
          </p:cNvSpPr>
          <p:nvPr>
            <p:ph type="body" sz="quarter" idx="36"/>
          </p:nvPr>
        </p:nvSpPr>
        <p:spPr>
          <a:xfrm>
            <a:off x="1130103" y="2221263"/>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24" name="Slide Number Placeholder 5"/>
          <p:cNvSpPr>
            <a:spLocks noGrp="1"/>
          </p:cNvSpPr>
          <p:nvPr>
            <p:ph type="sldNum" sz="quarter" idx="37"/>
          </p:nvPr>
        </p:nvSpPr>
        <p:spPr/>
        <p:txBody>
          <a:bodyPr/>
          <a:lstStyle>
            <a:lvl1pPr>
              <a:defRPr/>
            </a:lvl1pPr>
          </a:lstStyle>
          <a:p>
            <a:fld id="{ECB3A988-6DC1-4D3C-888F-4B796D7C16EF}" type="slidenum">
              <a:rPr lang="en-US" altLang="en-US"/>
              <a:pPr/>
              <a:t>‹#›</a:t>
            </a:fld>
            <a:endParaRPr lang="en-US" altLang="en-US"/>
          </a:p>
        </p:txBody>
      </p:sp>
    </p:spTree>
    <p:extLst>
      <p:ext uri="{BB962C8B-B14F-4D97-AF65-F5344CB8AC3E}">
        <p14:creationId xmlns:p14="http://schemas.microsoft.com/office/powerpoint/2010/main" val="2872299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Quiz Answer">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238125" y="363538"/>
            <a:ext cx="827088" cy="808037"/>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0" name="Rectangle 30"/>
          <p:cNvSpPr>
            <a:spLocks noChangeArrowheads="1"/>
          </p:cNvSpPr>
          <p:nvPr userDrawn="1"/>
        </p:nvSpPr>
        <p:spPr bwMode="auto">
          <a:xfrm>
            <a:off x="238125" y="363538"/>
            <a:ext cx="7480300" cy="808037"/>
          </a:xfrm>
          <a:prstGeom prst="rect">
            <a:avLst/>
          </a:prstGeom>
          <a:noFill/>
          <a:ln w="12700" algn="ctr">
            <a:solidFill>
              <a:srgbClr val="C55A11"/>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nchor="ctr"/>
          <a:lstStyle/>
          <a:p>
            <a:pPr algn="ctr" defTabSz="585399" fontAlgn="auto">
              <a:spcBef>
                <a:spcPts val="0"/>
              </a:spcBef>
              <a:spcAft>
                <a:spcPts val="0"/>
              </a:spcAft>
              <a:defRPr/>
            </a:pPr>
            <a:endParaRPr lang="en-US" sz="1200" dirty="0">
              <a:latin typeface="+mn-lt"/>
              <a:cs typeface="+mn-cs"/>
            </a:endParaRPr>
          </a:p>
        </p:txBody>
      </p:sp>
      <p:sp>
        <p:nvSpPr>
          <p:cNvPr id="11" name="Rectangle 18"/>
          <p:cNvSpPr>
            <a:spLocks noChangeArrowheads="1"/>
          </p:cNvSpPr>
          <p:nvPr userDrawn="1"/>
        </p:nvSpPr>
        <p:spPr bwMode="auto">
          <a:xfrm>
            <a:off x="0" y="-11113"/>
            <a:ext cx="712788"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19"/>
          <p:cNvSpPr>
            <a:spLocks noChangeArrowheads="1"/>
          </p:cNvSpPr>
          <p:nvPr userDrawn="1"/>
        </p:nvSpPr>
        <p:spPr bwMode="auto">
          <a:xfrm>
            <a:off x="711200" y="-11113"/>
            <a:ext cx="3455988" cy="3159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20"/>
          <p:cNvSpPr>
            <a:spLocks noChangeArrowheads="1"/>
          </p:cNvSpPr>
          <p:nvPr userDrawn="1"/>
        </p:nvSpPr>
        <p:spPr bwMode="auto">
          <a:xfrm>
            <a:off x="4167188" y="-11113"/>
            <a:ext cx="682625" cy="315913"/>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21"/>
          <p:cNvSpPr>
            <a:spLocks noChangeArrowheads="1"/>
          </p:cNvSpPr>
          <p:nvPr userDrawn="1"/>
        </p:nvSpPr>
        <p:spPr bwMode="auto">
          <a:xfrm>
            <a:off x="4849813" y="-11113"/>
            <a:ext cx="228600"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ectangle 22"/>
          <p:cNvSpPr>
            <a:spLocks noChangeArrowheads="1"/>
          </p:cNvSpPr>
          <p:nvPr userDrawn="1"/>
        </p:nvSpPr>
        <p:spPr bwMode="auto">
          <a:xfrm>
            <a:off x="5078413" y="-11113"/>
            <a:ext cx="82550" cy="31591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6" name="Rectangle 23"/>
          <p:cNvSpPr>
            <a:spLocks noChangeArrowheads="1"/>
          </p:cNvSpPr>
          <p:nvPr userDrawn="1"/>
        </p:nvSpPr>
        <p:spPr bwMode="auto">
          <a:xfrm>
            <a:off x="5160963" y="-11113"/>
            <a:ext cx="811212" cy="315913"/>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7" name="Rectangle 24"/>
          <p:cNvSpPr>
            <a:spLocks noChangeArrowheads="1"/>
          </p:cNvSpPr>
          <p:nvPr userDrawn="1"/>
        </p:nvSpPr>
        <p:spPr bwMode="auto">
          <a:xfrm>
            <a:off x="5972175" y="-11113"/>
            <a:ext cx="1936750" cy="315913"/>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cxnSp>
        <p:nvCxnSpPr>
          <p:cNvPr id="18" name="Straight Connector 46"/>
          <p:cNvCxnSpPr/>
          <p:nvPr userDrawn="1"/>
        </p:nvCxnSpPr>
        <p:spPr>
          <a:xfrm>
            <a:off x="1065213" y="363538"/>
            <a:ext cx="0" cy="80803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9" name="TextBox 37"/>
          <p:cNvSpPr txBox="1">
            <a:spLocks noChangeArrowheads="1"/>
          </p:cNvSpPr>
          <p:nvPr userDrawn="1"/>
        </p:nvSpPr>
        <p:spPr bwMode="auto">
          <a:xfrm>
            <a:off x="249238" y="5826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spAutoFit/>
          </a:bodyPr>
          <a:lstStyle/>
          <a:p>
            <a:pPr algn="ctr" defTabSz="585399" fontAlgn="auto">
              <a:spcBef>
                <a:spcPts val="0"/>
              </a:spcBef>
              <a:spcAft>
                <a:spcPts val="0"/>
              </a:spcAft>
              <a:defRPr/>
            </a:pPr>
            <a:r>
              <a:rPr lang="en-US" sz="900" dirty="0">
                <a:latin typeface="+mn-lt"/>
                <a:cs typeface="+mn-cs"/>
              </a:rPr>
              <a:t>KNOWLEDGE CHECK</a:t>
            </a:r>
            <a:endParaRPr lang="en-US" sz="900" dirty="0">
              <a:latin typeface="+mn-lt"/>
              <a:cs typeface="+mn-cs"/>
            </a:endParaRPr>
          </a:p>
        </p:txBody>
      </p:sp>
      <p:sp>
        <p:nvSpPr>
          <p:cNvPr id="20" name="Rectangle 34"/>
          <p:cNvSpPr>
            <a:spLocks noChangeArrowheads="1"/>
          </p:cNvSpPr>
          <p:nvPr userDrawn="1"/>
        </p:nvSpPr>
        <p:spPr bwMode="auto">
          <a:xfrm>
            <a:off x="238125" y="3486150"/>
            <a:ext cx="6848475" cy="627063"/>
          </a:xfrm>
          <a:prstGeom prst="rect">
            <a:avLst/>
          </a:prstGeom>
          <a:solidFill>
            <a:schemeClr val="bg1"/>
          </a:solidFill>
          <a:ln w="12700" algn="ctr">
            <a:solidFill>
              <a:srgbClr val="29AAE2"/>
            </a:solidFill>
            <a:miter lim="800000"/>
            <a:headEnd/>
            <a:tailEnd/>
          </a:ln>
        </p:spPr>
        <p:txBody>
          <a:bodyPr lIns="91434" tIns="45717" rIns="91434" bIns="45717" anchor="ctr"/>
          <a:lstStyle/>
          <a:p>
            <a:pPr algn="ctr" defTabSz="585399" fontAlgn="auto">
              <a:spcBef>
                <a:spcPts val="0"/>
              </a:spcBef>
              <a:spcAft>
                <a:spcPts val="0"/>
              </a:spcAft>
              <a:defRPr/>
            </a:pPr>
            <a:endParaRPr lang="en-US" sz="1400" dirty="0">
              <a:solidFill>
                <a:schemeClr val="lt1"/>
              </a:solidFill>
              <a:latin typeface="+mn-lt"/>
              <a:cs typeface="+mn-cs"/>
            </a:endParaRPr>
          </a:p>
        </p:txBody>
      </p:sp>
      <p:sp>
        <p:nvSpPr>
          <p:cNvPr id="21" name="Rectangle 40"/>
          <p:cNvSpPr>
            <a:spLocks noChangeArrowheads="1"/>
          </p:cNvSpPr>
          <p:nvPr userDrawn="1"/>
        </p:nvSpPr>
        <p:spPr bwMode="auto">
          <a:xfrm>
            <a:off x="238125" y="3187700"/>
            <a:ext cx="7480300" cy="298450"/>
          </a:xfrm>
          <a:prstGeom prst="rect">
            <a:avLst/>
          </a:prstGeom>
          <a:solidFill>
            <a:srgbClr val="61B4DF">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22" name="TextBox 48"/>
          <p:cNvSpPr txBox="1">
            <a:spLocks noChangeArrowheads="1"/>
          </p:cNvSpPr>
          <p:nvPr userDrawn="1"/>
        </p:nvSpPr>
        <p:spPr bwMode="auto">
          <a:xfrm>
            <a:off x="809625" y="1327150"/>
            <a:ext cx="3238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a.</a:t>
            </a:r>
            <a:endParaRPr lang="en-US" sz="1400" dirty="0">
              <a:latin typeface="+mn-lt"/>
              <a:cs typeface="+mn-cs"/>
            </a:endParaRPr>
          </a:p>
        </p:txBody>
      </p:sp>
      <p:sp>
        <p:nvSpPr>
          <p:cNvPr id="23" name="TextBox 50"/>
          <p:cNvSpPr txBox="1">
            <a:spLocks noChangeArrowheads="1"/>
          </p:cNvSpPr>
          <p:nvPr userDrawn="1"/>
        </p:nvSpPr>
        <p:spPr bwMode="auto">
          <a:xfrm>
            <a:off x="809625" y="1800225"/>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defTabSz="585399" fontAlgn="auto">
              <a:spcBef>
                <a:spcPts val="0"/>
              </a:spcBef>
              <a:spcAft>
                <a:spcPts val="0"/>
              </a:spcAft>
              <a:defRPr/>
            </a:pPr>
            <a:r>
              <a:rPr lang="en-US" sz="1400" dirty="0">
                <a:latin typeface="+mn-lt"/>
                <a:cs typeface="+mn-cs"/>
              </a:rPr>
              <a:t>b.</a:t>
            </a:r>
            <a:endParaRPr lang="en-US" sz="1400" dirty="0">
              <a:latin typeface="+mn-lt"/>
              <a:cs typeface="+mn-cs"/>
            </a:endParaRPr>
          </a:p>
        </p:txBody>
      </p:sp>
      <p:sp>
        <p:nvSpPr>
          <p:cNvPr id="24" name="TextBox 51"/>
          <p:cNvSpPr txBox="1">
            <a:spLocks noChangeArrowheads="1"/>
          </p:cNvSpPr>
          <p:nvPr userDrawn="1"/>
        </p:nvSpPr>
        <p:spPr bwMode="auto">
          <a:xfrm>
            <a:off x="809625" y="2274888"/>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c.</a:t>
            </a:r>
            <a:endParaRPr lang="en-US" sz="1400" dirty="0">
              <a:latin typeface="+mn-lt"/>
              <a:cs typeface="+mn-cs"/>
            </a:endParaRPr>
          </a:p>
        </p:txBody>
      </p:sp>
      <p:sp>
        <p:nvSpPr>
          <p:cNvPr id="25" name="TextBox 52"/>
          <p:cNvSpPr txBox="1">
            <a:spLocks noChangeArrowheads="1"/>
          </p:cNvSpPr>
          <p:nvPr userDrawn="1"/>
        </p:nvSpPr>
        <p:spPr bwMode="auto">
          <a:xfrm>
            <a:off x="809625" y="2747963"/>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d.</a:t>
            </a:r>
            <a:endParaRPr lang="en-US" sz="1400" dirty="0">
              <a:latin typeface="+mn-lt"/>
              <a:cs typeface="+mn-cs"/>
            </a:endParaRPr>
          </a:p>
        </p:txBody>
      </p:sp>
      <p:pic>
        <p:nvPicPr>
          <p:cNvPr id="26" name="Picture 5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50050" y="1720850"/>
            <a:ext cx="95726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58"/>
          <p:cNvSpPr>
            <a:spLocks noChangeArrowheads="1"/>
          </p:cNvSpPr>
          <p:nvPr userDrawn="1"/>
        </p:nvSpPr>
        <p:spPr bwMode="auto">
          <a:xfrm>
            <a:off x="7186613" y="3584575"/>
            <a:ext cx="463550" cy="430213"/>
          </a:xfrm>
          <a:prstGeom prst="rect">
            <a:avLst/>
          </a:prstGeom>
          <a:solidFill>
            <a:schemeClr val="bg1"/>
          </a:solidFill>
          <a:ln w="12700" algn="ctr">
            <a:solidFill>
              <a:srgbClr val="039581"/>
            </a:solidFill>
            <a:miter lim="800000"/>
            <a:headEnd/>
            <a:tailEnd/>
          </a:ln>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28" name="Picture 59"/>
          <p:cNvPicPr>
            <a:picLocks noChangeAspect="1"/>
          </p:cNvPicPr>
          <p:nvPr userDrawn="1"/>
        </p:nvPicPr>
        <p:blipFill>
          <a:blip r:embed="rId3">
            <a:extLst>
              <a:ext uri="{28A0092B-C50C-407E-A947-70E740481C1C}">
                <a14:useLocalDpi xmlns:a14="http://schemas.microsoft.com/office/drawing/2010/main" val="0"/>
              </a:ext>
            </a:extLst>
          </a:blip>
          <a:srcRect l="50000"/>
          <a:stretch>
            <a:fillRect/>
          </a:stretch>
        </p:blipFill>
        <p:spPr bwMode="auto">
          <a:xfrm>
            <a:off x="7224713" y="3589338"/>
            <a:ext cx="406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51638" y="-15875"/>
            <a:ext cx="984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Placeholder 12"/>
          <p:cNvSpPr>
            <a:spLocks noGrp="1"/>
          </p:cNvSpPr>
          <p:nvPr>
            <p:ph type="body" sz="quarter" idx="15"/>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45" name="Text Placeholder 6"/>
          <p:cNvSpPr>
            <a:spLocks noGrp="1"/>
          </p:cNvSpPr>
          <p:nvPr>
            <p:ph type="body" sz="quarter" idx="26"/>
          </p:nvPr>
        </p:nvSpPr>
        <p:spPr>
          <a:xfrm>
            <a:off x="238125" y="3486758"/>
            <a:ext cx="6848475" cy="625475"/>
          </a:xfrm>
          <a:prstGeom prst="rect">
            <a:avLst/>
          </a:prstGeom>
        </p:spPr>
        <p:txBody>
          <a:bodyPr/>
          <a:lstStyle>
            <a:lvl1pPr marL="0" indent="0">
              <a:buNone/>
              <a:defRPr sz="1400"/>
            </a:lvl1pPr>
          </a:lstStyle>
          <a:p>
            <a:pPr lvl="0"/>
            <a:r>
              <a:rPr lang="en-US" dirty="0" smtClean="0"/>
              <a:t>Click to edit Master text styles</a:t>
            </a:r>
          </a:p>
        </p:txBody>
      </p:sp>
      <p:sp>
        <p:nvSpPr>
          <p:cNvPr id="46" name="Text Placeholder 2"/>
          <p:cNvSpPr>
            <a:spLocks noGrp="1"/>
          </p:cNvSpPr>
          <p:nvPr>
            <p:ph type="body" sz="quarter" idx="31"/>
          </p:nvPr>
        </p:nvSpPr>
        <p:spPr>
          <a:xfrm>
            <a:off x="238125" y="3187700"/>
            <a:ext cx="7480897" cy="298450"/>
          </a:xfrm>
          <a:prstGeom prst="rect">
            <a:avLst/>
          </a:prstGeom>
        </p:spPr>
        <p:txBody>
          <a:bodyPr/>
          <a:lstStyle>
            <a:lvl1pPr>
              <a:defRPr lang="en-US" sz="1400" dirty="0" smtClean="0"/>
            </a:lvl1pPr>
          </a:lstStyle>
          <a:p>
            <a:pPr lvl="0"/>
            <a:r>
              <a:rPr lang="en-US" dirty="0" smtClean="0"/>
              <a:t>Click to edit Master text styles</a:t>
            </a:r>
          </a:p>
        </p:txBody>
      </p:sp>
      <p:sp>
        <p:nvSpPr>
          <p:cNvPr id="54" name="Text Placeholder 3"/>
          <p:cNvSpPr>
            <a:spLocks noGrp="1"/>
          </p:cNvSpPr>
          <p:nvPr>
            <p:ph type="body" sz="quarter" idx="32"/>
          </p:nvPr>
        </p:nvSpPr>
        <p:spPr>
          <a:xfrm>
            <a:off x="1133475" y="1273175"/>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5" name="Text Placeholder 3"/>
          <p:cNvSpPr>
            <a:spLocks noGrp="1"/>
          </p:cNvSpPr>
          <p:nvPr>
            <p:ph type="body" sz="quarter" idx="34"/>
          </p:nvPr>
        </p:nvSpPr>
        <p:spPr>
          <a:xfrm>
            <a:off x="1130943" y="2695307"/>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6" name="Text Placeholder 3"/>
          <p:cNvSpPr>
            <a:spLocks noGrp="1"/>
          </p:cNvSpPr>
          <p:nvPr>
            <p:ph type="body" sz="quarter" idx="35"/>
          </p:nvPr>
        </p:nvSpPr>
        <p:spPr>
          <a:xfrm>
            <a:off x="1129263" y="1747219"/>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7" name="Text Placeholder 3"/>
          <p:cNvSpPr>
            <a:spLocks noGrp="1"/>
          </p:cNvSpPr>
          <p:nvPr>
            <p:ph type="body" sz="quarter" idx="36"/>
          </p:nvPr>
        </p:nvSpPr>
        <p:spPr>
          <a:xfrm>
            <a:off x="1130103" y="2221263"/>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30" name="Slide Number Placeholder 5"/>
          <p:cNvSpPr>
            <a:spLocks noGrp="1"/>
          </p:cNvSpPr>
          <p:nvPr>
            <p:ph type="sldNum" sz="quarter" idx="37"/>
          </p:nvPr>
        </p:nvSpPr>
        <p:spPr/>
        <p:txBody>
          <a:bodyPr/>
          <a:lstStyle>
            <a:lvl1pPr>
              <a:defRPr/>
            </a:lvl1pPr>
          </a:lstStyle>
          <a:p>
            <a:fld id="{316BF6FD-5031-4C64-92AD-64E56256F9E8}" type="slidenum">
              <a:rPr lang="en-US" altLang="en-US"/>
              <a:pPr/>
              <a:t>‹#›</a:t>
            </a:fld>
            <a:endParaRPr lang="en-US" altLang="en-US"/>
          </a:p>
        </p:txBody>
      </p:sp>
    </p:spTree>
    <p:extLst>
      <p:ext uri="{BB962C8B-B14F-4D97-AF65-F5344CB8AC3E}">
        <p14:creationId xmlns:p14="http://schemas.microsoft.com/office/powerpoint/2010/main" val="4232662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Quiz Answer">
    <p:spTree>
      <p:nvGrpSpPr>
        <p:cNvPr id="1" name=""/>
        <p:cNvGrpSpPr/>
        <p:nvPr/>
      </p:nvGrpSpPr>
      <p:grpSpPr>
        <a:xfrm>
          <a:off x="0" y="0"/>
          <a:ext cx="0" cy="0"/>
          <a:chOff x="0" y="0"/>
          <a:chExt cx="0" cy="0"/>
        </a:xfrm>
      </p:grpSpPr>
      <p:sp>
        <p:nvSpPr>
          <p:cNvPr id="9" name="Rectangle 31"/>
          <p:cNvSpPr>
            <a:spLocks noChangeArrowheads="1"/>
          </p:cNvSpPr>
          <p:nvPr userDrawn="1"/>
        </p:nvSpPr>
        <p:spPr bwMode="auto">
          <a:xfrm>
            <a:off x="238125" y="363538"/>
            <a:ext cx="827088" cy="808037"/>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0" name="Rectangle 51"/>
          <p:cNvSpPr>
            <a:spLocks noChangeArrowheads="1"/>
          </p:cNvSpPr>
          <p:nvPr userDrawn="1"/>
        </p:nvSpPr>
        <p:spPr bwMode="auto">
          <a:xfrm>
            <a:off x="238125" y="363538"/>
            <a:ext cx="7480300" cy="808037"/>
          </a:xfrm>
          <a:prstGeom prst="rect">
            <a:avLst/>
          </a:prstGeom>
          <a:noFill/>
          <a:ln w="12700" algn="ctr">
            <a:solidFill>
              <a:srgbClr val="C55A11"/>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nchor="ctr"/>
          <a:lstStyle/>
          <a:p>
            <a:pPr algn="ctr" defTabSz="585399" fontAlgn="auto">
              <a:spcBef>
                <a:spcPts val="0"/>
              </a:spcBef>
              <a:spcAft>
                <a:spcPts val="0"/>
              </a:spcAft>
              <a:defRPr/>
            </a:pPr>
            <a:endParaRPr lang="en-US" sz="1200" dirty="0">
              <a:latin typeface="+mn-lt"/>
              <a:cs typeface="+mn-cs"/>
            </a:endParaRPr>
          </a:p>
        </p:txBody>
      </p:sp>
      <p:sp>
        <p:nvSpPr>
          <p:cNvPr id="11" name="Rectangle 18"/>
          <p:cNvSpPr>
            <a:spLocks noChangeArrowheads="1"/>
          </p:cNvSpPr>
          <p:nvPr userDrawn="1"/>
        </p:nvSpPr>
        <p:spPr bwMode="auto">
          <a:xfrm>
            <a:off x="0" y="-11113"/>
            <a:ext cx="712788"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19"/>
          <p:cNvSpPr>
            <a:spLocks noChangeArrowheads="1"/>
          </p:cNvSpPr>
          <p:nvPr userDrawn="1"/>
        </p:nvSpPr>
        <p:spPr bwMode="auto">
          <a:xfrm>
            <a:off x="711200" y="-11113"/>
            <a:ext cx="3455988" cy="3159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20"/>
          <p:cNvSpPr>
            <a:spLocks noChangeArrowheads="1"/>
          </p:cNvSpPr>
          <p:nvPr userDrawn="1"/>
        </p:nvSpPr>
        <p:spPr bwMode="auto">
          <a:xfrm>
            <a:off x="4167188" y="-11113"/>
            <a:ext cx="682625" cy="315913"/>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21"/>
          <p:cNvSpPr>
            <a:spLocks noChangeArrowheads="1"/>
          </p:cNvSpPr>
          <p:nvPr userDrawn="1"/>
        </p:nvSpPr>
        <p:spPr bwMode="auto">
          <a:xfrm>
            <a:off x="4849813" y="-11113"/>
            <a:ext cx="228600"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ectangle 22"/>
          <p:cNvSpPr>
            <a:spLocks noChangeArrowheads="1"/>
          </p:cNvSpPr>
          <p:nvPr userDrawn="1"/>
        </p:nvSpPr>
        <p:spPr bwMode="auto">
          <a:xfrm>
            <a:off x="5078413" y="-11113"/>
            <a:ext cx="82550" cy="31591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6" name="Rectangle 23"/>
          <p:cNvSpPr>
            <a:spLocks noChangeArrowheads="1"/>
          </p:cNvSpPr>
          <p:nvPr userDrawn="1"/>
        </p:nvSpPr>
        <p:spPr bwMode="auto">
          <a:xfrm>
            <a:off x="5160963" y="-11113"/>
            <a:ext cx="811212" cy="315913"/>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7" name="Rectangle 24"/>
          <p:cNvSpPr>
            <a:spLocks noChangeArrowheads="1"/>
          </p:cNvSpPr>
          <p:nvPr userDrawn="1"/>
        </p:nvSpPr>
        <p:spPr bwMode="auto">
          <a:xfrm>
            <a:off x="5972175" y="-11113"/>
            <a:ext cx="1936750" cy="315913"/>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cxnSp>
        <p:nvCxnSpPr>
          <p:cNvPr id="18" name="Straight Connector 46"/>
          <p:cNvCxnSpPr/>
          <p:nvPr userDrawn="1"/>
        </p:nvCxnSpPr>
        <p:spPr>
          <a:xfrm>
            <a:off x="1065213" y="363538"/>
            <a:ext cx="0" cy="80803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9" name="TextBox 42"/>
          <p:cNvSpPr txBox="1">
            <a:spLocks noChangeArrowheads="1"/>
          </p:cNvSpPr>
          <p:nvPr userDrawn="1"/>
        </p:nvSpPr>
        <p:spPr bwMode="auto">
          <a:xfrm>
            <a:off x="249238" y="5826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spAutoFit/>
          </a:bodyPr>
          <a:lstStyle/>
          <a:p>
            <a:pPr algn="ctr" defTabSz="585399" fontAlgn="auto">
              <a:spcBef>
                <a:spcPts val="0"/>
              </a:spcBef>
              <a:spcAft>
                <a:spcPts val="0"/>
              </a:spcAft>
              <a:defRPr/>
            </a:pPr>
            <a:r>
              <a:rPr lang="en-US" sz="900" dirty="0">
                <a:latin typeface="+mn-lt"/>
                <a:cs typeface="+mn-cs"/>
              </a:rPr>
              <a:t>KNOWLEDGE CHECK</a:t>
            </a:r>
            <a:endParaRPr lang="en-US" sz="900" dirty="0">
              <a:latin typeface="+mn-lt"/>
              <a:cs typeface="+mn-cs"/>
            </a:endParaRPr>
          </a:p>
        </p:txBody>
      </p:sp>
      <p:sp>
        <p:nvSpPr>
          <p:cNvPr id="20" name="Rectangle 30"/>
          <p:cNvSpPr>
            <a:spLocks noChangeArrowheads="1"/>
          </p:cNvSpPr>
          <p:nvPr userDrawn="1"/>
        </p:nvSpPr>
        <p:spPr bwMode="auto">
          <a:xfrm>
            <a:off x="238125" y="3486150"/>
            <a:ext cx="6848475" cy="627063"/>
          </a:xfrm>
          <a:prstGeom prst="rect">
            <a:avLst/>
          </a:prstGeom>
          <a:solidFill>
            <a:schemeClr val="bg1"/>
          </a:solidFill>
          <a:ln w="12700" algn="ctr">
            <a:solidFill>
              <a:srgbClr val="29AAE2"/>
            </a:solidFill>
            <a:miter lim="800000"/>
            <a:headEnd/>
            <a:tailEnd/>
          </a:ln>
        </p:spPr>
        <p:txBody>
          <a:bodyPr lIns="91434" tIns="45717" rIns="91434" bIns="45717" anchor="ctr"/>
          <a:lstStyle/>
          <a:p>
            <a:pPr algn="ctr" defTabSz="585399" fontAlgn="auto">
              <a:spcBef>
                <a:spcPts val="0"/>
              </a:spcBef>
              <a:spcAft>
                <a:spcPts val="0"/>
              </a:spcAft>
              <a:defRPr/>
            </a:pPr>
            <a:endParaRPr lang="en-US" sz="1400" dirty="0">
              <a:solidFill>
                <a:schemeClr val="lt1"/>
              </a:solidFill>
              <a:latin typeface="+mn-lt"/>
              <a:cs typeface="+mn-cs"/>
            </a:endParaRPr>
          </a:p>
        </p:txBody>
      </p:sp>
      <p:sp>
        <p:nvSpPr>
          <p:cNvPr id="21" name="Rectangle 34"/>
          <p:cNvSpPr>
            <a:spLocks noChangeArrowheads="1"/>
          </p:cNvSpPr>
          <p:nvPr userDrawn="1"/>
        </p:nvSpPr>
        <p:spPr bwMode="auto">
          <a:xfrm>
            <a:off x="7186613" y="3581400"/>
            <a:ext cx="463550" cy="434975"/>
          </a:xfrm>
          <a:prstGeom prst="rect">
            <a:avLst/>
          </a:prstGeom>
          <a:solidFill>
            <a:schemeClr val="bg1"/>
          </a:solidFill>
          <a:ln w="12700" algn="ctr">
            <a:solidFill>
              <a:srgbClr val="F0573A"/>
            </a:solidFill>
            <a:miter lim="800000"/>
            <a:headEnd/>
            <a:tailEnd/>
          </a:ln>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22" name="Picture 36"/>
          <p:cNvPicPr>
            <a:picLocks noChangeAspect="1"/>
          </p:cNvPicPr>
          <p:nvPr userDrawn="1"/>
        </p:nvPicPr>
        <p:blipFill>
          <a:blip r:embed="rId2">
            <a:extLst>
              <a:ext uri="{28A0092B-C50C-407E-A947-70E740481C1C}">
                <a14:useLocalDpi xmlns:a14="http://schemas.microsoft.com/office/drawing/2010/main" val="0"/>
              </a:ext>
            </a:extLst>
          </a:blip>
          <a:srcRect r="57501"/>
          <a:stretch>
            <a:fillRect/>
          </a:stretch>
        </p:blipFill>
        <p:spPr bwMode="auto">
          <a:xfrm>
            <a:off x="7237413" y="3603625"/>
            <a:ext cx="346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7"/>
          <p:cNvSpPr>
            <a:spLocks noChangeArrowheads="1"/>
          </p:cNvSpPr>
          <p:nvPr userDrawn="1"/>
        </p:nvSpPr>
        <p:spPr bwMode="auto">
          <a:xfrm>
            <a:off x="238125" y="3187700"/>
            <a:ext cx="7480300" cy="298450"/>
          </a:xfrm>
          <a:prstGeom prst="rect">
            <a:avLst/>
          </a:prstGeom>
          <a:solidFill>
            <a:srgbClr val="61B4DF">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24" name="TextBox 47"/>
          <p:cNvSpPr txBox="1">
            <a:spLocks noChangeArrowheads="1"/>
          </p:cNvSpPr>
          <p:nvPr userDrawn="1"/>
        </p:nvSpPr>
        <p:spPr bwMode="auto">
          <a:xfrm>
            <a:off x="809625" y="1327150"/>
            <a:ext cx="3238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a.</a:t>
            </a:r>
            <a:endParaRPr lang="en-US" sz="1400" dirty="0">
              <a:latin typeface="+mn-lt"/>
              <a:cs typeface="+mn-cs"/>
            </a:endParaRPr>
          </a:p>
        </p:txBody>
      </p:sp>
      <p:sp>
        <p:nvSpPr>
          <p:cNvPr id="25" name="TextBox 49"/>
          <p:cNvSpPr txBox="1">
            <a:spLocks noChangeArrowheads="1"/>
          </p:cNvSpPr>
          <p:nvPr userDrawn="1"/>
        </p:nvSpPr>
        <p:spPr bwMode="auto">
          <a:xfrm>
            <a:off x="809625" y="1800225"/>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defTabSz="585399" fontAlgn="auto">
              <a:spcBef>
                <a:spcPts val="0"/>
              </a:spcBef>
              <a:spcAft>
                <a:spcPts val="0"/>
              </a:spcAft>
              <a:defRPr/>
            </a:pPr>
            <a:r>
              <a:rPr lang="en-US" sz="1400" dirty="0">
                <a:latin typeface="+mn-lt"/>
                <a:cs typeface="+mn-cs"/>
              </a:rPr>
              <a:t>b.</a:t>
            </a:r>
            <a:endParaRPr lang="en-US" sz="1400" dirty="0">
              <a:latin typeface="+mn-lt"/>
              <a:cs typeface="+mn-cs"/>
            </a:endParaRPr>
          </a:p>
        </p:txBody>
      </p:sp>
      <p:sp>
        <p:nvSpPr>
          <p:cNvPr id="26" name="TextBox 55"/>
          <p:cNvSpPr txBox="1">
            <a:spLocks noChangeArrowheads="1"/>
          </p:cNvSpPr>
          <p:nvPr userDrawn="1"/>
        </p:nvSpPr>
        <p:spPr bwMode="auto">
          <a:xfrm>
            <a:off x="809625" y="2274888"/>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c.</a:t>
            </a:r>
            <a:endParaRPr lang="en-US" sz="1400" dirty="0">
              <a:latin typeface="+mn-lt"/>
              <a:cs typeface="+mn-cs"/>
            </a:endParaRPr>
          </a:p>
        </p:txBody>
      </p:sp>
      <p:sp>
        <p:nvSpPr>
          <p:cNvPr id="27" name="TextBox 56"/>
          <p:cNvSpPr txBox="1">
            <a:spLocks noChangeArrowheads="1"/>
          </p:cNvSpPr>
          <p:nvPr userDrawn="1"/>
        </p:nvSpPr>
        <p:spPr bwMode="auto">
          <a:xfrm>
            <a:off x="809625" y="2747963"/>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d.</a:t>
            </a:r>
            <a:endParaRPr lang="en-US" sz="1400" dirty="0">
              <a:latin typeface="+mn-lt"/>
              <a:cs typeface="+mn-cs"/>
            </a:endParaRPr>
          </a:p>
        </p:txBody>
      </p:sp>
      <p:pic>
        <p:nvPicPr>
          <p:cNvPr id="28" name="Picture 6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50050" y="1720850"/>
            <a:ext cx="95726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51638" y="-15875"/>
            <a:ext cx="984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Placeholder 12"/>
          <p:cNvSpPr>
            <a:spLocks noGrp="1"/>
          </p:cNvSpPr>
          <p:nvPr>
            <p:ph type="body" sz="quarter" idx="15"/>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45" name="Text Placeholder 6"/>
          <p:cNvSpPr>
            <a:spLocks noGrp="1"/>
          </p:cNvSpPr>
          <p:nvPr>
            <p:ph type="body" sz="quarter" idx="26"/>
          </p:nvPr>
        </p:nvSpPr>
        <p:spPr>
          <a:xfrm>
            <a:off x="238125" y="3486758"/>
            <a:ext cx="6848475" cy="625475"/>
          </a:xfrm>
          <a:prstGeom prst="rect">
            <a:avLst/>
          </a:prstGeom>
        </p:spPr>
        <p:txBody>
          <a:bodyPr/>
          <a:lstStyle>
            <a:lvl1pPr marL="0" indent="0">
              <a:buNone/>
              <a:defRPr sz="1400"/>
            </a:lvl1pPr>
          </a:lstStyle>
          <a:p>
            <a:pPr lvl="0"/>
            <a:r>
              <a:rPr lang="en-US" dirty="0" smtClean="0"/>
              <a:t>Click to edit Master text styles</a:t>
            </a:r>
          </a:p>
        </p:txBody>
      </p:sp>
      <p:sp>
        <p:nvSpPr>
          <p:cNvPr id="46" name="Text Placeholder 2"/>
          <p:cNvSpPr>
            <a:spLocks noGrp="1"/>
          </p:cNvSpPr>
          <p:nvPr>
            <p:ph type="body" sz="quarter" idx="31"/>
          </p:nvPr>
        </p:nvSpPr>
        <p:spPr>
          <a:xfrm>
            <a:off x="238125" y="3187700"/>
            <a:ext cx="7480897" cy="298450"/>
          </a:xfrm>
          <a:prstGeom prst="rect">
            <a:avLst/>
          </a:prstGeom>
        </p:spPr>
        <p:txBody>
          <a:bodyPr/>
          <a:lstStyle>
            <a:lvl1pPr>
              <a:defRPr lang="en-US" sz="1400" dirty="0" smtClean="0"/>
            </a:lvl1pPr>
          </a:lstStyle>
          <a:p>
            <a:pPr lvl="0"/>
            <a:r>
              <a:rPr lang="en-US" dirty="0" smtClean="0"/>
              <a:t>Click to edit Master text styles</a:t>
            </a:r>
          </a:p>
        </p:txBody>
      </p:sp>
      <p:sp>
        <p:nvSpPr>
          <p:cNvPr id="58" name="Text Placeholder 3"/>
          <p:cNvSpPr>
            <a:spLocks noGrp="1"/>
          </p:cNvSpPr>
          <p:nvPr>
            <p:ph type="body" sz="quarter" idx="32"/>
          </p:nvPr>
        </p:nvSpPr>
        <p:spPr>
          <a:xfrm>
            <a:off x="1133475" y="1273175"/>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9" name="Text Placeholder 3"/>
          <p:cNvSpPr>
            <a:spLocks noGrp="1"/>
          </p:cNvSpPr>
          <p:nvPr>
            <p:ph type="body" sz="quarter" idx="34"/>
          </p:nvPr>
        </p:nvSpPr>
        <p:spPr>
          <a:xfrm>
            <a:off x="1130943" y="2695307"/>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60" name="Text Placeholder 3"/>
          <p:cNvSpPr>
            <a:spLocks noGrp="1"/>
          </p:cNvSpPr>
          <p:nvPr>
            <p:ph type="body" sz="quarter" idx="35"/>
          </p:nvPr>
        </p:nvSpPr>
        <p:spPr>
          <a:xfrm>
            <a:off x="1129263" y="1747219"/>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61" name="Text Placeholder 3"/>
          <p:cNvSpPr>
            <a:spLocks noGrp="1"/>
          </p:cNvSpPr>
          <p:nvPr>
            <p:ph type="body" sz="quarter" idx="36"/>
          </p:nvPr>
        </p:nvSpPr>
        <p:spPr>
          <a:xfrm>
            <a:off x="1130103" y="2221263"/>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30" name="Slide Number Placeholder 5"/>
          <p:cNvSpPr>
            <a:spLocks noGrp="1"/>
          </p:cNvSpPr>
          <p:nvPr>
            <p:ph type="sldNum" sz="quarter" idx="37"/>
          </p:nvPr>
        </p:nvSpPr>
        <p:spPr/>
        <p:txBody>
          <a:bodyPr/>
          <a:lstStyle>
            <a:lvl1pPr>
              <a:defRPr/>
            </a:lvl1pPr>
          </a:lstStyle>
          <a:p>
            <a:fld id="{02BCE48E-2E6A-4DC7-BE8B-316C835CB273}" type="slidenum">
              <a:rPr lang="en-US" altLang="en-US"/>
              <a:pPr/>
              <a:t>‹#›</a:t>
            </a:fld>
            <a:endParaRPr lang="en-US" altLang="en-US"/>
          </a:p>
        </p:txBody>
      </p:sp>
    </p:spTree>
    <p:extLst>
      <p:ext uri="{BB962C8B-B14F-4D97-AF65-F5344CB8AC3E}">
        <p14:creationId xmlns:p14="http://schemas.microsoft.com/office/powerpoint/2010/main" val="2279207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Splash screen 2 line option">
    <p:spTree>
      <p:nvGrpSpPr>
        <p:cNvPr id="1" name=""/>
        <p:cNvGrpSpPr/>
        <p:nvPr/>
      </p:nvGrpSpPr>
      <p:grpSpPr>
        <a:xfrm>
          <a:off x="0" y="0"/>
          <a:ext cx="0" cy="0"/>
          <a:chOff x="0" y="0"/>
          <a:chExt cx="0" cy="0"/>
        </a:xfrm>
      </p:grpSpPr>
      <p:sp>
        <p:nvSpPr>
          <p:cNvPr id="8" name="Rectangle 12"/>
          <p:cNvSpPr>
            <a:spLocks noChangeArrowheads="1"/>
          </p:cNvSpPr>
          <p:nvPr userDrawn="1"/>
        </p:nvSpPr>
        <p:spPr bwMode="auto">
          <a:xfrm>
            <a:off x="0" y="-11113"/>
            <a:ext cx="712788"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9" name="Rectangle 13"/>
          <p:cNvSpPr>
            <a:spLocks noChangeArrowheads="1"/>
          </p:cNvSpPr>
          <p:nvPr userDrawn="1"/>
        </p:nvSpPr>
        <p:spPr bwMode="auto">
          <a:xfrm>
            <a:off x="711200" y="-11113"/>
            <a:ext cx="3455988" cy="3159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0" name="Rectangle 14"/>
          <p:cNvSpPr>
            <a:spLocks noChangeArrowheads="1"/>
          </p:cNvSpPr>
          <p:nvPr userDrawn="1"/>
        </p:nvSpPr>
        <p:spPr bwMode="auto">
          <a:xfrm>
            <a:off x="4167188" y="-11113"/>
            <a:ext cx="682625" cy="315913"/>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1" name="Rectangle 15"/>
          <p:cNvSpPr>
            <a:spLocks noChangeArrowheads="1"/>
          </p:cNvSpPr>
          <p:nvPr userDrawn="1"/>
        </p:nvSpPr>
        <p:spPr bwMode="auto">
          <a:xfrm>
            <a:off x="4849813" y="-11113"/>
            <a:ext cx="228600"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16"/>
          <p:cNvSpPr>
            <a:spLocks noChangeArrowheads="1"/>
          </p:cNvSpPr>
          <p:nvPr userDrawn="1"/>
        </p:nvSpPr>
        <p:spPr bwMode="auto">
          <a:xfrm>
            <a:off x="5078413" y="-11113"/>
            <a:ext cx="82550" cy="31591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18"/>
          <p:cNvSpPr>
            <a:spLocks noChangeArrowheads="1"/>
          </p:cNvSpPr>
          <p:nvPr userDrawn="1"/>
        </p:nvSpPr>
        <p:spPr bwMode="auto">
          <a:xfrm>
            <a:off x="5160963" y="-11113"/>
            <a:ext cx="811212" cy="315913"/>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20"/>
          <p:cNvSpPr>
            <a:spLocks noChangeArrowheads="1"/>
          </p:cNvSpPr>
          <p:nvPr userDrawn="1"/>
        </p:nvSpPr>
        <p:spPr bwMode="auto">
          <a:xfrm>
            <a:off x="5972175" y="-11113"/>
            <a:ext cx="1936750" cy="315913"/>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ectangle 27"/>
          <p:cNvSpPr>
            <a:spLocks noChangeArrowheads="1"/>
          </p:cNvSpPr>
          <p:nvPr userDrawn="1"/>
        </p:nvSpPr>
        <p:spPr bwMode="auto">
          <a:xfrm>
            <a:off x="238125" y="363538"/>
            <a:ext cx="827088" cy="808037"/>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6" name="Rectangle 31"/>
          <p:cNvSpPr>
            <a:spLocks noChangeArrowheads="1"/>
          </p:cNvSpPr>
          <p:nvPr userDrawn="1"/>
        </p:nvSpPr>
        <p:spPr bwMode="auto">
          <a:xfrm>
            <a:off x="238125" y="363538"/>
            <a:ext cx="7480300" cy="808037"/>
          </a:xfrm>
          <a:prstGeom prst="rect">
            <a:avLst/>
          </a:prstGeom>
          <a:noFill/>
          <a:ln w="12700" algn="ctr">
            <a:solidFill>
              <a:srgbClr val="C55A11"/>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nchor="ctr"/>
          <a:lstStyle/>
          <a:p>
            <a:pPr algn="ctr" defTabSz="585399" fontAlgn="auto">
              <a:spcBef>
                <a:spcPts val="0"/>
              </a:spcBef>
              <a:spcAft>
                <a:spcPts val="0"/>
              </a:spcAft>
              <a:defRPr/>
            </a:pPr>
            <a:endParaRPr lang="en-US" sz="1200" dirty="0">
              <a:latin typeface="+mn-lt"/>
              <a:cs typeface="+mn-cs"/>
            </a:endParaRPr>
          </a:p>
        </p:txBody>
      </p:sp>
      <p:cxnSp>
        <p:nvCxnSpPr>
          <p:cNvPr id="17" name="Straight Connector 33"/>
          <p:cNvCxnSpPr/>
          <p:nvPr userDrawn="1"/>
        </p:nvCxnSpPr>
        <p:spPr>
          <a:xfrm>
            <a:off x="1065213" y="363538"/>
            <a:ext cx="0" cy="80803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8" name="TextBox 48"/>
          <p:cNvSpPr txBox="1">
            <a:spLocks noChangeArrowheads="1"/>
          </p:cNvSpPr>
          <p:nvPr userDrawn="1"/>
        </p:nvSpPr>
        <p:spPr bwMode="auto">
          <a:xfrm>
            <a:off x="238125" y="430213"/>
            <a:ext cx="827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spAutoFit/>
          </a:bodyPr>
          <a:lstStyle/>
          <a:p>
            <a:pPr algn="ctr" defTabSz="585399" fontAlgn="auto">
              <a:spcBef>
                <a:spcPts val="0"/>
              </a:spcBef>
              <a:spcAft>
                <a:spcPts val="0"/>
              </a:spcAft>
              <a:defRPr/>
            </a:pPr>
            <a:r>
              <a:rPr lang="en-US" sz="1600" dirty="0">
                <a:latin typeface="+mn-lt"/>
                <a:cs typeface="+mn-cs"/>
              </a:rPr>
              <a:t>QUIZ</a:t>
            </a:r>
            <a:endParaRPr lang="en-US" sz="1600" dirty="0">
              <a:latin typeface="+mn-lt"/>
              <a:cs typeface="+mn-cs"/>
            </a:endParaRPr>
          </a:p>
        </p:txBody>
      </p:sp>
      <p:graphicFrame>
        <p:nvGraphicFramePr>
          <p:cNvPr id="19" name="Object 1"/>
          <p:cNvGraphicFramePr>
            <a:graphicFrameLocks noChangeAspect="1"/>
          </p:cNvGraphicFramePr>
          <p:nvPr/>
        </p:nvGraphicFramePr>
        <p:xfrm>
          <a:off x="6715125" y="1603375"/>
          <a:ext cx="1003300" cy="968375"/>
        </p:xfrm>
        <a:graphic>
          <a:graphicData uri="http://schemas.openxmlformats.org/presentationml/2006/ole">
            <mc:AlternateContent xmlns:mc="http://schemas.openxmlformats.org/markup-compatibility/2006">
              <mc:Choice xmlns:v="urn:schemas-microsoft-com:vml" Requires="v">
                <p:oleObj spid="_x0000_s196610" name="Image" r:id="rId3" imgW="2539683" imgH="2450794" progId="">
                  <p:embed/>
                </p:oleObj>
              </mc:Choice>
              <mc:Fallback>
                <p:oleObj name="Image" r:id="rId3" imgW="2539683" imgH="24507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1603375"/>
                        <a:ext cx="10033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Box 45"/>
          <p:cNvSpPr txBox="1">
            <a:spLocks noChangeArrowheads="1"/>
          </p:cNvSpPr>
          <p:nvPr userDrawn="1"/>
        </p:nvSpPr>
        <p:spPr bwMode="auto">
          <a:xfrm>
            <a:off x="809625" y="1327150"/>
            <a:ext cx="3238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a.</a:t>
            </a:r>
            <a:endParaRPr lang="en-US" sz="1400" dirty="0">
              <a:latin typeface="+mn-lt"/>
              <a:cs typeface="+mn-cs"/>
            </a:endParaRPr>
          </a:p>
        </p:txBody>
      </p:sp>
      <p:sp>
        <p:nvSpPr>
          <p:cNvPr id="21" name="TextBox 46"/>
          <p:cNvSpPr txBox="1">
            <a:spLocks noChangeArrowheads="1"/>
          </p:cNvSpPr>
          <p:nvPr userDrawn="1"/>
        </p:nvSpPr>
        <p:spPr bwMode="auto">
          <a:xfrm>
            <a:off x="809625" y="1800225"/>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defTabSz="585399" fontAlgn="auto">
              <a:spcBef>
                <a:spcPts val="0"/>
              </a:spcBef>
              <a:spcAft>
                <a:spcPts val="0"/>
              </a:spcAft>
              <a:defRPr/>
            </a:pPr>
            <a:r>
              <a:rPr lang="en-US" sz="1400" dirty="0">
                <a:latin typeface="+mn-lt"/>
                <a:cs typeface="+mn-cs"/>
              </a:rPr>
              <a:t>b.</a:t>
            </a:r>
            <a:endParaRPr lang="en-US" sz="1400" dirty="0">
              <a:latin typeface="+mn-lt"/>
              <a:cs typeface="+mn-cs"/>
            </a:endParaRPr>
          </a:p>
        </p:txBody>
      </p:sp>
      <p:sp>
        <p:nvSpPr>
          <p:cNvPr id="22" name="TextBox 49"/>
          <p:cNvSpPr txBox="1">
            <a:spLocks noChangeArrowheads="1"/>
          </p:cNvSpPr>
          <p:nvPr userDrawn="1"/>
        </p:nvSpPr>
        <p:spPr bwMode="auto">
          <a:xfrm>
            <a:off x="809625" y="2274888"/>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c.</a:t>
            </a:r>
            <a:endParaRPr lang="en-US" sz="1400" dirty="0">
              <a:latin typeface="+mn-lt"/>
              <a:cs typeface="+mn-cs"/>
            </a:endParaRPr>
          </a:p>
        </p:txBody>
      </p:sp>
      <p:sp>
        <p:nvSpPr>
          <p:cNvPr id="23" name="TextBox 50"/>
          <p:cNvSpPr txBox="1">
            <a:spLocks noChangeArrowheads="1"/>
          </p:cNvSpPr>
          <p:nvPr userDrawn="1"/>
        </p:nvSpPr>
        <p:spPr bwMode="auto">
          <a:xfrm>
            <a:off x="809625" y="2747963"/>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d.</a:t>
            </a:r>
            <a:endParaRPr lang="en-US" sz="1400" dirty="0">
              <a:latin typeface="+mn-lt"/>
              <a:cs typeface="+mn-cs"/>
            </a:endParaRPr>
          </a:p>
        </p:txBody>
      </p:sp>
      <p:pic>
        <p:nvPicPr>
          <p:cNvPr id="24" name="Picture 24"/>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751638" y="-15875"/>
            <a:ext cx="984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Placeholder 12"/>
          <p:cNvSpPr>
            <a:spLocks noGrp="1"/>
          </p:cNvSpPr>
          <p:nvPr>
            <p:ph type="body" sz="quarter" idx="15"/>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48" name="Text Placeholder 9"/>
          <p:cNvSpPr>
            <a:spLocks noGrp="1"/>
          </p:cNvSpPr>
          <p:nvPr>
            <p:ph type="body" sz="quarter" idx="27"/>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Click to edit Master text styles</a:t>
            </a:r>
          </a:p>
        </p:txBody>
      </p:sp>
      <p:sp>
        <p:nvSpPr>
          <p:cNvPr id="52" name="Text Placeholder 3"/>
          <p:cNvSpPr>
            <a:spLocks noGrp="1"/>
          </p:cNvSpPr>
          <p:nvPr>
            <p:ph type="body" sz="quarter" idx="31"/>
          </p:nvPr>
        </p:nvSpPr>
        <p:spPr>
          <a:xfrm>
            <a:off x="1133475" y="1273175"/>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3" name="Text Placeholder 3"/>
          <p:cNvSpPr>
            <a:spLocks noGrp="1"/>
          </p:cNvSpPr>
          <p:nvPr>
            <p:ph type="body" sz="quarter" idx="34"/>
          </p:nvPr>
        </p:nvSpPr>
        <p:spPr>
          <a:xfrm>
            <a:off x="1130943" y="2695307"/>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4" name="Text Placeholder 3"/>
          <p:cNvSpPr>
            <a:spLocks noGrp="1"/>
          </p:cNvSpPr>
          <p:nvPr>
            <p:ph type="body" sz="quarter" idx="35"/>
          </p:nvPr>
        </p:nvSpPr>
        <p:spPr>
          <a:xfrm>
            <a:off x="1129263" y="1747219"/>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5" name="Text Placeholder 3"/>
          <p:cNvSpPr>
            <a:spLocks noGrp="1"/>
          </p:cNvSpPr>
          <p:nvPr>
            <p:ph type="body" sz="quarter" idx="36"/>
          </p:nvPr>
        </p:nvSpPr>
        <p:spPr>
          <a:xfrm>
            <a:off x="1130103" y="2221263"/>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25" name="Slide Number Placeholder 5"/>
          <p:cNvSpPr>
            <a:spLocks noGrp="1"/>
          </p:cNvSpPr>
          <p:nvPr>
            <p:ph type="sldNum" sz="quarter" idx="37"/>
          </p:nvPr>
        </p:nvSpPr>
        <p:spPr/>
        <p:txBody>
          <a:bodyPr/>
          <a:lstStyle>
            <a:lvl1pPr>
              <a:defRPr/>
            </a:lvl1pPr>
          </a:lstStyle>
          <a:p>
            <a:fld id="{02D623C7-CC5A-4BCD-B8ED-C66CDD9C2849}" type="slidenum">
              <a:rPr lang="en-US" altLang="en-US"/>
              <a:pPr/>
              <a:t>‹#›</a:t>
            </a:fld>
            <a:endParaRPr lang="en-US" altLang="en-US"/>
          </a:p>
        </p:txBody>
      </p:sp>
    </p:spTree>
    <p:extLst>
      <p:ext uri="{BB962C8B-B14F-4D97-AF65-F5344CB8AC3E}">
        <p14:creationId xmlns:p14="http://schemas.microsoft.com/office/powerpoint/2010/main" val="2705381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Splash screen 2 line option">
    <p:spTree>
      <p:nvGrpSpPr>
        <p:cNvPr id="1" name=""/>
        <p:cNvGrpSpPr/>
        <p:nvPr/>
      </p:nvGrpSpPr>
      <p:grpSpPr>
        <a:xfrm>
          <a:off x="0" y="0"/>
          <a:ext cx="0" cy="0"/>
          <a:chOff x="0" y="0"/>
          <a:chExt cx="0" cy="0"/>
        </a:xfrm>
      </p:grpSpPr>
      <p:sp>
        <p:nvSpPr>
          <p:cNvPr id="10" name="Rectangle 33"/>
          <p:cNvSpPr>
            <a:spLocks noChangeArrowheads="1"/>
          </p:cNvSpPr>
          <p:nvPr userDrawn="1"/>
        </p:nvSpPr>
        <p:spPr bwMode="auto">
          <a:xfrm>
            <a:off x="238125" y="3187700"/>
            <a:ext cx="7480300" cy="298450"/>
          </a:xfrm>
          <a:prstGeom prst="rect">
            <a:avLst/>
          </a:prstGeom>
          <a:solidFill>
            <a:srgbClr val="61B4DF">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11" name="Rectangle 35"/>
          <p:cNvSpPr>
            <a:spLocks noChangeArrowheads="1"/>
          </p:cNvSpPr>
          <p:nvPr userDrawn="1"/>
        </p:nvSpPr>
        <p:spPr bwMode="auto">
          <a:xfrm>
            <a:off x="0" y="-11113"/>
            <a:ext cx="712788"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36"/>
          <p:cNvSpPr>
            <a:spLocks noChangeArrowheads="1"/>
          </p:cNvSpPr>
          <p:nvPr userDrawn="1"/>
        </p:nvSpPr>
        <p:spPr bwMode="auto">
          <a:xfrm>
            <a:off x="711200" y="-11113"/>
            <a:ext cx="3455988" cy="3159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37"/>
          <p:cNvSpPr>
            <a:spLocks noChangeArrowheads="1"/>
          </p:cNvSpPr>
          <p:nvPr userDrawn="1"/>
        </p:nvSpPr>
        <p:spPr bwMode="auto">
          <a:xfrm>
            <a:off x="4167188" y="-11113"/>
            <a:ext cx="682625" cy="315913"/>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38"/>
          <p:cNvSpPr>
            <a:spLocks noChangeArrowheads="1"/>
          </p:cNvSpPr>
          <p:nvPr userDrawn="1"/>
        </p:nvSpPr>
        <p:spPr bwMode="auto">
          <a:xfrm>
            <a:off x="4849813" y="-11113"/>
            <a:ext cx="228600"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ectangle 39"/>
          <p:cNvSpPr>
            <a:spLocks noChangeArrowheads="1"/>
          </p:cNvSpPr>
          <p:nvPr userDrawn="1"/>
        </p:nvSpPr>
        <p:spPr bwMode="auto">
          <a:xfrm>
            <a:off x="5078413" y="-11113"/>
            <a:ext cx="82550" cy="31591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6" name="Rectangle 40"/>
          <p:cNvSpPr>
            <a:spLocks noChangeArrowheads="1"/>
          </p:cNvSpPr>
          <p:nvPr userDrawn="1"/>
        </p:nvSpPr>
        <p:spPr bwMode="auto">
          <a:xfrm>
            <a:off x="5160963" y="-11113"/>
            <a:ext cx="811212" cy="315913"/>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7" name="Rectangle 41"/>
          <p:cNvSpPr>
            <a:spLocks noChangeArrowheads="1"/>
          </p:cNvSpPr>
          <p:nvPr userDrawn="1"/>
        </p:nvSpPr>
        <p:spPr bwMode="auto">
          <a:xfrm>
            <a:off x="5972175" y="-11113"/>
            <a:ext cx="1936750" cy="315913"/>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8" name="Rectangle 65"/>
          <p:cNvSpPr>
            <a:spLocks noChangeArrowheads="1"/>
          </p:cNvSpPr>
          <p:nvPr userDrawn="1"/>
        </p:nvSpPr>
        <p:spPr bwMode="auto">
          <a:xfrm>
            <a:off x="7186613" y="3584575"/>
            <a:ext cx="463550" cy="430213"/>
          </a:xfrm>
          <a:prstGeom prst="rect">
            <a:avLst/>
          </a:prstGeom>
          <a:solidFill>
            <a:schemeClr val="bg1"/>
          </a:solidFill>
          <a:ln w="12700" algn="ctr">
            <a:solidFill>
              <a:srgbClr val="039581"/>
            </a:solidFill>
            <a:miter lim="800000"/>
            <a:headEnd/>
            <a:tailEnd/>
          </a:ln>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9" name="Picture 66"/>
          <p:cNvPicPr>
            <a:picLocks noChangeAspect="1"/>
          </p:cNvPicPr>
          <p:nvPr userDrawn="1"/>
        </p:nvPicPr>
        <p:blipFill>
          <a:blip r:embed="rId3">
            <a:extLst>
              <a:ext uri="{28A0092B-C50C-407E-A947-70E740481C1C}">
                <a14:useLocalDpi xmlns:a14="http://schemas.microsoft.com/office/drawing/2010/main" val="0"/>
              </a:ext>
            </a:extLst>
          </a:blip>
          <a:srcRect l="50000"/>
          <a:stretch>
            <a:fillRect/>
          </a:stretch>
        </p:blipFill>
        <p:spPr bwMode="auto">
          <a:xfrm>
            <a:off x="7224713" y="3589338"/>
            <a:ext cx="406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68"/>
          <p:cNvSpPr>
            <a:spLocks noChangeArrowheads="1"/>
          </p:cNvSpPr>
          <p:nvPr userDrawn="1"/>
        </p:nvSpPr>
        <p:spPr bwMode="auto">
          <a:xfrm>
            <a:off x="238125" y="3486150"/>
            <a:ext cx="6848475" cy="627063"/>
          </a:xfrm>
          <a:prstGeom prst="rect">
            <a:avLst/>
          </a:prstGeom>
          <a:solidFill>
            <a:schemeClr val="bg1"/>
          </a:solidFill>
          <a:ln w="12700" algn="ctr">
            <a:solidFill>
              <a:srgbClr val="29AAE2"/>
            </a:solidFill>
            <a:miter lim="800000"/>
            <a:headEnd/>
            <a:tailEnd/>
          </a:ln>
        </p:spPr>
        <p:txBody>
          <a:bodyPr lIns="91434" tIns="45717" rIns="91434" bIns="45717" anchor="ctr"/>
          <a:lstStyle/>
          <a:p>
            <a:pPr algn="ctr" defTabSz="585399" fontAlgn="auto">
              <a:spcBef>
                <a:spcPts val="0"/>
              </a:spcBef>
              <a:spcAft>
                <a:spcPts val="0"/>
              </a:spcAft>
              <a:defRPr/>
            </a:pPr>
            <a:endParaRPr lang="en-US" sz="1400" dirty="0">
              <a:solidFill>
                <a:schemeClr val="lt1"/>
              </a:solidFill>
              <a:latin typeface="+mn-lt"/>
              <a:cs typeface="+mn-cs"/>
            </a:endParaRPr>
          </a:p>
        </p:txBody>
      </p:sp>
      <p:sp>
        <p:nvSpPr>
          <p:cNvPr id="21" name="TextBox 72"/>
          <p:cNvSpPr txBox="1">
            <a:spLocks noChangeArrowheads="1"/>
          </p:cNvSpPr>
          <p:nvPr userDrawn="1"/>
        </p:nvSpPr>
        <p:spPr bwMode="auto">
          <a:xfrm>
            <a:off x="809625" y="1327150"/>
            <a:ext cx="3238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a.</a:t>
            </a:r>
            <a:endParaRPr lang="en-US" sz="1400" dirty="0">
              <a:latin typeface="+mn-lt"/>
              <a:cs typeface="+mn-cs"/>
            </a:endParaRPr>
          </a:p>
        </p:txBody>
      </p:sp>
      <p:sp>
        <p:nvSpPr>
          <p:cNvPr id="22" name="TextBox 73"/>
          <p:cNvSpPr txBox="1">
            <a:spLocks noChangeArrowheads="1"/>
          </p:cNvSpPr>
          <p:nvPr userDrawn="1"/>
        </p:nvSpPr>
        <p:spPr bwMode="auto">
          <a:xfrm>
            <a:off x="809625" y="1800225"/>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defTabSz="585399" fontAlgn="auto">
              <a:spcBef>
                <a:spcPts val="0"/>
              </a:spcBef>
              <a:spcAft>
                <a:spcPts val="0"/>
              </a:spcAft>
              <a:defRPr/>
            </a:pPr>
            <a:r>
              <a:rPr lang="en-US" sz="1400" dirty="0">
                <a:latin typeface="+mn-lt"/>
                <a:cs typeface="+mn-cs"/>
              </a:rPr>
              <a:t>b.</a:t>
            </a:r>
            <a:endParaRPr lang="en-US" sz="1400" dirty="0">
              <a:latin typeface="+mn-lt"/>
              <a:cs typeface="+mn-cs"/>
            </a:endParaRPr>
          </a:p>
        </p:txBody>
      </p:sp>
      <p:sp>
        <p:nvSpPr>
          <p:cNvPr id="23" name="TextBox 74"/>
          <p:cNvSpPr txBox="1">
            <a:spLocks noChangeArrowheads="1"/>
          </p:cNvSpPr>
          <p:nvPr userDrawn="1"/>
        </p:nvSpPr>
        <p:spPr bwMode="auto">
          <a:xfrm>
            <a:off x="809625" y="2274888"/>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c.</a:t>
            </a:r>
            <a:endParaRPr lang="en-US" sz="1400" dirty="0">
              <a:latin typeface="+mn-lt"/>
              <a:cs typeface="+mn-cs"/>
            </a:endParaRPr>
          </a:p>
        </p:txBody>
      </p:sp>
      <p:sp>
        <p:nvSpPr>
          <p:cNvPr id="24" name="TextBox 75"/>
          <p:cNvSpPr txBox="1">
            <a:spLocks noChangeArrowheads="1"/>
          </p:cNvSpPr>
          <p:nvPr userDrawn="1"/>
        </p:nvSpPr>
        <p:spPr bwMode="auto">
          <a:xfrm>
            <a:off x="809625" y="2747963"/>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d.</a:t>
            </a:r>
            <a:endParaRPr lang="en-US" sz="1400" dirty="0">
              <a:latin typeface="+mn-lt"/>
              <a:cs typeface="+mn-cs"/>
            </a:endParaRPr>
          </a:p>
        </p:txBody>
      </p:sp>
      <p:sp>
        <p:nvSpPr>
          <p:cNvPr id="25" name="Rectangle 28"/>
          <p:cNvSpPr>
            <a:spLocks noChangeArrowheads="1"/>
          </p:cNvSpPr>
          <p:nvPr userDrawn="1"/>
        </p:nvSpPr>
        <p:spPr bwMode="auto">
          <a:xfrm>
            <a:off x="238125" y="363538"/>
            <a:ext cx="827088" cy="808037"/>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6" name="Rectangle 29"/>
          <p:cNvSpPr>
            <a:spLocks noChangeArrowheads="1"/>
          </p:cNvSpPr>
          <p:nvPr userDrawn="1"/>
        </p:nvSpPr>
        <p:spPr bwMode="auto">
          <a:xfrm>
            <a:off x="238125" y="363538"/>
            <a:ext cx="7480300" cy="808037"/>
          </a:xfrm>
          <a:prstGeom prst="rect">
            <a:avLst/>
          </a:prstGeom>
          <a:noFill/>
          <a:ln w="12700" algn="ctr">
            <a:solidFill>
              <a:srgbClr val="C55A11"/>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nchor="ctr"/>
          <a:lstStyle/>
          <a:p>
            <a:pPr algn="ctr" defTabSz="585399" fontAlgn="auto">
              <a:spcBef>
                <a:spcPts val="0"/>
              </a:spcBef>
              <a:spcAft>
                <a:spcPts val="0"/>
              </a:spcAft>
              <a:defRPr/>
            </a:pPr>
            <a:endParaRPr lang="en-US" sz="1200" dirty="0">
              <a:latin typeface="+mn-lt"/>
              <a:cs typeface="+mn-cs"/>
            </a:endParaRPr>
          </a:p>
        </p:txBody>
      </p:sp>
      <p:cxnSp>
        <p:nvCxnSpPr>
          <p:cNvPr id="27" name="Straight Connector 31"/>
          <p:cNvCxnSpPr/>
          <p:nvPr userDrawn="1"/>
        </p:nvCxnSpPr>
        <p:spPr>
          <a:xfrm>
            <a:off x="1065213" y="363538"/>
            <a:ext cx="0" cy="80803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28" name="TextBox 43"/>
          <p:cNvSpPr txBox="1">
            <a:spLocks noChangeArrowheads="1"/>
          </p:cNvSpPr>
          <p:nvPr userDrawn="1"/>
        </p:nvSpPr>
        <p:spPr bwMode="auto">
          <a:xfrm>
            <a:off x="238125" y="430213"/>
            <a:ext cx="827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spAutoFit/>
          </a:bodyPr>
          <a:lstStyle/>
          <a:p>
            <a:pPr algn="ctr" defTabSz="585399" fontAlgn="auto">
              <a:spcBef>
                <a:spcPts val="0"/>
              </a:spcBef>
              <a:spcAft>
                <a:spcPts val="0"/>
              </a:spcAft>
              <a:defRPr/>
            </a:pPr>
            <a:r>
              <a:rPr lang="en-US" sz="1600" dirty="0">
                <a:latin typeface="+mn-lt"/>
                <a:cs typeface="+mn-cs"/>
              </a:rPr>
              <a:t>QUIZ</a:t>
            </a:r>
            <a:endParaRPr lang="en-US" sz="1600" dirty="0">
              <a:latin typeface="+mn-lt"/>
              <a:cs typeface="+mn-cs"/>
            </a:endParaRPr>
          </a:p>
        </p:txBody>
      </p:sp>
      <p:graphicFrame>
        <p:nvGraphicFramePr>
          <p:cNvPr id="29" name="Object 1"/>
          <p:cNvGraphicFramePr>
            <a:graphicFrameLocks noChangeAspect="1"/>
          </p:cNvGraphicFramePr>
          <p:nvPr/>
        </p:nvGraphicFramePr>
        <p:xfrm>
          <a:off x="6715125" y="1603375"/>
          <a:ext cx="1003300" cy="968375"/>
        </p:xfrm>
        <a:graphic>
          <a:graphicData uri="http://schemas.openxmlformats.org/presentationml/2006/ole">
            <mc:AlternateContent xmlns:mc="http://schemas.openxmlformats.org/markup-compatibility/2006">
              <mc:Choice xmlns:v="urn:schemas-microsoft-com:vml" Requires="v">
                <p:oleObj spid="_x0000_s197634" name="Image" r:id="rId4" imgW="2539683" imgH="2450794" progId="">
                  <p:embed/>
                </p:oleObj>
              </mc:Choice>
              <mc:Fallback>
                <p:oleObj name="Image" r:id="rId4" imgW="2539683" imgH="245079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1603375"/>
                        <a:ext cx="10033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 name="Picture 34"/>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51638" y="-15875"/>
            <a:ext cx="984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Placeholder 3"/>
          <p:cNvSpPr>
            <a:spLocks noGrp="1"/>
          </p:cNvSpPr>
          <p:nvPr>
            <p:ph type="body" sz="quarter" idx="25"/>
          </p:nvPr>
        </p:nvSpPr>
        <p:spPr>
          <a:xfrm>
            <a:off x="238125" y="3188308"/>
            <a:ext cx="7480300" cy="298450"/>
          </a:xfrm>
          <a:prstGeom prst="rect">
            <a:avLst/>
          </a:prstGeom>
        </p:spPr>
        <p:txBody>
          <a:bodyPr/>
          <a:lstStyle>
            <a:lvl1pPr marL="0" indent="0">
              <a:buNone/>
              <a:defRPr sz="1400">
                <a:solidFill>
                  <a:schemeClr val="tx1"/>
                </a:solidFill>
              </a:defRPr>
            </a:lvl1pPr>
          </a:lstStyle>
          <a:p>
            <a:pPr lvl="0"/>
            <a:r>
              <a:rPr lang="en-US" dirty="0" smtClean="0"/>
              <a:t>Click to edit Master text styles</a:t>
            </a:r>
          </a:p>
        </p:txBody>
      </p:sp>
      <p:sp>
        <p:nvSpPr>
          <p:cNvPr id="70" name="Text Placeholder 6"/>
          <p:cNvSpPr>
            <a:spLocks noGrp="1"/>
          </p:cNvSpPr>
          <p:nvPr>
            <p:ph type="body" sz="quarter" idx="26"/>
          </p:nvPr>
        </p:nvSpPr>
        <p:spPr>
          <a:xfrm>
            <a:off x="238125" y="3486758"/>
            <a:ext cx="6848475" cy="625475"/>
          </a:xfrm>
          <a:prstGeom prst="rect">
            <a:avLst/>
          </a:prstGeom>
        </p:spPr>
        <p:txBody>
          <a:bodyPr/>
          <a:lstStyle>
            <a:lvl1pPr marL="0" indent="0">
              <a:buNone/>
              <a:defRPr sz="1400"/>
            </a:lvl1pPr>
          </a:lstStyle>
          <a:p>
            <a:pPr lvl="0"/>
            <a:r>
              <a:rPr lang="en-US" dirty="0" smtClean="0"/>
              <a:t>Click to edit Master text styles</a:t>
            </a:r>
          </a:p>
        </p:txBody>
      </p:sp>
      <p:sp>
        <p:nvSpPr>
          <p:cNvPr id="31" name="Text Placeholder 12"/>
          <p:cNvSpPr>
            <a:spLocks noGrp="1"/>
          </p:cNvSpPr>
          <p:nvPr>
            <p:ph type="body" sz="quarter" idx="15"/>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3" name="Text Placeholder 9"/>
          <p:cNvSpPr>
            <a:spLocks noGrp="1"/>
          </p:cNvSpPr>
          <p:nvPr>
            <p:ph type="body" sz="quarter" idx="27"/>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Click to edit Master text styles</a:t>
            </a:r>
          </a:p>
        </p:txBody>
      </p:sp>
      <p:sp>
        <p:nvSpPr>
          <p:cNvPr id="57" name="Text Placeholder 3"/>
          <p:cNvSpPr>
            <a:spLocks noGrp="1"/>
          </p:cNvSpPr>
          <p:nvPr>
            <p:ph type="body" sz="quarter" idx="31"/>
          </p:nvPr>
        </p:nvSpPr>
        <p:spPr>
          <a:xfrm>
            <a:off x="1133475" y="1273175"/>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8" name="Text Placeholder 3"/>
          <p:cNvSpPr>
            <a:spLocks noGrp="1"/>
          </p:cNvSpPr>
          <p:nvPr>
            <p:ph type="body" sz="quarter" idx="34"/>
          </p:nvPr>
        </p:nvSpPr>
        <p:spPr>
          <a:xfrm>
            <a:off x="1130943" y="2695307"/>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59" name="Text Placeholder 3"/>
          <p:cNvSpPr>
            <a:spLocks noGrp="1"/>
          </p:cNvSpPr>
          <p:nvPr>
            <p:ph type="body" sz="quarter" idx="35"/>
          </p:nvPr>
        </p:nvSpPr>
        <p:spPr>
          <a:xfrm>
            <a:off x="1129263" y="1747219"/>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60" name="Text Placeholder 3"/>
          <p:cNvSpPr>
            <a:spLocks noGrp="1"/>
          </p:cNvSpPr>
          <p:nvPr>
            <p:ph type="body" sz="quarter" idx="36"/>
          </p:nvPr>
        </p:nvSpPr>
        <p:spPr>
          <a:xfrm>
            <a:off x="1130103" y="2221263"/>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32" name="Slide Number Placeholder 5"/>
          <p:cNvSpPr>
            <a:spLocks noGrp="1"/>
          </p:cNvSpPr>
          <p:nvPr>
            <p:ph type="sldNum" sz="quarter" idx="37"/>
          </p:nvPr>
        </p:nvSpPr>
        <p:spPr/>
        <p:txBody>
          <a:bodyPr/>
          <a:lstStyle>
            <a:lvl1pPr>
              <a:defRPr/>
            </a:lvl1pPr>
          </a:lstStyle>
          <a:p>
            <a:fld id="{5B828F43-3AAE-4A0A-B700-80397D0AB3F6}" type="slidenum">
              <a:rPr lang="en-US" altLang="en-US"/>
              <a:pPr/>
              <a:t>‹#›</a:t>
            </a:fld>
            <a:endParaRPr lang="en-US" altLang="en-US"/>
          </a:p>
        </p:txBody>
      </p:sp>
    </p:spTree>
    <p:extLst>
      <p:ext uri="{BB962C8B-B14F-4D97-AF65-F5344CB8AC3E}">
        <p14:creationId xmlns:p14="http://schemas.microsoft.com/office/powerpoint/2010/main" val="227429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4" name="Rectangle 14"/>
          <p:cNvSpPr>
            <a:spLocks noChangeArrowheads="1"/>
          </p:cNvSpPr>
          <p:nvPr userDrawn="1"/>
        </p:nvSpPr>
        <p:spPr bwMode="auto">
          <a:xfrm>
            <a:off x="0" y="2127250"/>
            <a:ext cx="5829300" cy="96043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lnSpc>
                <a:spcPct val="90000"/>
              </a:lnSpc>
              <a:spcBef>
                <a:spcPts val="625"/>
              </a:spcBef>
              <a:spcAft>
                <a:spcPts val="0"/>
              </a:spcAft>
              <a:buFont typeface="Arial" panose="020B0604020202020204" pitchFamily="34" charset="0"/>
              <a:buNone/>
              <a:defRPr/>
            </a:pPr>
            <a:endParaRPr lang="en-US" sz="2000" b="1" dirty="0">
              <a:solidFill>
                <a:schemeClr val="tx1">
                  <a:lumMod val="85000"/>
                  <a:lumOff val="15000"/>
                </a:schemeClr>
              </a:solidFill>
              <a:latin typeface="+mn-lt"/>
              <a:cs typeface="+mn-cs"/>
            </a:endParaRPr>
          </a:p>
        </p:txBody>
      </p:sp>
      <p:pic>
        <p:nvPicPr>
          <p:cNvPr id="5" name="Picture 3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1650" y="392113"/>
            <a:ext cx="12811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3"/>
          <p:cNvGrpSpPr>
            <a:grpSpLocks/>
          </p:cNvGrpSpPr>
          <p:nvPr userDrawn="1"/>
        </p:nvGrpSpPr>
        <p:grpSpPr bwMode="auto">
          <a:xfrm>
            <a:off x="0" y="1157288"/>
            <a:ext cx="7908925" cy="60325"/>
            <a:chOff x="0" y="474414"/>
            <a:chExt cx="7908925" cy="61412"/>
          </a:xfrm>
        </p:grpSpPr>
        <p:sp>
          <p:nvSpPr>
            <p:cNvPr id="7" name="Rectangle 25"/>
            <p:cNvSpPr>
              <a:spLocks noChangeArrowheads="1"/>
            </p:cNvSpPr>
            <p:nvPr userDrawn="1"/>
          </p:nvSpPr>
          <p:spPr bwMode="auto">
            <a:xfrm>
              <a:off x="0" y="474414"/>
              <a:ext cx="711994" cy="61412"/>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8" name="Rectangle 26"/>
            <p:cNvSpPr>
              <a:spLocks noChangeArrowheads="1"/>
            </p:cNvSpPr>
            <p:nvPr userDrawn="1"/>
          </p:nvSpPr>
          <p:spPr bwMode="auto">
            <a:xfrm>
              <a:off x="711993" y="474414"/>
              <a:ext cx="3455195" cy="614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9" name="Rectangle 27"/>
            <p:cNvSpPr>
              <a:spLocks noChangeArrowheads="1"/>
            </p:cNvSpPr>
            <p:nvPr userDrawn="1"/>
          </p:nvSpPr>
          <p:spPr bwMode="auto">
            <a:xfrm>
              <a:off x="4167188" y="474414"/>
              <a:ext cx="683418" cy="61412"/>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0" name="Rectangle 36"/>
            <p:cNvSpPr>
              <a:spLocks noChangeArrowheads="1"/>
            </p:cNvSpPr>
            <p:nvPr userDrawn="1"/>
          </p:nvSpPr>
          <p:spPr bwMode="auto">
            <a:xfrm>
              <a:off x="4850606" y="474414"/>
              <a:ext cx="228600" cy="61412"/>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1" name="Rectangle 37"/>
            <p:cNvSpPr>
              <a:spLocks noChangeArrowheads="1"/>
            </p:cNvSpPr>
            <p:nvPr userDrawn="1"/>
          </p:nvSpPr>
          <p:spPr bwMode="auto">
            <a:xfrm>
              <a:off x="5079206" y="474414"/>
              <a:ext cx="80963" cy="61412"/>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38"/>
            <p:cNvSpPr>
              <a:spLocks noChangeArrowheads="1"/>
            </p:cNvSpPr>
            <p:nvPr userDrawn="1"/>
          </p:nvSpPr>
          <p:spPr bwMode="auto">
            <a:xfrm>
              <a:off x="5160169" y="474414"/>
              <a:ext cx="812006" cy="61412"/>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39"/>
            <p:cNvSpPr>
              <a:spLocks noChangeArrowheads="1"/>
            </p:cNvSpPr>
            <p:nvPr userDrawn="1"/>
          </p:nvSpPr>
          <p:spPr bwMode="auto">
            <a:xfrm>
              <a:off x="5972175" y="474414"/>
              <a:ext cx="1936750" cy="61412"/>
            </a:xfrm>
            <a:prstGeom prst="rect">
              <a:avLst/>
            </a:prstGeom>
            <a:solidFill>
              <a:srgbClr val="3F97C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grpSp>
      <p:sp>
        <p:nvSpPr>
          <p:cNvPr id="13" name="Text Placeholder 2"/>
          <p:cNvSpPr>
            <a:spLocks noGrp="1"/>
          </p:cNvSpPr>
          <p:nvPr>
            <p:ph type="body" sz="quarter" idx="11"/>
          </p:nvPr>
        </p:nvSpPr>
        <p:spPr>
          <a:xfrm>
            <a:off x="261247" y="2253727"/>
            <a:ext cx="5521293" cy="369332"/>
          </a:xfrm>
          <a:prstGeom prst="rect">
            <a:avLst/>
          </a:prstGeom>
        </p:spPr>
        <p:txBody>
          <a:bodyPr wrap="square" anchor="ctr">
            <a:spAutoFit/>
          </a:bodyPr>
          <a:lstStyle>
            <a:lvl1pPr marL="0" marR="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sz="2000" b="1">
                <a:solidFill>
                  <a:schemeClr val="tx1">
                    <a:lumMod val="85000"/>
                    <a:lumOff val="15000"/>
                  </a:schemeClr>
                </a:solidFill>
              </a:defRPr>
            </a:lvl1pPr>
            <a:lvl2pPr>
              <a:defRPr sz="2000"/>
            </a:lvl2pPr>
            <a:lvl3pPr>
              <a:defRPr sz="2000"/>
            </a:lvl3pPr>
            <a:lvl4pPr>
              <a:defRPr sz="2000"/>
            </a:lvl4pPr>
            <a:lvl5pPr>
              <a:defRPr sz="2000"/>
            </a:lvl5pPr>
          </a:lstStyle>
          <a:p>
            <a:pPr lvl="0"/>
            <a:r>
              <a:rPr lang="en-US" dirty="0" smtClean="0"/>
              <a:t>Click to edit Master text styles</a:t>
            </a:r>
          </a:p>
        </p:txBody>
      </p:sp>
      <p:sp>
        <p:nvSpPr>
          <p:cNvPr id="16" name="Text Placeholder 2"/>
          <p:cNvSpPr>
            <a:spLocks noGrp="1"/>
          </p:cNvSpPr>
          <p:nvPr>
            <p:ph type="body" sz="quarter" idx="13"/>
          </p:nvPr>
        </p:nvSpPr>
        <p:spPr>
          <a:xfrm>
            <a:off x="261247" y="2627777"/>
            <a:ext cx="5521293" cy="341632"/>
          </a:xfrm>
          <a:prstGeom prst="rect">
            <a:avLst/>
          </a:prstGeom>
        </p:spPr>
        <p:txBody>
          <a:bodyPr wrap="square" anchor="ctr">
            <a:spAutoFit/>
          </a:bodyPr>
          <a:lstStyle>
            <a:lvl1pPr marL="0" marR="0" indent="0" algn="l" defTabSz="571683" rtl="0" eaLnBrk="1" fontAlgn="auto" latinLnBrk="0" hangingPunct="1">
              <a:lnSpc>
                <a:spcPct val="90000"/>
              </a:lnSpc>
              <a:spcBef>
                <a:spcPts val="625"/>
              </a:spcBef>
              <a:spcAft>
                <a:spcPts val="0"/>
              </a:spcAft>
              <a:buClrTx/>
              <a:buSzTx/>
              <a:buFont typeface="Arial" panose="020B0604020202020204" pitchFamily="34" charset="0"/>
              <a:buNone/>
              <a:tabLst/>
              <a:defRPr sz="1800" b="1">
                <a:solidFill>
                  <a:schemeClr val="tx1">
                    <a:lumMod val="85000"/>
                    <a:lumOff val="15000"/>
                  </a:schemeClr>
                </a:solidFill>
              </a:defRPr>
            </a:lvl1pPr>
            <a:lvl2pPr>
              <a:defRPr sz="2000"/>
            </a:lvl2pPr>
            <a:lvl3pPr>
              <a:defRPr sz="2000"/>
            </a:lvl3pPr>
            <a:lvl4pPr>
              <a:defRPr sz="2000"/>
            </a:lvl4pPr>
            <a:lvl5pPr>
              <a:defRPr sz="2000"/>
            </a:lvl5pPr>
          </a:lstStyle>
          <a:p>
            <a:pPr lvl="0"/>
            <a:r>
              <a:rPr lang="en-US" dirty="0" smtClean="0"/>
              <a:t>Click to edit Master text styles</a:t>
            </a:r>
          </a:p>
        </p:txBody>
      </p:sp>
      <p:sp>
        <p:nvSpPr>
          <p:cNvPr id="15" name="Slide Number Placeholder 5"/>
          <p:cNvSpPr>
            <a:spLocks noGrp="1"/>
          </p:cNvSpPr>
          <p:nvPr>
            <p:ph type="sldNum" sz="quarter" idx="14"/>
          </p:nvPr>
        </p:nvSpPr>
        <p:spPr/>
        <p:txBody>
          <a:bodyPr/>
          <a:lstStyle>
            <a:lvl1pPr>
              <a:defRPr/>
            </a:lvl1pPr>
          </a:lstStyle>
          <a:p>
            <a:fld id="{D2A25834-4491-4D9A-B2FB-ED9BF9E44AF2}" type="slidenum">
              <a:rPr lang="en-US" altLang="en-US"/>
              <a:pPr/>
              <a:t>‹#›</a:t>
            </a:fld>
            <a:endParaRPr lang="en-US" altLang="en-US"/>
          </a:p>
        </p:txBody>
      </p:sp>
    </p:spTree>
    <p:extLst>
      <p:ext uri="{BB962C8B-B14F-4D97-AF65-F5344CB8AC3E}">
        <p14:creationId xmlns:p14="http://schemas.microsoft.com/office/powerpoint/2010/main" val="959004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Splash screen 2 line option">
    <p:spTree>
      <p:nvGrpSpPr>
        <p:cNvPr id="1" name=""/>
        <p:cNvGrpSpPr/>
        <p:nvPr/>
      </p:nvGrpSpPr>
      <p:grpSpPr>
        <a:xfrm>
          <a:off x="0" y="0"/>
          <a:ext cx="0" cy="0"/>
          <a:chOff x="0" y="0"/>
          <a:chExt cx="0" cy="0"/>
        </a:xfrm>
      </p:grpSpPr>
      <p:sp>
        <p:nvSpPr>
          <p:cNvPr id="10" name="Rectangle 49"/>
          <p:cNvSpPr>
            <a:spLocks noChangeArrowheads="1"/>
          </p:cNvSpPr>
          <p:nvPr userDrawn="1"/>
        </p:nvSpPr>
        <p:spPr bwMode="auto">
          <a:xfrm>
            <a:off x="238125" y="3486150"/>
            <a:ext cx="6848475" cy="627063"/>
          </a:xfrm>
          <a:prstGeom prst="rect">
            <a:avLst/>
          </a:prstGeom>
          <a:solidFill>
            <a:schemeClr val="bg1"/>
          </a:solidFill>
          <a:ln w="12700" algn="ctr">
            <a:solidFill>
              <a:srgbClr val="29AAE2"/>
            </a:solidFill>
            <a:miter lim="800000"/>
            <a:headEnd/>
            <a:tailEnd/>
          </a:ln>
        </p:spPr>
        <p:txBody>
          <a:bodyPr lIns="91434" tIns="45717" rIns="91434" bIns="45717" anchor="ctr"/>
          <a:lstStyle/>
          <a:p>
            <a:pPr algn="ctr" defTabSz="585399" fontAlgn="auto">
              <a:spcBef>
                <a:spcPts val="0"/>
              </a:spcBef>
              <a:spcAft>
                <a:spcPts val="0"/>
              </a:spcAft>
              <a:defRPr/>
            </a:pPr>
            <a:endParaRPr lang="en-US" sz="1400" dirty="0">
              <a:solidFill>
                <a:schemeClr val="lt1"/>
              </a:solidFill>
              <a:latin typeface="+mn-lt"/>
              <a:cs typeface="+mn-cs"/>
            </a:endParaRPr>
          </a:p>
        </p:txBody>
      </p:sp>
      <p:sp>
        <p:nvSpPr>
          <p:cNvPr id="11" name="Rectangle 42"/>
          <p:cNvSpPr>
            <a:spLocks noChangeArrowheads="1"/>
          </p:cNvSpPr>
          <p:nvPr userDrawn="1"/>
        </p:nvSpPr>
        <p:spPr bwMode="auto">
          <a:xfrm>
            <a:off x="0" y="-11113"/>
            <a:ext cx="712788"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44"/>
          <p:cNvSpPr>
            <a:spLocks noChangeArrowheads="1"/>
          </p:cNvSpPr>
          <p:nvPr userDrawn="1"/>
        </p:nvSpPr>
        <p:spPr bwMode="auto">
          <a:xfrm>
            <a:off x="711200" y="-11113"/>
            <a:ext cx="3455988" cy="3159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46"/>
          <p:cNvSpPr>
            <a:spLocks noChangeArrowheads="1"/>
          </p:cNvSpPr>
          <p:nvPr userDrawn="1"/>
        </p:nvSpPr>
        <p:spPr bwMode="auto">
          <a:xfrm>
            <a:off x="4167188" y="-11113"/>
            <a:ext cx="682625" cy="315913"/>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4" name="Rectangle 53"/>
          <p:cNvSpPr>
            <a:spLocks noChangeArrowheads="1"/>
          </p:cNvSpPr>
          <p:nvPr userDrawn="1"/>
        </p:nvSpPr>
        <p:spPr bwMode="auto">
          <a:xfrm>
            <a:off x="4849813" y="-11113"/>
            <a:ext cx="228600" cy="315913"/>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5" name="Rectangle 54"/>
          <p:cNvSpPr>
            <a:spLocks noChangeArrowheads="1"/>
          </p:cNvSpPr>
          <p:nvPr userDrawn="1"/>
        </p:nvSpPr>
        <p:spPr bwMode="auto">
          <a:xfrm>
            <a:off x="5078413" y="-11113"/>
            <a:ext cx="82550" cy="315913"/>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6" name="Rectangle 55"/>
          <p:cNvSpPr>
            <a:spLocks noChangeArrowheads="1"/>
          </p:cNvSpPr>
          <p:nvPr userDrawn="1"/>
        </p:nvSpPr>
        <p:spPr bwMode="auto">
          <a:xfrm>
            <a:off x="5160963" y="-11113"/>
            <a:ext cx="811212" cy="315913"/>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7" name="Rectangle 57"/>
          <p:cNvSpPr>
            <a:spLocks noChangeArrowheads="1"/>
          </p:cNvSpPr>
          <p:nvPr userDrawn="1"/>
        </p:nvSpPr>
        <p:spPr bwMode="auto">
          <a:xfrm>
            <a:off x="5972175" y="-11113"/>
            <a:ext cx="1936750" cy="315913"/>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8" name="Rectangle 61"/>
          <p:cNvSpPr>
            <a:spLocks noChangeArrowheads="1"/>
          </p:cNvSpPr>
          <p:nvPr userDrawn="1"/>
        </p:nvSpPr>
        <p:spPr bwMode="auto">
          <a:xfrm>
            <a:off x="7186613" y="3581400"/>
            <a:ext cx="463550" cy="434975"/>
          </a:xfrm>
          <a:prstGeom prst="rect">
            <a:avLst/>
          </a:prstGeom>
          <a:solidFill>
            <a:schemeClr val="bg1"/>
          </a:solidFill>
          <a:ln w="12700" algn="ctr">
            <a:solidFill>
              <a:srgbClr val="F0573A"/>
            </a:solidFill>
            <a:miter lim="800000"/>
            <a:headEnd/>
            <a:tailEnd/>
          </a:ln>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9" name="Picture 62"/>
          <p:cNvPicPr>
            <a:picLocks noChangeAspect="1"/>
          </p:cNvPicPr>
          <p:nvPr userDrawn="1"/>
        </p:nvPicPr>
        <p:blipFill>
          <a:blip r:embed="rId3">
            <a:extLst>
              <a:ext uri="{28A0092B-C50C-407E-A947-70E740481C1C}">
                <a14:useLocalDpi xmlns:a14="http://schemas.microsoft.com/office/drawing/2010/main" val="0"/>
              </a:ext>
            </a:extLst>
          </a:blip>
          <a:srcRect r="57501"/>
          <a:stretch>
            <a:fillRect/>
          </a:stretch>
        </p:blipFill>
        <p:spPr bwMode="auto">
          <a:xfrm>
            <a:off x="7237413" y="3603625"/>
            <a:ext cx="3460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8"/>
          <p:cNvSpPr>
            <a:spLocks noChangeArrowheads="1"/>
          </p:cNvSpPr>
          <p:nvPr userDrawn="1"/>
        </p:nvSpPr>
        <p:spPr bwMode="auto">
          <a:xfrm>
            <a:off x="238125" y="363538"/>
            <a:ext cx="827088" cy="808037"/>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1" name="Rectangle 29"/>
          <p:cNvSpPr>
            <a:spLocks noChangeArrowheads="1"/>
          </p:cNvSpPr>
          <p:nvPr userDrawn="1"/>
        </p:nvSpPr>
        <p:spPr bwMode="auto">
          <a:xfrm>
            <a:off x="238125" y="363538"/>
            <a:ext cx="7480300" cy="808037"/>
          </a:xfrm>
          <a:prstGeom prst="rect">
            <a:avLst/>
          </a:prstGeom>
          <a:noFill/>
          <a:ln w="12700" algn="ctr">
            <a:solidFill>
              <a:srgbClr val="C55A11"/>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nchor="ctr"/>
          <a:lstStyle/>
          <a:p>
            <a:pPr algn="ctr" defTabSz="585399" fontAlgn="auto">
              <a:spcBef>
                <a:spcPts val="0"/>
              </a:spcBef>
              <a:spcAft>
                <a:spcPts val="0"/>
              </a:spcAft>
              <a:defRPr/>
            </a:pPr>
            <a:endParaRPr lang="en-US" sz="1200" dirty="0">
              <a:latin typeface="+mn-lt"/>
              <a:cs typeface="+mn-cs"/>
            </a:endParaRPr>
          </a:p>
        </p:txBody>
      </p:sp>
      <p:cxnSp>
        <p:nvCxnSpPr>
          <p:cNvPr id="22" name="Straight Connector 31"/>
          <p:cNvCxnSpPr/>
          <p:nvPr userDrawn="1"/>
        </p:nvCxnSpPr>
        <p:spPr>
          <a:xfrm>
            <a:off x="1065213" y="363538"/>
            <a:ext cx="0" cy="80803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23" name="TextBox 33"/>
          <p:cNvSpPr txBox="1">
            <a:spLocks noChangeArrowheads="1"/>
          </p:cNvSpPr>
          <p:nvPr userDrawn="1"/>
        </p:nvSpPr>
        <p:spPr bwMode="auto">
          <a:xfrm>
            <a:off x="238125" y="430213"/>
            <a:ext cx="8270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spAutoFit/>
          </a:bodyPr>
          <a:lstStyle/>
          <a:p>
            <a:pPr algn="ctr" defTabSz="585399" fontAlgn="auto">
              <a:spcBef>
                <a:spcPts val="0"/>
              </a:spcBef>
              <a:spcAft>
                <a:spcPts val="0"/>
              </a:spcAft>
              <a:defRPr/>
            </a:pPr>
            <a:r>
              <a:rPr lang="en-US" sz="1600" dirty="0">
                <a:latin typeface="+mn-lt"/>
                <a:cs typeface="+mn-cs"/>
              </a:rPr>
              <a:t>QUIZ</a:t>
            </a:r>
            <a:endParaRPr lang="en-US" sz="1600" dirty="0">
              <a:latin typeface="+mn-lt"/>
              <a:cs typeface="+mn-cs"/>
            </a:endParaRPr>
          </a:p>
        </p:txBody>
      </p:sp>
      <p:sp>
        <p:nvSpPr>
          <p:cNvPr id="24" name="Rectangle 34"/>
          <p:cNvSpPr>
            <a:spLocks noChangeArrowheads="1"/>
          </p:cNvSpPr>
          <p:nvPr userDrawn="1"/>
        </p:nvSpPr>
        <p:spPr bwMode="auto">
          <a:xfrm>
            <a:off x="238125" y="3187700"/>
            <a:ext cx="7480300" cy="298450"/>
          </a:xfrm>
          <a:prstGeom prst="rect">
            <a:avLst/>
          </a:prstGeom>
          <a:solidFill>
            <a:srgbClr val="61B4DF">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graphicFrame>
        <p:nvGraphicFramePr>
          <p:cNvPr id="25" name="Object 1"/>
          <p:cNvGraphicFramePr>
            <a:graphicFrameLocks noChangeAspect="1"/>
          </p:cNvGraphicFramePr>
          <p:nvPr/>
        </p:nvGraphicFramePr>
        <p:xfrm>
          <a:off x="6715125" y="1603375"/>
          <a:ext cx="1003300" cy="968375"/>
        </p:xfrm>
        <a:graphic>
          <a:graphicData uri="http://schemas.openxmlformats.org/presentationml/2006/ole">
            <mc:AlternateContent xmlns:mc="http://schemas.openxmlformats.org/markup-compatibility/2006">
              <mc:Choice xmlns:v="urn:schemas-microsoft-com:vml" Requires="v">
                <p:oleObj spid="_x0000_s198658" name="Image" r:id="rId4" imgW="2539683" imgH="2450794" progId="">
                  <p:embed/>
                </p:oleObj>
              </mc:Choice>
              <mc:Fallback>
                <p:oleObj name="Image" r:id="rId4" imgW="2539683" imgH="245079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1603375"/>
                        <a:ext cx="10033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Box 50"/>
          <p:cNvSpPr txBox="1">
            <a:spLocks noChangeArrowheads="1"/>
          </p:cNvSpPr>
          <p:nvPr userDrawn="1"/>
        </p:nvSpPr>
        <p:spPr bwMode="auto">
          <a:xfrm>
            <a:off x="809625" y="1327150"/>
            <a:ext cx="3238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a.</a:t>
            </a:r>
            <a:endParaRPr lang="en-US" sz="1400" dirty="0">
              <a:latin typeface="+mn-lt"/>
              <a:cs typeface="+mn-cs"/>
            </a:endParaRPr>
          </a:p>
        </p:txBody>
      </p:sp>
      <p:sp>
        <p:nvSpPr>
          <p:cNvPr id="27" name="TextBox 51"/>
          <p:cNvSpPr txBox="1">
            <a:spLocks noChangeArrowheads="1"/>
          </p:cNvSpPr>
          <p:nvPr userDrawn="1"/>
        </p:nvSpPr>
        <p:spPr bwMode="auto">
          <a:xfrm>
            <a:off x="809625" y="1800225"/>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defTabSz="585399" fontAlgn="auto">
              <a:spcBef>
                <a:spcPts val="0"/>
              </a:spcBef>
              <a:spcAft>
                <a:spcPts val="0"/>
              </a:spcAft>
              <a:defRPr/>
            </a:pPr>
            <a:r>
              <a:rPr lang="en-US" sz="1400" dirty="0">
                <a:latin typeface="+mn-lt"/>
                <a:cs typeface="+mn-cs"/>
              </a:rPr>
              <a:t>b.</a:t>
            </a:r>
            <a:endParaRPr lang="en-US" sz="1400" dirty="0">
              <a:latin typeface="+mn-lt"/>
              <a:cs typeface="+mn-cs"/>
            </a:endParaRPr>
          </a:p>
        </p:txBody>
      </p:sp>
      <p:sp>
        <p:nvSpPr>
          <p:cNvPr id="28" name="TextBox 52"/>
          <p:cNvSpPr txBox="1">
            <a:spLocks noChangeArrowheads="1"/>
          </p:cNvSpPr>
          <p:nvPr userDrawn="1"/>
        </p:nvSpPr>
        <p:spPr bwMode="auto">
          <a:xfrm>
            <a:off x="809625" y="2274888"/>
            <a:ext cx="303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c.</a:t>
            </a:r>
            <a:endParaRPr lang="en-US" sz="1400" dirty="0">
              <a:latin typeface="+mn-lt"/>
              <a:cs typeface="+mn-cs"/>
            </a:endParaRPr>
          </a:p>
        </p:txBody>
      </p:sp>
      <p:sp>
        <p:nvSpPr>
          <p:cNvPr id="29" name="TextBox 56"/>
          <p:cNvSpPr txBox="1">
            <a:spLocks noChangeArrowheads="1"/>
          </p:cNvSpPr>
          <p:nvPr userDrawn="1"/>
        </p:nvSpPr>
        <p:spPr bwMode="auto">
          <a:xfrm>
            <a:off x="809625" y="2747963"/>
            <a:ext cx="32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1400" dirty="0">
                <a:latin typeface="+mn-lt"/>
                <a:cs typeface="+mn-cs"/>
              </a:rPr>
              <a:t>d.</a:t>
            </a:r>
            <a:endParaRPr lang="en-US" sz="1400" dirty="0">
              <a:latin typeface="+mn-lt"/>
              <a:cs typeface="+mn-cs"/>
            </a:endParaRPr>
          </a:p>
        </p:txBody>
      </p:sp>
      <p:pic>
        <p:nvPicPr>
          <p:cNvPr id="30" name="Picture 3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51638" y="-15875"/>
            <a:ext cx="9842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12"/>
          <p:cNvSpPr>
            <a:spLocks noGrp="1"/>
          </p:cNvSpPr>
          <p:nvPr>
            <p:ph type="body" sz="quarter" idx="15"/>
          </p:nvPr>
        </p:nvSpPr>
        <p:spPr>
          <a:xfrm>
            <a:off x="1123950" y="436700"/>
            <a:ext cx="6515100" cy="668200"/>
          </a:xfrm>
          <a:prstGeom prst="rect">
            <a:avLst/>
          </a:prstGeom>
          <a:ln>
            <a:noFill/>
          </a:ln>
        </p:spPr>
        <p:txBody>
          <a:bodyPr anchor="ctr"/>
          <a:lstStyle>
            <a:lvl1pPr marL="0" indent="0">
              <a:buFont typeface="Arial" panose="020B0604020202020204" pitchFamily="34" charset="0"/>
              <a:buNone/>
              <a:defRPr sz="1400" b="0">
                <a:solidFill>
                  <a:schemeClr val="tx1"/>
                </a:solidFill>
                <a:latin typeface="+mj-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3" name="Text Placeholder 9"/>
          <p:cNvSpPr>
            <a:spLocks noGrp="1"/>
          </p:cNvSpPr>
          <p:nvPr>
            <p:ph type="body" sz="quarter" idx="27"/>
          </p:nvPr>
        </p:nvSpPr>
        <p:spPr>
          <a:xfrm>
            <a:off x="391356" y="783786"/>
            <a:ext cx="569913" cy="254000"/>
          </a:xfrm>
          <a:prstGeom prst="rect">
            <a:avLst/>
          </a:prstGeom>
        </p:spPr>
        <p:txBody>
          <a:bodyPr anchor="ctr"/>
          <a:lstStyle>
            <a:lvl1pPr marL="0" indent="0" algn="ctr">
              <a:buNone/>
              <a:defRPr sz="1600"/>
            </a:lvl1pPr>
            <a:lvl2pPr marL="285841" indent="0" algn="ctr">
              <a:buNone/>
              <a:defRPr/>
            </a:lvl2pPr>
            <a:lvl3pPr marL="571683" indent="0" algn="ctr">
              <a:buNone/>
              <a:defRPr/>
            </a:lvl3pPr>
            <a:lvl4pPr marL="857524" indent="0" algn="ctr">
              <a:buNone/>
              <a:defRPr/>
            </a:lvl4pPr>
            <a:lvl5pPr marL="1143365" indent="0" algn="ctr">
              <a:buNone/>
              <a:defRPr/>
            </a:lvl5pPr>
          </a:lstStyle>
          <a:p>
            <a:pPr lvl="0"/>
            <a:r>
              <a:rPr lang="en-US" dirty="0" smtClean="0"/>
              <a:t>Click to edit Master text styles</a:t>
            </a:r>
          </a:p>
        </p:txBody>
      </p:sp>
      <p:sp>
        <p:nvSpPr>
          <p:cNvPr id="36" name="Text Placeholder 6"/>
          <p:cNvSpPr>
            <a:spLocks noGrp="1"/>
          </p:cNvSpPr>
          <p:nvPr>
            <p:ph type="body" sz="quarter" idx="26"/>
          </p:nvPr>
        </p:nvSpPr>
        <p:spPr>
          <a:xfrm>
            <a:off x="238125" y="3486758"/>
            <a:ext cx="6848475" cy="625475"/>
          </a:xfrm>
          <a:prstGeom prst="rect">
            <a:avLst/>
          </a:prstGeom>
        </p:spPr>
        <p:txBody>
          <a:bodyPr/>
          <a:lstStyle>
            <a:lvl1pPr marL="0" indent="0">
              <a:buNone/>
              <a:defRPr sz="1400"/>
            </a:lvl1pPr>
          </a:lstStyle>
          <a:p>
            <a:pPr lvl="0"/>
            <a:r>
              <a:rPr lang="en-US" dirty="0" smtClean="0"/>
              <a:t>Click to edit Master text styles</a:t>
            </a:r>
          </a:p>
        </p:txBody>
      </p:sp>
      <p:sp>
        <p:nvSpPr>
          <p:cNvPr id="3" name="Text Placeholder 2"/>
          <p:cNvSpPr>
            <a:spLocks noGrp="1"/>
          </p:cNvSpPr>
          <p:nvPr>
            <p:ph type="body" sz="quarter" idx="31"/>
          </p:nvPr>
        </p:nvSpPr>
        <p:spPr>
          <a:xfrm>
            <a:off x="238125" y="3187700"/>
            <a:ext cx="7480897" cy="298450"/>
          </a:xfrm>
          <a:prstGeom prst="rect">
            <a:avLst/>
          </a:prstGeom>
        </p:spPr>
        <p:txBody>
          <a:bodyPr/>
          <a:lstStyle>
            <a:lvl1pPr>
              <a:defRPr lang="en-US" sz="1400" dirty="0" smtClean="0"/>
            </a:lvl1pPr>
          </a:lstStyle>
          <a:p>
            <a:pPr lvl="0"/>
            <a:r>
              <a:rPr lang="en-US" dirty="0" smtClean="0"/>
              <a:t>Click to edit Master text styles</a:t>
            </a:r>
          </a:p>
        </p:txBody>
      </p:sp>
      <p:sp>
        <p:nvSpPr>
          <p:cNvPr id="60" name="Text Placeholder 3"/>
          <p:cNvSpPr>
            <a:spLocks noGrp="1"/>
          </p:cNvSpPr>
          <p:nvPr>
            <p:ph type="body" sz="quarter" idx="32"/>
          </p:nvPr>
        </p:nvSpPr>
        <p:spPr>
          <a:xfrm>
            <a:off x="1133475" y="1273175"/>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61" name="Text Placeholder 3"/>
          <p:cNvSpPr>
            <a:spLocks noGrp="1"/>
          </p:cNvSpPr>
          <p:nvPr>
            <p:ph type="body" sz="quarter" idx="34"/>
          </p:nvPr>
        </p:nvSpPr>
        <p:spPr>
          <a:xfrm>
            <a:off x="1130943" y="2695307"/>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67" name="Text Placeholder 3"/>
          <p:cNvSpPr>
            <a:spLocks noGrp="1"/>
          </p:cNvSpPr>
          <p:nvPr>
            <p:ph type="body" sz="quarter" idx="35"/>
          </p:nvPr>
        </p:nvSpPr>
        <p:spPr>
          <a:xfrm>
            <a:off x="1129263" y="1747219"/>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68" name="Text Placeholder 3"/>
          <p:cNvSpPr>
            <a:spLocks noGrp="1"/>
          </p:cNvSpPr>
          <p:nvPr>
            <p:ph type="body" sz="quarter" idx="36"/>
          </p:nvPr>
        </p:nvSpPr>
        <p:spPr>
          <a:xfrm>
            <a:off x="1130103" y="2221263"/>
            <a:ext cx="5473700" cy="414338"/>
          </a:xfrm>
          <a:prstGeom prst="rect">
            <a:avLst/>
          </a:prstGeom>
        </p:spPr>
        <p:txBody>
          <a:bodyPr/>
          <a:lstStyle>
            <a:lvl1pPr marL="0" indent="0">
              <a:buNone/>
              <a:defRPr sz="1400"/>
            </a:lvl1pPr>
          </a:lstStyle>
          <a:p>
            <a:pPr lvl="0"/>
            <a:r>
              <a:rPr lang="en-US" dirty="0" smtClean="0"/>
              <a:t>Click to edit Master text styles</a:t>
            </a:r>
          </a:p>
        </p:txBody>
      </p:sp>
      <p:sp>
        <p:nvSpPr>
          <p:cNvPr id="32" name="Slide Number Placeholder 5"/>
          <p:cNvSpPr>
            <a:spLocks noGrp="1"/>
          </p:cNvSpPr>
          <p:nvPr>
            <p:ph type="sldNum" sz="quarter" idx="37"/>
          </p:nvPr>
        </p:nvSpPr>
        <p:spPr/>
        <p:txBody>
          <a:bodyPr/>
          <a:lstStyle>
            <a:lvl1pPr>
              <a:defRPr/>
            </a:lvl1pPr>
          </a:lstStyle>
          <a:p>
            <a:fld id="{EBC6FD7F-BB0F-4F92-B1D7-C7F3C8D7C496}" type="slidenum">
              <a:rPr lang="en-US" altLang="en-US"/>
              <a:pPr/>
              <a:t>‹#›</a:t>
            </a:fld>
            <a:endParaRPr lang="en-US" altLang="en-US"/>
          </a:p>
        </p:txBody>
      </p:sp>
    </p:spTree>
    <p:extLst>
      <p:ext uri="{BB962C8B-B14F-4D97-AF65-F5344CB8AC3E}">
        <p14:creationId xmlns:p14="http://schemas.microsoft.com/office/powerpoint/2010/main" val="610503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Splash screen">
    <p:spTree>
      <p:nvGrpSpPr>
        <p:cNvPr id="1" name=""/>
        <p:cNvGrpSpPr/>
        <p:nvPr/>
      </p:nvGrpSpPr>
      <p:grpSpPr>
        <a:xfrm>
          <a:off x="0" y="0"/>
          <a:ext cx="0" cy="0"/>
          <a:chOff x="0" y="0"/>
          <a:chExt cx="0" cy="0"/>
        </a:xfrm>
      </p:grpSpPr>
      <p:sp>
        <p:nvSpPr>
          <p:cNvPr id="2" name="Rectangle 48"/>
          <p:cNvSpPr>
            <a:spLocks noChangeArrowheads="1"/>
          </p:cNvSpPr>
          <p:nvPr userDrawn="1"/>
        </p:nvSpPr>
        <p:spPr bwMode="auto">
          <a:xfrm>
            <a:off x="0" y="0"/>
            <a:ext cx="7908925" cy="525463"/>
          </a:xfrm>
          <a:prstGeom prst="rect">
            <a:avLst/>
          </a:prstGeom>
          <a:solidFill>
            <a:srgbClr val="F39E8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3" name="Rectangle 37"/>
          <p:cNvSpPr>
            <a:spLocks noChangeArrowheads="1"/>
          </p:cNvSpPr>
          <p:nvPr userDrawn="1"/>
        </p:nvSpPr>
        <p:spPr bwMode="auto">
          <a:xfrm>
            <a:off x="0" y="3600450"/>
            <a:ext cx="7908925" cy="687388"/>
          </a:xfrm>
          <a:prstGeom prst="rect">
            <a:avLst/>
          </a:prstGeom>
          <a:solidFill>
            <a:srgbClr val="8E8E8E"/>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4" name="TextBox 56"/>
          <p:cNvSpPr txBox="1">
            <a:spLocks noChangeArrowheads="1"/>
          </p:cNvSpPr>
          <p:nvPr userDrawn="1"/>
        </p:nvSpPr>
        <p:spPr bwMode="auto">
          <a:xfrm>
            <a:off x="5489575" y="3714750"/>
            <a:ext cx="24161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defTabSz="585399" fontAlgn="auto">
              <a:spcBef>
                <a:spcPts val="0"/>
              </a:spcBef>
              <a:spcAft>
                <a:spcPts val="0"/>
              </a:spcAft>
              <a:defRPr/>
            </a:pPr>
            <a:r>
              <a:rPr lang="en-US" sz="900" dirty="0">
                <a:solidFill>
                  <a:schemeClr val="bg1">
                    <a:lumMod val="95000"/>
                  </a:schemeClr>
                </a:solidFill>
                <a:latin typeface="+mn-lt"/>
                <a:cs typeface="+mn-cs"/>
              </a:rPr>
              <a:t>Copyright 2014, Simplilearn, All rights reserved.</a:t>
            </a:r>
            <a:endParaRPr lang="en-US" sz="900" dirty="0">
              <a:solidFill>
                <a:schemeClr val="bg1">
                  <a:lumMod val="95000"/>
                </a:schemeClr>
              </a:solidFill>
              <a:latin typeface="+mn-lt"/>
              <a:cs typeface="+mn-cs"/>
            </a:endParaRPr>
          </a:p>
        </p:txBody>
      </p:sp>
      <p:sp>
        <p:nvSpPr>
          <p:cNvPr id="5" name="TextBox 57"/>
          <p:cNvSpPr txBox="1">
            <a:spLocks noChangeArrowheads="1"/>
          </p:cNvSpPr>
          <p:nvPr userDrawn="1"/>
        </p:nvSpPr>
        <p:spPr bwMode="auto">
          <a:xfrm>
            <a:off x="0" y="3689350"/>
            <a:ext cx="4000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p>
            <a:pPr defTabSz="585399" fontAlgn="auto">
              <a:spcBef>
                <a:spcPts val="0"/>
              </a:spcBef>
              <a:spcAft>
                <a:spcPts val="0"/>
              </a:spcAft>
              <a:defRPr/>
            </a:pPr>
            <a:r>
              <a:rPr lang="en-US" sz="900" i="1" dirty="0">
                <a:solidFill>
                  <a:schemeClr val="bg1"/>
                </a:solidFill>
                <a:latin typeface="+mn-lt"/>
                <a:cs typeface="+mn-cs"/>
              </a:rPr>
              <a:t>TOGAF® is a registered trademark of The Open Group.</a:t>
            </a:r>
          </a:p>
          <a:p>
            <a:pPr defTabSz="585399" fontAlgn="auto">
              <a:spcBef>
                <a:spcPts val="0"/>
              </a:spcBef>
              <a:spcAft>
                <a:spcPts val="0"/>
              </a:spcAft>
              <a:defRPr/>
            </a:pPr>
            <a:r>
              <a:rPr lang="en-US" sz="900" i="1" dirty="0">
                <a:solidFill>
                  <a:schemeClr val="bg1"/>
                </a:solidFill>
                <a:latin typeface="+mn-lt"/>
                <a:cs typeface="+mn-cs"/>
              </a:rPr>
              <a:t>The Open Group® is a registered trademark and Boundaryless Information Flow™ is a trademark of The Open Group.</a:t>
            </a:r>
          </a:p>
        </p:txBody>
      </p:sp>
      <p:grpSp>
        <p:nvGrpSpPr>
          <p:cNvPr id="6" name="Group 49"/>
          <p:cNvGrpSpPr>
            <a:grpSpLocks/>
          </p:cNvGrpSpPr>
          <p:nvPr userDrawn="1"/>
        </p:nvGrpSpPr>
        <p:grpSpPr bwMode="auto">
          <a:xfrm>
            <a:off x="0" y="3538538"/>
            <a:ext cx="7908925" cy="60325"/>
            <a:chOff x="0" y="474414"/>
            <a:chExt cx="7908925" cy="61412"/>
          </a:xfrm>
        </p:grpSpPr>
        <p:sp>
          <p:nvSpPr>
            <p:cNvPr id="7" name="Rectangle 50"/>
            <p:cNvSpPr>
              <a:spLocks noChangeArrowheads="1"/>
            </p:cNvSpPr>
            <p:nvPr userDrawn="1"/>
          </p:nvSpPr>
          <p:spPr bwMode="auto">
            <a:xfrm>
              <a:off x="0" y="474414"/>
              <a:ext cx="711994" cy="61412"/>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8" name="Rectangle 51"/>
            <p:cNvSpPr>
              <a:spLocks noChangeArrowheads="1"/>
            </p:cNvSpPr>
            <p:nvPr userDrawn="1"/>
          </p:nvSpPr>
          <p:spPr bwMode="auto">
            <a:xfrm>
              <a:off x="711993" y="474414"/>
              <a:ext cx="3455195" cy="614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9" name="Rectangle 52"/>
            <p:cNvSpPr>
              <a:spLocks noChangeArrowheads="1"/>
            </p:cNvSpPr>
            <p:nvPr userDrawn="1"/>
          </p:nvSpPr>
          <p:spPr bwMode="auto">
            <a:xfrm>
              <a:off x="4167188" y="474414"/>
              <a:ext cx="683418" cy="61412"/>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0" name="Rectangle 53"/>
            <p:cNvSpPr>
              <a:spLocks noChangeArrowheads="1"/>
            </p:cNvSpPr>
            <p:nvPr userDrawn="1"/>
          </p:nvSpPr>
          <p:spPr bwMode="auto">
            <a:xfrm>
              <a:off x="4850606" y="474414"/>
              <a:ext cx="228600" cy="61412"/>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1" name="Rectangle 54"/>
            <p:cNvSpPr>
              <a:spLocks noChangeArrowheads="1"/>
            </p:cNvSpPr>
            <p:nvPr userDrawn="1"/>
          </p:nvSpPr>
          <p:spPr bwMode="auto">
            <a:xfrm>
              <a:off x="5079206" y="474414"/>
              <a:ext cx="80963" cy="61412"/>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2" name="Rectangle 58"/>
            <p:cNvSpPr>
              <a:spLocks noChangeArrowheads="1"/>
            </p:cNvSpPr>
            <p:nvPr userDrawn="1"/>
          </p:nvSpPr>
          <p:spPr bwMode="auto">
            <a:xfrm>
              <a:off x="5160169" y="474414"/>
              <a:ext cx="812006" cy="61412"/>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3" name="Rectangle 59"/>
            <p:cNvSpPr>
              <a:spLocks noChangeArrowheads="1"/>
            </p:cNvSpPr>
            <p:nvPr userDrawn="1"/>
          </p:nvSpPr>
          <p:spPr bwMode="auto">
            <a:xfrm>
              <a:off x="5972175" y="474414"/>
              <a:ext cx="1936750" cy="61412"/>
            </a:xfrm>
            <a:prstGeom prst="rect">
              <a:avLst/>
            </a:prstGeom>
            <a:solidFill>
              <a:srgbClr val="3F97C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grpSp>
      <p:sp>
        <p:nvSpPr>
          <p:cNvPr id="14" name="TextBox 7"/>
          <p:cNvSpPr txBox="1">
            <a:spLocks noChangeArrowheads="1"/>
          </p:cNvSpPr>
          <p:nvPr userDrawn="1"/>
        </p:nvSpPr>
        <p:spPr bwMode="auto">
          <a:xfrm>
            <a:off x="3740150" y="1681163"/>
            <a:ext cx="1722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ctr" defTabSz="585399" fontAlgn="auto">
              <a:spcBef>
                <a:spcPts val="0"/>
              </a:spcBef>
              <a:spcAft>
                <a:spcPts val="0"/>
              </a:spcAft>
              <a:defRPr/>
            </a:pPr>
            <a:r>
              <a:rPr lang="en-US" sz="2800" b="1" dirty="0">
                <a:solidFill>
                  <a:schemeClr val="tx1">
                    <a:lumMod val="75000"/>
                    <a:lumOff val="25000"/>
                  </a:schemeClr>
                </a:solidFill>
                <a:latin typeface="+mn-lt"/>
                <a:cs typeface="+mn-cs"/>
              </a:rPr>
              <a:t>Thank You</a:t>
            </a:r>
            <a:endParaRPr lang="en-US" sz="2800" b="1" dirty="0">
              <a:solidFill>
                <a:schemeClr val="tx1">
                  <a:lumMod val="75000"/>
                  <a:lumOff val="25000"/>
                </a:schemeClr>
              </a:solidFill>
              <a:latin typeface="+mn-lt"/>
              <a:cs typeface="+mn-cs"/>
            </a:endParaRPr>
          </a:p>
        </p:txBody>
      </p:sp>
      <p:grpSp>
        <p:nvGrpSpPr>
          <p:cNvPr id="15" name="Group 16"/>
          <p:cNvGrpSpPr>
            <a:grpSpLocks/>
          </p:cNvGrpSpPr>
          <p:nvPr userDrawn="1"/>
        </p:nvGrpSpPr>
        <p:grpSpPr bwMode="auto">
          <a:xfrm>
            <a:off x="1619250" y="1079500"/>
            <a:ext cx="1727200" cy="1727200"/>
            <a:chOff x="1430872" y="1152875"/>
            <a:chExt cx="1727088" cy="1727088"/>
          </a:xfrm>
        </p:grpSpPr>
        <p:sp>
          <p:nvSpPr>
            <p:cNvPr id="16" name="Oval 17"/>
            <p:cNvSpPr>
              <a:spLocks noChangeAspect="1"/>
            </p:cNvSpPr>
            <p:nvPr userDrawn="1"/>
          </p:nvSpPr>
          <p:spPr bwMode="auto">
            <a:xfrm>
              <a:off x="1430872" y="1152875"/>
              <a:ext cx="1727088" cy="1727088"/>
            </a:xfrm>
            <a:prstGeom prst="ellipse">
              <a:avLst/>
            </a:prstGeom>
            <a:solidFill>
              <a:srgbClr val="F39E8F"/>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91434" tIns="45717" rIns="91434" bIns="45717" anchor="ctr"/>
            <a:lstStyle/>
            <a:p>
              <a:pPr indent="-142921" algn="ctr" defTabSz="585399" fontAlgn="auto">
                <a:lnSpc>
                  <a:spcPct val="90000"/>
                </a:lnSpc>
                <a:spcBef>
                  <a:spcPts val="625"/>
                </a:spcBef>
                <a:spcAft>
                  <a:spcPts val="0"/>
                </a:spcAft>
                <a:buFont typeface="Arial" panose="020B0604020202020204" pitchFamily="34" charset="0"/>
                <a:buChar char="•"/>
                <a:defRPr/>
              </a:pPr>
              <a:endParaRPr lang="en-US" sz="1152" dirty="0">
                <a:solidFill>
                  <a:schemeClr val="lt1"/>
                </a:solidFill>
                <a:latin typeface="+mn-lt"/>
                <a:cs typeface="+mn-cs"/>
              </a:endParaRPr>
            </a:p>
          </p:txBody>
        </p:sp>
        <p:pic>
          <p:nvPicPr>
            <p:cNvPr id="17"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57008" y="1588960"/>
              <a:ext cx="1322414" cy="86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65888" y="26988"/>
            <a:ext cx="13477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92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pag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4763" y="4144963"/>
            <a:ext cx="7908926" cy="136525"/>
          </a:xfrm>
          <a:prstGeom prst="rect">
            <a:avLst/>
          </a:prstGeom>
          <a:solidFill>
            <a:srgbClr val="C4C4C4"/>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5" name="TextBox 4"/>
          <p:cNvSpPr txBox="1">
            <a:spLocks noChangeArrowheads="1"/>
          </p:cNvSpPr>
          <p:nvPr userDrawn="1"/>
        </p:nvSpPr>
        <p:spPr bwMode="auto">
          <a:xfrm>
            <a:off x="5761038" y="4111625"/>
            <a:ext cx="21431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defTabSz="585399" fontAlgn="auto">
              <a:spcBef>
                <a:spcPts val="0"/>
              </a:spcBef>
              <a:spcAft>
                <a:spcPts val="0"/>
              </a:spcAft>
              <a:defRPr/>
            </a:pPr>
            <a:r>
              <a:rPr lang="en-US" sz="800" dirty="0">
                <a:solidFill>
                  <a:schemeClr val="bg2">
                    <a:lumMod val="25000"/>
                  </a:schemeClr>
                </a:solidFill>
                <a:latin typeface="+mn-lt"/>
                <a:cs typeface="+mn-cs"/>
              </a:rPr>
              <a:t>Copyright 2014, Simplilearn, All rights reserved.</a:t>
            </a:r>
            <a:endParaRPr lang="en-US" sz="800" dirty="0">
              <a:solidFill>
                <a:schemeClr val="bg2">
                  <a:lumMod val="25000"/>
                </a:schemeClr>
              </a:solidFill>
              <a:latin typeface="+mn-lt"/>
              <a:cs typeface="+mn-cs"/>
            </a:endParaRPr>
          </a:p>
        </p:txBody>
      </p:sp>
      <p:sp>
        <p:nvSpPr>
          <p:cNvPr id="6" name="Rectangle 20"/>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7" name="Rectangle 21"/>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8" name="Rectangle 22"/>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23"/>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24"/>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25"/>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26"/>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3" name="Rectangle 12"/>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Placeholder 2"/>
          <p:cNvSpPr>
            <a:spLocks noGrp="1"/>
          </p:cNvSpPr>
          <p:nvPr>
            <p:ph type="body" sz="quarter" idx="11"/>
          </p:nvPr>
        </p:nvSpPr>
        <p:spPr>
          <a:xfrm>
            <a:off x="177533" y="586616"/>
            <a:ext cx="7555110" cy="3408362"/>
          </a:xfrm>
          <a:prstGeom prst="rect">
            <a:avLst/>
          </a:prstGeom>
        </p:spPr>
        <p:txBody>
          <a:bodyPr/>
          <a:lstStyle>
            <a:lvl1pPr>
              <a:lnSpc>
                <a:spcPct val="100000"/>
              </a:lnSpc>
              <a:defRPr sz="1400"/>
            </a:lvl1pPr>
          </a:lstStyle>
          <a:p>
            <a:pPr lvl="0"/>
            <a:r>
              <a:rPr lang="en-US" dirty="0" smtClean="0"/>
              <a:t>Click to edit Master text styles</a:t>
            </a:r>
          </a:p>
        </p:txBody>
      </p:sp>
      <p:sp>
        <p:nvSpPr>
          <p:cNvPr id="15"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17" name="Slide Number Placeholder 5"/>
          <p:cNvSpPr>
            <a:spLocks noGrp="1"/>
          </p:cNvSpPr>
          <p:nvPr>
            <p:ph type="sldNum" sz="quarter" idx="12"/>
          </p:nvPr>
        </p:nvSpPr>
        <p:spPr/>
        <p:txBody>
          <a:bodyPr/>
          <a:lstStyle>
            <a:lvl1pPr>
              <a:defRPr/>
            </a:lvl1pPr>
          </a:lstStyle>
          <a:p>
            <a:fld id="{7665BD96-5319-43AE-AE79-3AB020370C81}" type="slidenum">
              <a:rPr lang="en-US" altLang="en-US"/>
              <a:pPr/>
              <a:t>‹#›</a:t>
            </a:fld>
            <a:endParaRPr lang="en-US" altLang="en-US"/>
          </a:p>
        </p:txBody>
      </p:sp>
    </p:spTree>
    <p:extLst>
      <p:ext uri="{BB962C8B-B14F-4D97-AF65-F5344CB8AC3E}">
        <p14:creationId xmlns:p14="http://schemas.microsoft.com/office/powerpoint/2010/main" val="116465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g/table layout">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4"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5"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6" name="Rectangle 17"/>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7" name="Rectangle 18"/>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9"/>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20"/>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11" name="Picture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12" name="Slide Number Placeholder 5"/>
          <p:cNvSpPr>
            <a:spLocks noGrp="1"/>
          </p:cNvSpPr>
          <p:nvPr>
            <p:ph type="sldNum" sz="quarter" idx="11"/>
          </p:nvPr>
        </p:nvSpPr>
        <p:spPr/>
        <p:txBody>
          <a:bodyPr/>
          <a:lstStyle>
            <a:lvl1pPr>
              <a:defRPr/>
            </a:lvl1pPr>
          </a:lstStyle>
          <a:p>
            <a:fld id="{9F3B881F-0D73-401E-943D-703591AB318D}" type="slidenum">
              <a:rPr lang="en-US" altLang="en-US"/>
              <a:pPr/>
              <a:t>‹#›</a:t>
            </a:fld>
            <a:endParaRPr lang="en-US" altLang="en-US"/>
          </a:p>
        </p:txBody>
      </p:sp>
    </p:spTree>
    <p:extLst>
      <p:ext uri="{BB962C8B-B14F-4D97-AF65-F5344CB8AC3E}">
        <p14:creationId xmlns:p14="http://schemas.microsoft.com/office/powerpoint/2010/main" val="80912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g/table layout">
    <p:spTree>
      <p:nvGrpSpPr>
        <p:cNvPr id="1" name=""/>
        <p:cNvGrpSpPr/>
        <p:nvPr/>
      </p:nvGrpSpPr>
      <p:grpSpPr>
        <a:xfrm>
          <a:off x="0" y="0"/>
          <a:ext cx="0" cy="0"/>
          <a:chOff x="0" y="0"/>
          <a:chExt cx="0" cy="0"/>
        </a:xfrm>
      </p:grpSpPr>
      <p:sp>
        <p:nvSpPr>
          <p:cNvPr id="6"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7"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8"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9" name="Rectangle 17"/>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8"/>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9"/>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20"/>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3" name="Rectangle 1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14" name="Round Single Corner Rectangle 1"/>
          <p:cNvSpPr/>
          <p:nvPr userDrawn="1"/>
        </p:nvSpPr>
        <p:spPr>
          <a:xfrm>
            <a:off x="2103438" y="1149350"/>
            <a:ext cx="3544887"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5" name="Rectangle 15"/>
          <p:cNvSpPr>
            <a:spLocks noChangeArrowheads="1"/>
          </p:cNvSpPr>
          <p:nvPr userDrawn="1"/>
        </p:nvSpPr>
        <p:spPr bwMode="auto">
          <a:xfrm>
            <a:off x="2100263" y="1147763"/>
            <a:ext cx="200025" cy="41116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16" name="Round Same Side Corner Rectangle 2"/>
          <p:cNvSpPr/>
          <p:nvPr userDrawn="1"/>
        </p:nvSpPr>
        <p:spPr>
          <a:xfrm rot="10800000">
            <a:off x="2103438" y="1481138"/>
            <a:ext cx="3544887" cy="129063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pic>
        <p:nvPicPr>
          <p:cNvPr id="17"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5" name="Text Placeholder 4"/>
          <p:cNvSpPr>
            <a:spLocks noGrp="1"/>
          </p:cNvSpPr>
          <p:nvPr>
            <p:ph type="body" sz="quarter" idx="11"/>
          </p:nvPr>
        </p:nvSpPr>
        <p:spPr>
          <a:xfrm>
            <a:off x="2319338" y="1189038"/>
            <a:ext cx="3328987" cy="320675"/>
          </a:xfrm>
          <a:prstGeom prst="rect">
            <a:avLst/>
          </a:prstGeom>
        </p:spPr>
        <p:txBody>
          <a:bodyPr/>
          <a:lstStyle>
            <a:lvl1pPr marL="0" indent="0">
              <a:buNone/>
              <a:defRPr sz="1400" b="1"/>
            </a:lvl1pPr>
          </a:lstStyle>
          <a:p>
            <a:pPr lvl="0"/>
            <a:r>
              <a:rPr lang="en-US" dirty="0" smtClean="0"/>
              <a:t>Click to edit Master text styles</a:t>
            </a:r>
          </a:p>
        </p:txBody>
      </p:sp>
      <p:sp>
        <p:nvSpPr>
          <p:cNvPr id="23" name="Text Placeholder 4"/>
          <p:cNvSpPr>
            <a:spLocks noGrp="1"/>
          </p:cNvSpPr>
          <p:nvPr>
            <p:ph type="body" sz="quarter" idx="12"/>
          </p:nvPr>
        </p:nvSpPr>
        <p:spPr>
          <a:xfrm>
            <a:off x="2155031" y="1481133"/>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18" name="Slide Number Placeholder 5"/>
          <p:cNvSpPr>
            <a:spLocks noGrp="1"/>
          </p:cNvSpPr>
          <p:nvPr>
            <p:ph type="sldNum" sz="quarter" idx="13"/>
          </p:nvPr>
        </p:nvSpPr>
        <p:spPr/>
        <p:txBody>
          <a:bodyPr/>
          <a:lstStyle>
            <a:lvl1pPr>
              <a:defRPr/>
            </a:lvl1pPr>
          </a:lstStyle>
          <a:p>
            <a:fld id="{97E7B0D3-91A3-4660-ACF9-5D087AE82C55}" type="slidenum">
              <a:rPr lang="en-US" altLang="en-US"/>
              <a:pPr/>
              <a:t>‹#›</a:t>
            </a:fld>
            <a:endParaRPr lang="en-US" altLang="en-US"/>
          </a:p>
        </p:txBody>
      </p:sp>
    </p:spTree>
    <p:extLst>
      <p:ext uri="{BB962C8B-B14F-4D97-AF65-F5344CB8AC3E}">
        <p14:creationId xmlns:p14="http://schemas.microsoft.com/office/powerpoint/2010/main" val="248661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img/table layout">
    <p:spTree>
      <p:nvGrpSpPr>
        <p:cNvPr id="1" name=""/>
        <p:cNvGrpSpPr/>
        <p:nvPr/>
      </p:nvGrpSpPr>
      <p:grpSpPr>
        <a:xfrm>
          <a:off x="0" y="0"/>
          <a:ext cx="0" cy="0"/>
          <a:chOff x="0" y="0"/>
          <a:chExt cx="0" cy="0"/>
        </a:xfrm>
      </p:grpSpPr>
      <p:sp>
        <p:nvSpPr>
          <p:cNvPr id="7"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9"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7"/>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8"/>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19"/>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3" name="Rectangle 20"/>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4" name="Rectangle 1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15" name="Round Single Corner Rectangle 23"/>
          <p:cNvSpPr/>
          <p:nvPr userDrawn="1"/>
        </p:nvSpPr>
        <p:spPr>
          <a:xfrm>
            <a:off x="293688" y="1260475"/>
            <a:ext cx="3544887"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6" name="Round Same Side Corner Rectangle 28"/>
          <p:cNvSpPr/>
          <p:nvPr userDrawn="1"/>
        </p:nvSpPr>
        <p:spPr>
          <a:xfrm rot="10800000">
            <a:off x="293688" y="1592263"/>
            <a:ext cx="3544887" cy="129063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7" name="Round Single Corner Rectangle 31"/>
          <p:cNvSpPr/>
          <p:nvPr userDrawn="1"/>
        </p:nvSpPr>
        <p:spPr>
          <a:xfrm>
            <a:off x="4092575" y="1265238"/>
            <a:ext cx="3543300"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8" name="Round Same Side Corner Rectangle 32"/>
          <p:cNvSpPr/>
          <p:nvPr userDrawn="1"/>
        </p:nvSpPr>
        <p:spPr>
          <a:xfrm rot="10800000">
            <a:off x="4092575" y="1597025"/>
            <a:ext cx="3543300"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9" name="Rectangle 35"/>
          <p:cNvSpPr>
            <a:spLocks noChangeArrowheads="1"/>
          </p:cNvSpPr>
          <p:nvPr userDrawn="1"/>
        </p:nvSpPr>
        <p:spPr bwMode="auto">
          <a:xfrm>
            <a:off x="293688" y="1265238"/>
            <a:ext cx="200025" cy="32702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0" name="Rectangle 36"/>
          <p:cNvSpPr>
            <a:spLocks noChangeArrowheads="1"/>
          </p:cNvSpPr>
          <p:nvPr userDrawn="1"/>
        </p:nvSpPr>
        <p:spPr bwMode="auto">
          <a:xfrm>
            <a:off x="4092575" y="1268413"/>
            <a:ext cx="200025" cy="328612"/>
          </a:xfrm>
          <a:prstGeom prst="rect">
            <a:avLst/>
          </a:prstGeom>
          <a:solidFill>
            <a:srgbClr val="656E75"/>
          </a:solidFill>
          <a:ln w="12700" algn="ctr">
            <a:solidFill>
              <a:srgbClr val="A6A6A6"/>
            </a:solidFill>
            <a:miter lim="800000"/>
            <a:headEnd/>
            <a:tailEnd/>
          </a:ln>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pic>
        <p:nvPicPr>
          <p:cNvPr id="21"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0" name="Text Placeholder 4"/>
          <p:cNvSpPr>
            <a:spLocks noGrp="1"/>
          </p:cNvSpPr>
          <p:nvPr>
            <p:ph type="body" sz="quarter" idx="14"/>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1"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34" name="Text Placeholder 4"/>
          <p:cNvSpPr>
            <a:spLocks noGrp="1"/>
          </p:cNvSpPr>
          <p:nvPr>
            <p:ph type="body" sz="quarter" idx="15"/>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5" name="Text Placeholder 4"/>
          <p:cNvSpPr>
            <a:spLocks noGrp="1"/>
          </p:cNvSpPr>
          <p:nvPr>
            <p:ph type="body" sz="quarter" idx="16"/>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2" name="Slide Number Placeholder 5"/>
          <p:cNvSpPr>
            <a:spLocks noGrp="1"/>
          </p:cNvSpPr>
          <p:nvPr>
            <p:ph type="sldNum" sz="quarter" idx="17"/>
          </p:nvPr>
        </p:nvSpPr>
        <p:spPr/>
        <p:txBody>
          <a:bodyPr/>
          <a:lstStyle>
            <a:lvl1pPr>
              <a:defRPr/>
            </a:lvl1pPr>
          </a:lstStyle>
          <a:p>
            <a:fld id="{0355EB40-6CA5-4461-8CCC-71DCF93BD949}" type="slidenum">
              <a:rPr lang="en-US" altLang="en-US"/>
              <a:pPr/>
              <a:t>‹#›</a:t>
            </a:fld>
            <a:endParaRPr lang="en-US" altLang="en-US"/>
          </a:p>
        </p:txBody>
      </p:sp>
    </p:spTree>
    <p:extLst>
      <p:ext uri="{BB962C8B-B14F-4D97-AF65-F5344CB8AC3E}">
        <p14:creationId xmlns:p14="http://schemas.microsoft.com/office/powerpoint/2010/main" val="1303720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img/table layout">
    <p:spTree>
      <p:nvGrpSpPr>
        <p:cNvPr id="1" name=""/>
        <p:cNvGrpSpPr/>
        <p:nvPr/>
      </p:nvGrpSpPr>
      <p:grpSpPr>
        <a:xfrm>
          <a:off x="0" y="0"/>
          <a:ext cx="0" cy="0"/>
          <a:chOff x="0" y="0"/>
          <a:chExt cx="0" cy="0"/>
        </a:xfrm>
      </p:grpSpPr>
      <p:sp>
        <p:nvSpPr>
          <p:cNvPr id="7"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8"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9"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7"/>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1" name="Rectangle 18"/>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19"/>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3" name="Rectangle 20"/>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4" name="Rectangle 1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15" name="Round Single Corner Rectangle 1"/>
          <p:cNvSpPr/>
          <p:nvPr userDrawn="1"/>
        </p:nvSpPr>
        <p:spPr>
          <a:xfrm>
            <a:off x="293688" y="1260475"/>
            <a:ext cx="3544887"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6" name="Round Same Side Corner Rectangle 2"/>
          <p:cNvSpPr/>
          <p:nvPr userDrawn="1"/>
        </p:nvSpPr>
        <p:spPr>
          <a:xfrm rot="10800000">
            <a:off x="293688" y="1592263"/>
            <a:ext cx="3544887" cy="129063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7" name="Round Single Corner Rectangle 21"/>
          <p:cNvSpPr/>
          <p:nvPr userDrawn="1"/>
        </p:nvSpPr>
        <p:spPr>
          <a:xfrm>
            <a:off x="4092575" y="1265238"/>
            <a:ext cx="3543300"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8" name="Round Same Side Corner Rectangle 24"/>
          <p:cNvSpPr/>
          <p:nvPr userDrawn="1"/>
        </p:nvSpPr>
        <p:spPr>
          <a:xfrm rot="10800000">
            <a:off x="4092575" y="1597025"/>
            <a:ext cx="3543300"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9" name="Rectangle 23"/>
          <p:cNvSpPr>
            <a:spLocks noChangeArrowheads="1"/>
          </p:cNvSpPr>
          <p:nvPr userDrawn="1"/>
        </p:nvSpPr>
        <p:spPr bwMode="auto">
          <a:xfrm>
            <a:off x="293688" y="1265238"/>
            <a:ext cx="200025" cy="327025"/>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0" name="Rectangle 28"/>
          <p:cNvSpPr>
            <a:spLocks noChangeArrowheads="1"/>
          </p:cNvSpPr>
          <p:nvPr userDrawn="1"/>
        </p:nvSpPr>
        <p:spPr bwMode="auto">
          <a:xfrm>
            <a:off x="4092575" y="1268413"/>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pic>
        <p:nvPicPr>
          <p:cNvPr id="21"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5" name="Text Placeholder 4"/>
          <p:cNvSpPr>
            <a:spLocks noGrp="1"/>
          </p:cNvSpPr>
          <p:nvPr>
            <p:ph type="body" sz="quarter" idx="11"/>
          </p:nvPr>
        </p:nvSpPr>
        <p:spPr>
          <a:xfrm>
            <a:off x="509588" y="1300854"/>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3" name="Text Placeholder 4"/>
          <p:cNvSpPr>
            <a:spLocks noGrp="1"/>
          </p:cNvSpPr>
          <p:nvPr>
            <p:ph type="body" sz="quarter" idx="12"/>
          </p:nvPr>
        </p:nvSpPr>
        <p:spPr>
          <a:xfrm>
            <a:off x="345281" y="1650099"/>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7" name="Text Placeholder 4"/>
          <p:cNvSpPr>
            <a:spLocks noGrp="1"/>
          </p:cNvSpPr>
          <p:nvPr>
            <p:ph type="body" sz="quarter" idx="13"/>
          </p:nvPr>
        </p:nvSpPr>
        <p:spPr>
          <a:xfrm>
            <a:off x="4307681" y="1304299"/>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28" name="Text Placeholder 4"/>
          <p:cNvSpPr>
            <a:spLocks noGrp="1"/>
          </p:cNvSpPr>
          <p:nvPr>
            <p:ph type="body" sz="quarter" idx="14"/>
          </p:nvPr>
        </p:nvSpPr>
        <p:spPr>
          <a:xfrm>
            <a:off x="4143374" y="1653544"/>
            <a:ext cx="3411141" cy="1214442"/>
          </a:xfrm>
          <a:prstGeom prst="rect">
            <a:avLst/>
          </a:prstGeom>
        </p:spPr>
        <p:txBody>
          <a:bodyPr/>
          <a:lstStyle>
            <a:lvl1pPr marL="0" indent="0">
              <a:buNone/>
              <a:defRPr sz="1400"/>
            </a:lvl1pPr>
          </a:lstStyle>
          <a:p>
            <a:pPr lvl="0"/>
            <a:r>
              <a:rPr lang="en-US" dirty="0" smtClean="0"/>
              <a:t>Click to edit Master text styles</a:t>
            </a:r>
          </a:p>
        </p:txBody>
      </p:sp>
      <p:sp>
        <p:nvSpPr>
          <p:cNvPr id="22" name="Slide Number Placeholder 5"/>
          <p:cNvSpPr>
            <a:spLocks noGrp="1"/>
          </p:cNvSpPr>
          <p:nvPr>
            <p:ph type="sldNum" sz="quarter" idx="15"/>
          </p:nvPr>
        </p:nvSpPr>
        <p:spPr/>
        <p:txBody>
          <a:bodyPr/>
          <a:lstStyle>
            <a:lvl1pPr>
              <a:defRPr/>
            </a:lvl1pPr>
          </a:lstStyle>
          <a:p>
            <a:fld id="{893EAC25-CF02-4E6B-8D47-F1C344CD325B}" type="slidenum">
              <a:rPr lang="en-US" altLang="en-US"/>
              <a:pPr/>
              <a:t>‹#›</a:t>
            </a:fld>
            <a:endParaRPr lang="en-US" altLang="en-US"/>
          </a:p>
        </p:txBody>
      </p:sp>
    </p:spTree>
    <p:extLst>
      <p:ext uri="{BB962C8B-B14F-4D97-AF65-F5344CB8AC3E}">
        <p14:creationId xmlns:p14="http://schemas.microsoft.com/office/powerpoint/2010/main" val="348284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img/table layout">
    <p:spTree>
      <p:nvGrpSpPr>
        <p:cNvPr id="1" name=""/>
        <p:cNvGrpSpPr/>
        <p:nvPr/>
      </p:nvGrpSpPr>
      <p:grpSpPr>
        <a:xfrm>
          <a:off x="0" y="0"/>
          <a:ext cx="0" cy="0"/>
          <a:chOff x="0" y="0"/>
          <a:chExt cx="0" cy="0"/>
        </a:xfrm>
      </p:grpSpPr>
      <p:sp>
        <p:nvSpPr>
          <p:cNvPr id="9"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0"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11"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17"/>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3" name="Rectangle 18"/>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4" name="Rectangle 19"/>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5" name="Rectangle 20"/>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6" name="Rectangle 1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17" name="Round Single Corner Rectangle 29"/>
          <p:cNvSpPr/>
          <p:nvPr userDrawn="1"/>
        </p:nvSpPr>
        <p:spPr>
          <a:xfrm>
            <a:off x="293688" y="585788"/>
            <a:ext cx="3544887"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8" name="Round Same Side Corner Rectangle 30"/>
          <p:cNvSpPr/>
          <p:nvPr userDrawn="1"/>
        </p:nvSpPr>
        <p:spPr>
          <a:xfrm rot="10800000">
            <a:off x="293688" y="917575"/>
            <a:ext cx="3544887"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19" name="Round Single Corner Rectangle 33"/>
          <p:cNvSpPr/>
          <p:nvPr userDrawn="1"/>
        </p:nvSpPr>
        <p:spPr>
          <a:xfrm>
            <a:off x="4092575" y="588963"/>
            <a:ext cx="3543300"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0" name="Round Same Side Corner Rectangle 34"/>
          <p:cNvSpPr/>
          <p:nvPr userDrawn="1"/>
        </p:nvSpPr>
        <p:spPr>
          <a:xfrm rot="10800000">
            <a:off x="4092575" y="920750"/>
            <a:ext cx="3543300"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1" name="Rectangle 37"/>
          <p:cNvSpPr>
            <a:spLocks noChangeArrowheads="1"/>
          </p:cNvSpPr>
          <p:nvPr userDrawn="1"/>
        </p:nvSpPr>
        <p:spPr bwMode="auto">
          <a:xfrm>
            <a:off x="293688" y="588963"/>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2" name="Rectangle 38"/>
          <p:cNvSpPr>
            <a:spLocks noChangeArrowheads="1"/>
          </p:cNvSpPr>
          <p:nvPr userDrawn="1"/>
        </p:nvSpPr>
        <p:spPr bwMode="auto">
          <a:xfrm>
            <a:off x="4092575" y="592138"/>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3" name="Round Single Corner Rectangle 39"/>
          <p:cNvSpPr/>
          <p:nvPr userDrawn="1"/>
        </p:nvSpPr>
        <p:spPr>
          <a:xfrm>
            <a:off x="2212975" y="2357438"/>
            <a:ext cx="3543300"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4" name="Round Same Side Corner Rectangle 40"/>
          <p:cNvSpPr/>
          <p:nvPr userDrawn="1"/>
        </p:nvSpPr>
        <p:spPr>
          <a:xfrm rot="10800000">
            <a:off x="2211388" y="2689225"/>
            <a:ext cx="3544887"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5" name="Rectangle 43"/>
          <p:cNvSpPr>
            <a:spLocks noChangeArrowheads="1"/>
          </p:cNvSpPr>
          <p:nvPr userDrawn="1"/>
        </p:nvSpPr>
        <p:spPr bwMode="auto">
          <a:xfrm>
            <a:off x="2212975" y="2360613"/>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2" name="Text Placeholder 4"/>
          <p:cNvSpPr>
            <a:spLocks noGrp="1"/>
          </p:cNvSpPr>
          <p:nvPr>
            <p:ph type="body" sz="quarter" idx="15"/>
          </p:nvPr>
        </p:nvSpPr>
        <p:spPr>
          <a:xfrm>
            <a:off x="2427679" y="239761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3" name="Text Placeholder 4"/>
          <p:cNvSpPr>
            <a:spLocks noGrp="1"/>
          </p:cNvSpPr>
          <p:nvPr>
            <p:ph type="body" sz="quarter" idx="16"/>
          </p:nvPr>
        </p:nvSpPr>
        <p:spPr>
          <a:xfrm>
            <a:off x="2263372" y="274685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28" name="Slide Number Placeholder 5"/>
          <p:cNvSpPr>
            <a:spLocks noGrp="1"/>
          </p:cNvSpPr>
          <p:nvPr>
            <p:ph type="sldNum" sz="quarter" idx="17"/>
          </p:nvPr>
        </p:nvSpPr>
        <p:spPr/>
        <p:txBody>
          <a:bodyPr/>
          <a:lstStyle>
            <a:lvl1pPr>
              <a:defRPr/>
            </a:lvl1pPr>
          </a:lstStyle>
          <a:p>
            <a:fld id="{72219202-4ADC-44F2-B249-918A139E3855}" type="slidenum">
              <a:rPr lang="en-US" altLang="en-US"/>
              <a:pPr/>
              <a:t>‹#›</a:t>
            </a:fld>
            <a:endParaRPr lang="en-US" altLang="en-US"/>
          </a:p>
        </p:txBody>
      </p:sp>
    </p:spTree>
    <p:extLst>
      <p:ext uri="{BB962C8B-B14F-4D97-AF65-F5344CB8AC3E}">
        <p14:creationId xmlns:p14="http://schemas.microsoft.com/office/powerpoint/2010/main" val="94006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img/table layout">
    <p:spTree>
      <p:nvGrpSpPr>
        <p:cNvPr id="1" name=""/>
        <p:cNvGrpSpPr/>
        <p:nvPr/>
      </p:nvGrpSpPr>
      <p:grpSpPr>
        <a:xfrm>
          <a:off x="0" y="0"/>
          <a:ext cx="0" cy="0"/>
          <a:chOff x="0" y="0"/>
          <a:chExt cx="0" cy="0"/>
        </a:xfrm>
      </p:grpSpPr>
      <p:sp>
        <p:nvSpPr>
          <p:cNvPr id="11" name="Rectangle 12"/>
          <p:cNvSpPr>
            <a:spLocks noChangeArrowheads="1"/>
          </p:cNvSpPr>
          <p:nvPr userDrawn="1"/>
        </p:nvSpPr>
        <p:spPr bwMode="auto">
          <a:xfrm>
            <a:off x="0" y="-1588"/>
            <a:ext cx="712788"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2" name="Rectangle 13"/>
          <p:cNvSpPr>
            <a:spLocks noChangeArrowheads="1"/>
          </p:cNvSpPr>
          <p:nvPr userDrawn="1"/>
        </p:nvSpPr>
        <p:spPr bwMode="auto">
          <a:xfrm>
            <a:off x="711200" y="-1588"/>
            <a:ext cx="3455988" cy="90488"/>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13" name="Rectangle 14"/>
          <p:cNvSpPr>
            <a:spLocks noChangeArrowheads="1"/>
          </p:cNvSpPr>
          <p:nvPr userDrawn="1"/>
        </p:nvSpPr>
        <p:spPr bwMode="auto">
          <a:xfrm>
            <a:off x="4167188" y="-1588"/>
            <a:ext cx="682625" cy="90488"/>
          </a:xfrm>
          <a:prstGeom prst="rect">
            <a:avLst/>
          </a:prstGeom>
          <a:solidFill>
            <a:srgbClr val="F3857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4" name="Rectangle 17"/>
          <p:cNvSpPr>
            <a:spLocks noChangeArrowheads="1"/>
          </p:cNvSpPr>
          <p:nvPr userDrawn="1"/>
        </p:nvSpPr>
        <p:spPr bwMode="auto">
          <a:xfrm>
            <a:off x="4849813" y="-1588"/>
            <a:ext cx="228600" cy="90488"/>
          </a:xfrm>
          <a:prstGeom prst="rect">
            <a:avLst/>
          </a:prstGeom>
          <a:solidFill>
            <a:srgbClr val="FAC36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5" name="Rectangle 18"/>
          <p:cNvSpPr>
            <a:spLocks noChangeArrowheads="1"/>
          </p:cNvSpPr>
          <p:nvPr userDrawn="1"/>
        </p:nvSpPr>
        <p:spPr bwMode="auto">
          <a:xfrm>
            <a:off x="5078413" y="-1588"/>
            <a:ext cx="82550" cy="9048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6" name="Rectangle 19"/>
          <p:cNvSpPr>
            <a:spLocks noChangeArrowheads="1"/>
          </p:cNvSpPr>
          <p:nvPr userDrawn="1"/>
        </p:nvSpPr>
        <p:spPr bwMode="auto">
          <a:xfrm>
            <a:off x="5160963" y="-1588"/>
            <a:ext cx="811212" cy="90488"/>
          </a:xfrm>
          <a:prstGeom prst="rect">
            <a:avLst/>
          </a:prstGeom>
          <a:solidFill>
            <a:srgbClr val="9CDAEB"/>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7" name="Rectangle 20"/>
          <p:cNvSpPr>
            <a:spLocks noChangeArrowheads="1"/>
          </p:cNvSpPr>
          <p:nvPr userDrawn="1"/>
        </p:nvSpPr>
        <p:spPr bwMode="auto">
          <a:xfrm>
            <a:off x="5972175" y="-1588"/>
            <a:ext cx="1936750" cy="90488"/>
          </a:xfrm>
          <a:prstGeom prst="rect">
            <a:avLst/>
          </a:prstGeom>
          <a:solidFill>
            <a:srgbClr val="61B4D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solidFill>
                <a:schemeClr val="lt1"/>
              </a:solidFill>
              <a:latin typeface="+mn-lt"/>
              <a:cs typeface="+mn-cs"/>
            </a:endParaRPr>
          </a:p>
        </p:txBody>
      </p:sp>
      <p:sp>
        <p:nvSpPr>
          <p:cNvPr id="18" name="Rectangle 11"/>
          <p:cNvSpPr>
            <a:spLocks noChangeArrowheads="1"/>
          </p:cNvSpPr>
          <p:nvPr userDrawn="1"/>
        </p:nvSpPr>
        <p:spPr bwMode="auto">
          <a:xfrm>
            <a:off x="3175" y="411163"/>
            <a:ext cx="6829425" cy="19050"/>
          </a:xfrm>
          <a:prstGeom prst="rect">
            <a:avLst/>
          </a:prstGeom>
          <a:gradFill rotWithShape="1">
            <a:gsLst>
              <a:gs pos="0">
                <a:srgbClr val="F28020"/>
              </a:gs>
              <a:gs pos="23000">
                <a:srgbClr val="F28020"/>
              </a:gs>
              <a:gs pos="100000">
                <a:srgbClr val="FFFFFF"/>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91434" tIns="45717" rIns="91434" bIns="45717" anchor="ctr"/>
          <a:lstStyle/>
          <a:p>
            <a:pPr algn="ctr" defTabSz="585399" fontAlgn="auto">
              <a:spcBef>
                <a:spcPts val="0"/>
              </a:spcBef>
              <a:spcAft>
                <a:spcPts val="0"/>
              </a:spcAft>
              <a:defRPr/>
            </a:pPr>
            <a:endParaRPr lang="en-US" sz="1152" dirty="0">
              <a:solidFill>
                <a:schemeClr val="lt1"/>
              </a:solidFill>
              <a:latin typeface="+mn-lt"/>
              <a:cs typeface="+mn-cs"/>
            </a:endParaRPr>
          </a:p>
        </p:txBody>
      </p:sp>
      <p:sp>
        <p:nvSpPr>
          <p:cNvPr id="19" name="Round Single Corner Rectangle 29"/>
          <p:cNvSpPr/>
          <p:nvPr userDrawn="1"/>
        </p:nvSpPr>
        <p:spPr>
          <a:xfrm>
            <a:off x="293688" y="585788"/>
            <a:ext cx="3544887"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0" name="Round Same Side Corner Rectangle 30"/>
          <p:cNvSpPr/>
          <p:nvPr userDrawn="1"/>
        </p:nvSpPr>
        <p:spPr>
          <a:xfrm rot="10800000">
            <a:off x="293688" y="917575"/>
            <a:ext cx="3544887"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1" name="Round Single Corner Rectangle 33"/>
          <p:cNvSpPr/>
          <p:nvPr userDrawn="1"/>
        </p:nvSpPr>
        <p:spPr>
          <a:xfrm>
            <a:off x="4092575" y="588963"/>
            <a:ext cx="3543300"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2" name="Round Same Side Corner Rectangle 34"/>
          <p:cNvSpPr/>
          <p:nvPr userDrawn="1"/>
        </p:nvSpPr>
        <p:spPr>
          <a:xfrm rot="10800000">
            <a:off x="4092575" y="920750"/>
            <a:ext cx="3543300"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3" name="Rectangle 37"/>
          <p:cNvSpPr>
            <a:spLocks noChangeArrowheads="1"/>
          </p:cNvSpPr>
          <p:nvPr userDrawn="1"/>
        </p:nvSpPr>
        <p:spPr bwMode="auto">
          <a:xfrm>
            <a:off x="293688" y="588963"/>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4" name="Rectangle 38"/>
          <p:cNvSpPr>
            <a:spLocks noChangeArrowheads="1"/>
          </p:cNvSpPr>
          <p:nvPr userDrawn="1"/>
        </p:nvSpPr>
        <p:spPr bwMode="auto">
          <a:xfrm>
            <a:off x="4092575" y="592138"/>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25" name="Round Single Corner Rectangle 27"/>
          <p:cNvSpPr/>
          <p:nvPr userDrawn="1"/>
        </p:nvSpPr>
        <p:spPr>
          <a:xfrm>
            <a:off x="293688" y="2357438"/>
            <a:ext cx="3544887" cy="33020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7" name="Round Same Side Corner Rectangle 28"/>
          <p:cNvSpPr/>
          <p:nvPr userDrawn="1"/>
        </p:nvSpPr>
        <p:spPr>
          <a:xfrm rot="10800000">
            <a:off x="293688" y="2689225"/>
            <a:ext cx="3544887" cy="129063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8" name="Round Single Corner Rectangle 46"/>
          <p:cNvSpPr/>
          <p:nvPr userDrawn="1"/>
        </p:nvSpPr>
        <p:spPr>
          <a:xfrm>
            <a:off x="4092575" y="2360613"/>
            <a:ext cx="3543300" cy="33178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29" name="Round Same Side Corner Rectangle 47"/>
          <p:cNvSpPr/>
          <p:nvPr userDrawn="1"/>
        </p:nvSpPr>
        <p:spPr>
          <a:xfrm rot="10800000">
            <a:off x="4092575" y="2693988"/>
            <a:ext cx="3543300" cy="129063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85399" fontAlgn="auto">
              <a:spcBef>
                <a:spcPts val="0"/>
              </a:spcBef>
              <a:spcAft>
                <a:spcPts val="0"/>
              </a:spcAft>
              <a:defRPr/>
            </a:pPr>
            <a:endParaRPr lang="en-US" sz="1152" dirty="0"/>
          </a:p>
        </p:txBody>
      </p:sp>
      <p:sp>
        <p:nvSpPr>
          <p:cNvPr id="30" name="Rectangle 50"/>
          <p:cNvSpPr>
            <a:spLocks noChangeArrowheads="1"/>
          </p:cNvSpPr>
          <p:nvPr userDrawn="1"/>
        </p:nvSpPr>
        <p:spPr bwMode="auto">
          <a:xfrm>
            <a:off x="293688" y="2360613"/>
            <a:ext cx="200025" cy="328612"/>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sp>
        <p:nvSpPr>
          <p:cNvPr id="31" name="Rectangle 51"/>
          <p:cNvSpPr>
            <a:spLocks noChangeArrowheads="1"/>
          </p:cNvSpPr>
          <p:nvPr userDrawn="1"/>
        </p:nvSpPr>
        <p:spPr bwMode="auto">
          <a:xfrm>
            <a:off x="4092575" y="2365375"/>
            <a:ext cx="200025" cy="328613"/>
          </a:xfrm>
          <a:prstGeom prst="rect">
            <a:avLst/>
          </a:prstGeom>
          <a:solidFill>
            <a:srgbClr val="F69E66"/>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dirty="0">
              <a:solidFill>
                <a:schemeClr val="lt1"/>
              </a:solidFill>
              <a:latin typeface="+mn-lt"/>
              <a:cs typeface="+mn-cs"/>
            </a:endParaRPr>
          </a:p>
        </p:txBody>
      </p:sp>
      <p:pic>
        <p:nvPicPr>
          <p:cNvPr id="34" name="Picture 3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38925" y="96838"/>
            <a:ext cx="1101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12"/>
          <p:cNvSpPr>
            <a:spLocks noGrp="1"/>
          </p:cNvSpPr>
          <p:nvPr>
            <p:ph type="body" sz="quarter" idx="10"/>
          </p:nvPr>
        </p:nvSpPr>
        <p:spPr>
          <a:xfrm>
            <a:off x="1" y="89225"/>
            <a:ext cx="6473952" cy="314325"/>
          </a:xfrm>
          <a:prstGeom prst="rect">
            <a:avLst/>
          </a:prstGeom>
        </p:spPr>
        <p:txBody>
          <a:bodyPr lIns="91440" tIns="0" rIns="0" bIns="0" anchor="ctr" anchorCtr="0"/>
          <a:lstStyle>
            <a:lvl1pPr marL="0" indent="0">
              <a:buNone/>
              <a:defRPr lang="en-US" sz="1600" b="0" smtClean="0">
                <a:latin typeface="+mn-lt"/>
              </a:defRPr>
            </a:lvl1pPr>
            <a:lvl2pPr marL="285841" indent="0">
              <a:buNone/>
              <a:defRPr/>
            </a:lvl2pPr>
            <a:lvl3pPr marL="571683" indent="0">
              <a:buNone/>
              <a:defRPr/>
            </a:lvl3pPr>
            <a:lvl4pPr marL="857524" indent="0">
              <a:buNone/>
              <a:defRPr/>
            </a:lvl4pPr>
            <a:lvl5pPr marL="1143365" indent="0">
              <a:buNone/>
              <a:defRPr/>
            </a:lvl5pPr>
          </a:lstStyle>
          <a:p>
            <a:pPr lvl="0"/>
            <a:r>
              <a:rPr lang="en-US" dirty="0" smtClean="0"/>
              <a:t>Click to edit Master text styles</a:t>
            </a:r>
          </a:p>
        </p:txBody>
      </p:sp>
      <p:sp>
        <p:nvSpPr>
          <p:cNvPr id="32" name="Text Placeholder 4"/>
          <p:cNvSpPr>
            <a:spLocks noGrp="1"/>
          </p:cNvSpPr>
          <p:nvPr>
            <p:ph type="body" sz="quarter" idx="11"/>
          </p:nvPr>
        </p:nvSpPr>
        <p:spPr>
          <a:xfrm>
            <a:off x="509588" y="625002"/>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3" name="Text Placeholder 4"/>
          <p:cNvSpPr>
            <a:spLocks noGrp="1"/>
          </p:cNvSpPr>
          <p:nvPr>
            <p:ph type="body" sz="quarter" idx="12"/>
          </p:nvPr>
        </p:nvSpPr>
        <p:spPr>
          <a:xfrm>
            <a:off x="345281" y="974247"/>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6" name="Text Placeholder 4"/>
          <p:cNvSpPr>
            <a:spLocks noGrp="1"/>
          </p:cNvSpPr>
          <p:nvPr>
            <p:ph type="body" sz="quarter" idx="13"/>
          </p:nvPr>
        </p:nvSpPr>
        <p:spPr>
          <a:xfrm>
            <a:off x="4307681" y="628447"/>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37" name="Text Placeholder 4"/>
          <p:cNvSpPr>
            <a:spLocks noGrp="1"/>
          </p:cNvSpPr>
          <p:nvPr>
            <p:ph type="body" sz="quarter" idx="14"/>
          </p:nvPr>
        </p:nvSpPr>
        <p:spPr>
          <a:xfrm>
            <a:off x="4143374" y="977692"/>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5" name="Text Placeholder 4"/>
          <p:cNvSpPr>
            <a:spLocks noGrp="1"/>
          </p:cNvSpPr>
          <p:nvPr>
            <p:ph type="body" sz="quarter" idx="15"/>
          </p:nvPr>
        </p:nvSpPr>
        <p:spPr>
          <a:xfrm>
            <a:off x="509588" y="2397720"/>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46" name="Text Placeholder 4"/>
          <p:cNvSpPr>
            <a:spLocks noGrp="1"/>
          </p:cNvSpPr>
          <p:nvPr>
            <p:ph type="body" sz="quarter" idx="16"/>
          </p:nvPr>
        </p:nvSpPr>
        <p:spPr>
          <a:xfrm>
            <a:off x="345281" y="2746965"/>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49" name="Text Placeholder 4"/>
          <p:cNvSpPr>
            <a:spLocks noGrp="1"/>
          </p:cNvSpPr>
          <p:nvPr>
            <p:ph type="body" sz="quarter" idx="17"/>
          </p:nvPr>
        </p:nvSpPr>
        <p:spPr>
          <a:xfrm>
            <a:off x="4307681" y="2401165"/>
            <a:ext cx="3328987" cy="320675"/>
          </a:xfrm>
          <a:prstGeom prst="rect">
            <a:avLst/>
          </a:prstGeom>
        </p:spPr>
        <p:txBody>
          <a:bodyPr/>
          <a:lstStyle>
            <a:lvl1pPr marL="0" indent="0">
              <a:buNone/>
              <a:defRPr sz="1400" b="1">
                <a:solidFill>
                  <a:schemeClr val="tx1"/>
                </a:solidFill>
              </a:defRPr>
            </a:lvl1pPr>
          </a:lstStyle>
          <a:p>
            <a:pPr lvl="0"/>
            <a:r>
              <a:rPr lang="en-US" dirty="0" smtClean="0"/>
              <a:t>Click to edit Master text styles</a:t>
            </a:r>
          </a:p>
        </p:txBody>
      </p:sp>
      <p:sp>
        <p:nvSpPr>
          <p:cNvPr id="50" name="Text Placeholder 4"/>
          <p:cNvSpPr>
            <a:spLocks noGrp="1"/>
          </p:cNvSpPr>
          <p:nvPr>
            <p:ph type="body" sz="quarter" idx="18"/>
          </p:nvPr>
        </p:nvSpPr>
        <p:spPr>
          <a:xfrm>
            <a:off x="4143374" y="2750410"/>
            <a:ext cx="3411141" cy="1214442"/>
          </a:xfrm>
          <a:prstGeom prst="rect">
            <a:avLst/>
          </a:prstGeom>
        </p:spPr>
        <p:txBody>
          <a:bodyPr/>
          <a:lstStyle>
            <a:lvl1pPr marL="0" indent="0">
              <a:lnSpc>
                <a:spcPct val="100000"/>
              </a:lnSpc>
              <a:buNone/>
              <a:defRPr sz="1400"/>
            </a:lvl1pPr>
          </a:lstStyle>
          <a:p>
            <a:pPr lvl="0"/>
            <a:r>
              <a:rPr lang="en-US" dirty="0" smtClean="0"/>
              <a:t>Click to edit Master text styles</a:t>
            </a:r>
          </a:p>
        </p:txBody>
      </p:sp>
      <p:sp>
        <p:nvSpPr>
          <p:cNvPr id="35" name="Slide Number Placeholder 5"/>
          <p:cNvSpPr>
            <a:spLocks noGrp="1"/>
          </p:cNvSpPr>
          <p:nvPr>
            <p:ph type="sldNum" sz="quarter" idx="19"/>
          </p:nvPr>
        </p:nvSpPr>
        <p:spPr/>
        <p:txBody>
          <a:bodyPr/>
          <a:lstStyle>
            <a:lvl1pPr>
              <a:defRPr/>
            </a:lvl1pPr>
          </a:lstStyle>
          <a:p>
            <a:fld id="{3BAEF303-1CCD-48D4-B3C2-99D60205564D}" type="slidenum">
              <a:rPr lang="en-US" altLang="en-US"/>
              <a:pPr/>
              <a:t>‹#›</a:t>
            </a:fld>
            <a:endParaRPr lang="en-US" altLang="en-US"/>
          </a:p>
        </p:txBody>
      </p:sp>
    </p:spTree>
    <p:extLst>
      <p:ext uri="{BB962C8B-B14F-4D97-AF65-F5344CB8AC3E}">
        <p14:creationId xmlns:p14="http://schemas.microsoft.com/office/powerpoint/2010/main" val="73683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4763" y="4144963"/>
            <a:ext cx="7908926" cy="136525"/>
          </a:xfrm>
          <a:prstGeom prst="rect">
            <a:avLst/>
          </a:prstGeom>
          <a:solidFill>
            <a:srgbClr val="C4C4C4"/>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57167" tIns="28584" rIns="57167" bIns="28584" anchor="ctr"/>
          <a:lstStyle/>
          <a:p>
            <a:pPr algn="ctr" defTabSz="585399" fontAlgn="auto">
              <a:spcBef>
                <a:spcPts val="0"/>
              </a:spcBef>
              <a:spcAft>
                <a:spcPts val="0"/>
              </a:spcAft>
              <a:defRPr/>
            </a:pPr>
            <a:endParaRPr lang="en-US" sz="720" b="1" dirty="0">
              <a:latin typeface="+mn-lt"/>
              <a:cs typeface="+mn-cs"/>
            </a:endParaRPr>
          </a:p>
        </p:txBody>
      </p:sp>
      <p:sp>
        <p:nvSpPr>
          <p:cNvPr id="7" name="TextBox 6"/>
          <p:cNvSpPr txBox="1">
            <a:spLocks noChangeArrowheads="1"/>
          </p:cNvSpPr>
          <p:nvPr userDrawn="1"/>
        </p:nvSpPr>
        <p:spPr bwMode="auto">
          <a:xfrm>
            <a:off x="5741988" y="4111625"/>
            <a:ext cx="21621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defTabSz="585399" fontAlgn="auto">
              <a:spcBef>
                <a:spcPts val="0"/>
              </a:spcBef>
              <a:spcAft>
                <a:spcPts val="0"/>
              </a:spcAft>
              <a:defRPr/>
            </a:pPr>
            <a:r>
              <a:rPr lang="en-US" sz="800" dirty="0">
                <a:solidFill>
                  <a:schemeClr val="bg2">
                    <a:lumMod val="25000"/>
                  </a:schemeClr>
                </a:solidFill>
                <a:latin typeface="+mn-lt"/>
                <a:cs typeface="+mn-cs"/>
              </a:rPr>
              <a:t>Copyright 2014, Simplilearn, All rights reserved.</a:t>
            </a:r>
            <a:endParaRPr lang="en-US" sz="800" dirty="0">
              <a:solidFill>
                <a:schemeClr val="bg2">
                  <a:lumMod val="25000"/>
                </a:schemeClr>
              </a:solidFill>
              <a:latin typeface="+mn-lt"/>
              <a:cs typeface="+mn-cs"/>
            </a:endParaRPr>
          </a:p>
        </p:txBody>
      </p:sp>
      <p:sp>
        <p:nvSpPr>
          <p:cNvPr id="3" name="Slide Number Placeholder 5"/>
          <p:cNvSpPr>
            <a:spLocks noGrp="1"/>
          </p:cNvSpPr>
          <p:nvPr>
            <p:ph type="sldNum" sz="quarter" idx="4"/>
          </p:nvPr>
        </p:nvSpPr>
        <p:spPr bwMode="auto">
          <a:xfrm>
            <a:off x="53975" y="4046538"/>
            <a:ext cx="574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defRPr sz="1400" b="1">
                <a:solidFill>
                  <a:srgbClr val="7F7F7F"/>
                </a:solidFill>
                <a:latin typeface="Calibri" panose="020F0502020204030204" pitchFamily="34" charset="0"/>
              </a:defRPr>
            </a:lvl1pPr>
          </a:lstStyle>
          <a:p>
            <a:fld id="{F66A7113-8D94-4131-98E1-3DC93A0F655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Lst>
  <p:timing>
    <p:tnLst>
      <p:par>
        <p:cTn id="1" dur="indefinite" restart="never" nodeType="tmRoot"/>
      </p:par>
    </p:tnLst>
  </p:timing>
  <p:hf hdr="0" ftr="0" dt="0"/>
  <p:txStyles>
    <p:titleStyle>
      <a:lvl1pPr algn="l" defTabSz="571500" rtl="0" fontAlgn="base">
        <a:lnSpc>
          <a:spcPct val="90000"/>
        </a:lnSpc>
        <a:spcBef>
          <a:spcPct val="0"/>
        </a:spcBef>
        <a:spcAft>
          <a:spcPct val="0"/>
        </a:spcAft>
        <a:defRPr sz="2700" kern="1200">
          <a:solidFill>
            <a:schemeClr val="tx1"/>
          </a:solidFill>
          <a:latin typeface="+mj-lt"/>
          <a:ea typeface="+mj-ea"/>
          <a:cs typeface="+mj-cs"/>
        </a:defRPr>
      </a:lvl1pPr>
      <a:lvl2pPr algn="l" defTabSz="571500" rtl="0" fontAlgn="base">
        <a:lnSpc>
          <a:spcPct val="90000"/>
        </a:lnSpc>
        <a:spcBef>
          <a:spcPct val="0"/>
        </a:spcBef>
        <a:spcAft>
          <a:spcPct val="0"/>
        </a:spcAft>
        <a:defRPr sz="2700">
          <a:solidFill>
            <a:schemeClr val="tx1"/>
          </a:solidFill>
          <a:latin typeface="Calibri Light" panose="020F0302020204030204" pitchFamily="34" charset="0"/>
        </a:defRPr>
      </a:lvl2pPr>
      <a:lvl3pPr algn="l" defTabSz="571500" rtl="0" fontAlgn="base">
        <a:lnSpc>
          <a:spcPct val="90000"/>
        </a:lnSpc>
        <a:spcBef>
          <a:spcPct val="0"/>
        </a:spcBef>
        <a:spcAft>
          <a:spcPct val="0"/>
        </a:spcAft>
        <a:defRPr sz="2700">
          <a:solidFill>
            <a:schemeClr val="tx1"/>
          </a:solidFill>
          <a:latin typeface="Calibri Light" panose="020F0302020204030204" pitchFamily="34" charset="0"/>
        </a:defRPr>
      </a:lvl3pPr>
      <a:lvl4pPr algn="l" defTabSz="571500" rtl="0" fontAlgn="base">
        <a:lnSpc>
          <a:spcPct val="90000"/>
        </a:lnSpc>
        <a:spcBef>
          <a:spcPct val="0"/>
        </a:spcBef>
        <a:spcAft>
          <a:spcPct val="0"/>
        </a:spcAft>
        <a:defRPr sz="2700">
          <a:solidFill>
            <a:schemeClr val="tx1"/>
          </a:solidFill>
          <a:latin typeface="Calibri Light" panose="020F0302020204030204" pitchFamily="34" charset="0"/>
        </a:defRPr>
      </a:lvl4pPr>
      <a:lvl5pPr algn="l" defTabSz="571500" rtl="0" fontAlgn="base">
        <a:lnSpc>
          <a:spcPct val="90000"/>
        </a:lnSpc>
        <a:spcBef>
          <a:spcPct val="0"/>
        </a:spcBef>
        <a:spcAft>
          <a:spcPct val="0"/>
        </a:spcAft>
        <a:defRPr sz="2700">
          <a:solidFill>
            <a:schemeClr val="tx1"/>
          </a:solidFill>
          <a:latin typeface="Calibri Light" panose="020F0302020204030204" pitchFamily="34" charset="0"/>
        </a:defRPr>
      </a:lvl5pPr>
      <a:lvl6pPr marL="457200" algn="l" defTabSz="571500" rtl="0" fontAlgn="base">
        <a:lnSpc>
          <a:spcPct val="90000"/>
        </a:lnSpc>
        <a:spcBef>
          <a:spcPct val="0"/>
        </a:spcBef>
        <a:spcAft>
          <a:spcPct val="0"/>
        </a:spcAft>
        <a:defRPr sz="2700">
          <a:solidFill>
            <a:schemeClr val="tx1"/>
          </a:solidFill>
          <a:latin typeface="Calibri Light" panose="020F0302020204030204" pitchFamily="34" charset="0"/>
        </a:defRPr>
      </a:lvl6pPr>
      <a:lvl7pPr marL="914400" algn="l" defTabSz="571500" rtl="0" fontAlgn="base">
        <a:lnSpc>
          <a:spcPct val="90000"/>
        </a:lnSpc>
        <a:spcBef>
          <a:spcPct val="0"/>
        </a:spcBef>
        <a:spcAft>
          <a:spcPct val="0"/>
        </a:spcAft>
        <a:defRPr sz="2700">
          <a:solidFill>
            <a:schemeClr val="tx1"/>
          </a:solidFill>
          <a:latin typeface="Calibri Light" panose="020F0302020204030204" pitchFamily="34" charset="0"/>
        </a:defRPr>
      </a:lvl7pPr>
      <a:lvl8pPr marL="1371600" algn="l" defTabSz="571500" rtl="0" fontAlgn="base">
        <a:lnSpc>
          <a:spcPct val="90000"/>
        </a:lnSpc>
        <a:spcBef>
          <a:spcPct val="0"/>
        </a:spcBef>
        <a:spcAft>
          <a:spcPct val="0"/>
        </a:spcAft>
        <a:defRPr sz="2700">
          <a:solidFill>
            <a:schemeClr val="tx1"/>
          </a:solidFill>
          <a:latin typeface="Calibri Light" panose="020F0302020204030204" pitchFamily="34" charset="0"/>
        </a:defRPr>
      </a:lvl8pPr>
      <a:lvl9pPr marL="1828800" algn="l" defTabSz="571500" rtl="0" fontAlgn="base">
        <a:lnSpc>
          <a:spcPct val="90000"/>
        </a:lnSpc>
        <a:spcBef>
          <a:spcPct val="0"/>
        </a:spcBef>
        <a:spcAft>
          <a:spcPct val="0"/>
        </a:spcAft>
        <a:defRPr sz="2700">
          <a:solidFill>
            <a:schemeClr val="tx1"/>
          </a:solidFill>
          <a:latin typeface="Calibri Light" panose="020F0302020204030204" pitchFamily="34" charset="0"/>
        </a:defRPr>
      </a:lvl9pPr>
    </p:titleStyle>
    <p:bodyStyle>
      <a:lvl1pPr marL="142875" indent="-142875" algn="l" defTabSz="571500" rtl="0" fontAlgn="base">
        <a:lnSpc>
          <a:spcPct val="90000"/>
        </a:lnSpc>
        <a:spcBef>
          <a:spcPts val="625"/>
        </a:spcBef>
        <a:spcAft>
          <a:spcPct val="0"/>
        </a:spcAft>
        <a:buFont typeface="Arial" panose="020B0604020202020204" pitchFamily="34" charset="0"/>
        <a:buChar char="•"/>
        <a:defRPr sz="1700" kern="1200">
          <a:solidFill>
            <a:schemeClr val="tx1"/>
          </a:solidFill>
          <a:latin typeface="+mn-lt"/>
          <a:ea typeface="+mn-ea"/>
          <a:cs typeface="+mn-cs"/>
        </a:defRPr>
      </a:lvl1pPr>
      <a:lvl2pPr marL="428625" indent="-142875" algn="l" defTabSz="571500" rtl="0" fontAlgn="base">
        <a:lnSpc>
          <a:spcPct val="90000"/>
        </a:lnSpc>
        <a:spcBef>
          <a:spcPts val="313"/>
        </a:spcBef>
        <a:spcAft>
          <a:spcPct val="0"/>
        </a:spcAft>
        <a:buFont typeface="Arial" panose="020B0604020202020204" pitchFamily="34" charset="0"/>
        <a:buChar char="•"/>
        <a:defRPr sz="1500" kern="1200">
          <a:solidFill>
            <a:schemeClr val="tx1"/>
          </a:solidFill>
          <a:latin typeface="+mn-lt"/>
          <a:ea typeface="+mn-ea"/>
          <a:cs typeface="+mn-cs"/>
        </a:defRPr>
      </a:lvl2pPr>
      <a:lvl3pPr marL="714375" indent="-142875" algn="l" defTabSz="571500" rtl="0" fontAlgn="base">
        <a:lnSpc>
          <a:spcPct val="90000"/>
        </a:lnSpc>
        <a:spcBef>
          <a:spcPts val="313"/>
        </a:spcBef>
        <a:spcAft>
          <a:spcPct val="0"/>
        </a:spcAft>
        <a:buFont typeface="Arial" panose="020B0604020202020204" pitchFamily="34" charset="0"/>
        <a:buChar char="•"/>
        <a:defRPr sz="1200" kern="1200">
          <a:solidFill>
            <a:schemeClr val="tx1"/>
          </a:solidFill>
          <a:latin typeface="+mn-lt"/>
          <a:ea typeface="+mn-ea"/>
          <a:cs typeface="+mn-cs"/>
        </a:defRPr>
      </a:lvl3pPr>
      <a:lvl4pPr marL="1000125" indent="-142875" algn="l" defTabSz="571500" rtl="0" fontAlgn="base">
        <a:lnSpc>
          <a:spcPct val="90000"/>
        </a:lnSpc>
        <a:spcBef>
          <a:spcPts val="313"/>
        </a:spcBef>
        <a:spcAft>
          <a:spcPct val="0"/>
        </a:spcAft>
        <a:buFont typeface="Arial" panose="020B0604020202020204" pitchFamily="34" charset="0"/>
        <a:buChar char="•"/>
        <a:defRPr sz="1100" kern="1200">
          <a:solidFill>
            <a:schemeClr val="tx1"/>
          </a:solidFill>
          <a:latin typeface="+mn-lt"/>
          <a:ea typeface="+mn-ea"/>
          <a:cs typeface="+mn-cs"/>
        </a:defRPr>
      </a:lvl4pPr>
      <a:lvl5pPr marL="1285875" indent="-142875" algn="l" defTabSz="571500" rtl="0" fontAlgn="base">
        <a:lnSpc>
          <a:spcPct val="90000"/>
        </a:lnSpc>
        <a:spcBef>
          <a:spcPts val="313"/>
        </a:spcBef>
        <a:spcAft>
          <a:spcPct val="0"/>
        </a:spcAft>
        <a:buFont typeface="Arial" panose="020B0604020202020204" pitchFamily="34" charset="0"/>
        <a:buChar char="•"/>
        <a:defRPr sz="1100" kern="1200">
          <a:solidFill>
            <a:schemeClr val="tx1"/>
          </a:solidFill>
          <a:latin typeface="+mn-lt"/>
          <a:ea typeface="+mn-ea"/>
          <a:cs typeface="+mn-cs"/>
        </a:defRPr>
      </a:lvl5pPr>
      <a:lvl6pPr marL="1572128"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969"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811"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9652" indent="-142921" algn="l" defTabSz="571683"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683" rtl="0" eaLnBrk="1" latinLnBrk="0" hangingPunct="1">
        <a:defRPr sz="1125" kern="1200">
          <a:solidFill>
            <a:schemeClr val="tx1"/>
          </a:solidFill>
          <a:latin typeface="+mn-lt"/>
          <a:ea typeface="+mn-ea"/>
          <a:cs typeface="+mn-cs"/>
        </a:defRPr>
      </a:lvl1pPr>
      <a:lvl2pPr marL="285841" algn="l" defTabSz="571683" rtl="0" eaLnBrk="1" latinLnBrk="0" hangingPunct="1">
        <a:defRPr sz="1125" kern="1200">
          <a:solidFill>
            <a:schemeClr val="tx1"/>
          </a:solidFill>
          <a:latin typeface="+mn-lt"/>
          <a:ea typeface="+mn-ea"/>
          <a:cs typeface="+mn-cs"/>
        </a:defRPr>
      </a:lvl2pPr>
      <a:lvl3pPr marL="571683" algn="l" defTabSz="571683" rtl="0" eaLnBrk="1" latinLnBrk="0" hangingPunct="1">
        <a:defRPr sz="1125" kern="1200">
          <a:solidFill>
            <a:schemeClr val="tx1"/>
          </a:solidFill>
          <a:latin typeface="+mn-lt"/>
          <a:ea typeface="+mn-ea"/>
          <a:cs typeface="+mn-cs"/>
        </a:defRPr>
      </a:lvl3pPr>
      <a:lvl4pPr marL="857524" algn="l" defTabSz="571683" rtl="0" eaLnBrk="1" latinLnBrk="0" hangingPunct="1">
        <a:defRPr sz="1125" kern="1200">
          <a:solidFill>
            <a:schemeClr val="tx1"/>
          </a:solidFill>
          <a:latin typeface="+mn-lt"/>
          <a:ea typeface="+mn-ea"/>
          <a:cs typeface="+mn-cs"/>
        </a:defRPr>
      </a:lvl4pPr>
      <a:lvl5pPr marL="1143366" algn="l" defTabSz="571683" rtl="0" eaLnBrk="1" latinLnBrk="0" hangingPunct="1">
        <a:defRPr sz="1125" kern="1200">
          <a:solidFill>
            <a:schemeClr val="tx1"/>
          </a:solidFill>
          <a:latin typeface="+mn-lt"/>
          <a:ea typeface="+mn-ea"/>
          <a:cs typeface="+mn-cs"/>
        </a:defRPr>
      </a:lvl5pPr>
      <a:lvl6pPr marL="1429207" algn="l" defTabSz="571683" rtl="0" eaLnBrk="1" latinLnBrk="0" hangingPunct="1">
        <a:defRPr sz="1125" kern="1200">
          <a:solidFill>
            <a:schemeClr val="tx1"/>
          </a:solidFill>
          <a:latin typeface="+mn-lt"/>
          <a:ea typeface="+mn-ea"/>
          <a:cs typeface="+mn-cs"/>
        </a:defRPr>
      </a:lvl6pPr>
      <a:lvl7pPr marL="1715049" algn="l" defTabSz="571683" rtl="0" eaLnBrk="1" latinLnBrk="0" hangingPunct="1">
        <a:defRPr sz="1125" kern="1200">
          <a:solidFill>
            <a:schemeClr val="tx1"/>
          </a:solidFill>
          <a:latin typeface="+mn-lt"/>
          <a:ea typeface="+mn-ea"/>
          <a:cs typeface="+mn-cs"/>
        </a:defRPr>
      </a:lvl7pPr>
      <a:lvl8pPr marL="2000890" algn="l" defTabSz="571683" rtl="0" eaLnBrk="1" latinLnBrk="0" hangingPunct="1">
        <a:defRPr sz="1125" kern="1200">
          <a:solidFill>
            <a:schemeClr val="tx1"/>
          </a:solidFill>
          <a:latin typeface="+mn-lt"/>
          <a:ea typeface="+mn-ea"/>
          <a:cs typeface="+mn-cs"/>
        </a:defRPr>
      </a:lvl8pPr>
      <a:lvl9pPr marL="2286732" algn="l" defTabSz="571683"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www.opengroup.org/architecture/togaf7/index7.htm" TargetMode="External"/><Relationship Id="rId2" Type="http://schemas.openxmlformats.org/officeDocument/2006/relationships/hyperlink" Target="http://www.opengroup.org/togaf/" TargetMode="External"/><Relationship Id="rId1" Type="http://schemas.openxmlformats.org/officeDocument/2006/relationships/slideLayout" Target="../slideLayouts/slideLayout3.xml"/><Relationship Id="rId4" Type="http://schemas.openxmlformats.org/officeDocument/2006/relationships/hyperlink" Target="http://www.opengroup.org/architecture/togaf9-doc/arch/"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p:cNvSpPr>
            <a:spLocks noGrp="1"/>
          </p:cNvSpPr>
          <p:nvPr>
            <p:ph type="body" sz="quarter" idx="11"/>
          </p:nvPr>
        </p:nvSpPr>
        <p:spPr>
          <a:xfrm>
            <a:off x="1793875" y="1550988"/>
            <a:ext cx="4170363" cy="463550"/>
          </a:xfrm>
        </p:spPr>
        <p:txBody>
          <a:bodyPr vert="horz" numCol="1" compatLnSpc="1">
            <a:prstTxWarp prst="textNoShape">
              <a:avLst/>
            </a:prstTxWarp>
          </a:bodyPr>
          <a:lstStyle/>
          <a:p>
            <a:r>
              <a:rPr lang="en-US" altLang="en-US" smtClean="0">
                <a:solidFill>
                  <a:srgbClr val="595959"/>
                </a:solidFill>
              </a:rPr>
              <a:t>Module —Glossary</a:t>
            </a:r>
          </a:p>
          <a:p>
            <a:endParaRPr lang="en-US" altLang="en-US" smtClean="0">
              <a:solidFill>
                <a:srgbClr val="595959"/>
              </a:solidFill>
            </a:endParaRPr>
          </a:p>
        </p:txBody>
      </p:sp>
      <p:sp>
        <p:nvSpPr>
          <p:cNvPr id="2" name="Text Placeholder 1"/>
          <p:cNvSpPr>
            <a:spLocks noGrp="1"/>
          </p:cNvSpPr>
          <p:nvPr>
            <p:ph type="body" sz="quarter" idx="10"/>
          </p:nvPr>
        </p:nvSpPr>
        <p:spPr>
          <a:xfrm>
            <a:off x="1793875" y="1223963"/>
            <a:ext cx="3517900" cy="222250"/>
          </a:xfrm>
        </p:spPr>
        <p:txBody>
          <a:bodyPr/>
          <a:lstStyle/>
          <a:p>
            <a:pPr defTabSz="571683" fontAlgn="auto">
              <a:spcAft>
                <a:spcPts val="0"/>
              </a:spcAft>
              <a:defRPr/>
            </a:pPr>
            <a:r>
              <a:rPr lang="en-US" dirty="0" smtClean="0"/>
              <a:t>TOGAF</a:t>
            </a:r>
            <a:r>
              <a:rPr lang="en-US" dirty="0"/>
              <a:t>®</a:t>
            </a:r>
            <a:r>
              <a:rPr lang="en-US" dirty="0" smtClean="0"/>
              <a:t> 9.1</a:t>
            </a:r>
            <a:endParaRPr lang="en-US" dirty="0"/>
          </a:p>
        </p:txBody>
      </p:sp>
      <p:sp>
        <p:nvSpPr>
          <p:cNvPr id="30723" name="Text Placeholder 2"/>
          <p:cNvSpPr txBox="1">
            <a:spLocks/>
          </p:cNvSpPr>
          <p:nvPr/>
        </p:nvSpPr>
        <p:spPr bwMode="auto">
          <a:xfrm>
            <a:off x="1873250" y="1050925"/>
            <a:ext cx="33591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571500">
              <a:defRPr sz="1100">
                <a:solidFill>
                  <a:schemeClr val="tx1"/>
                </a:solidFill>
                <a:latin typeface="Calibri" panose="020F0502020204030204" pitchFamily="34" charset="0"/>
                <a:cs typeface="Arial" panose="020B0604020202020204" pitchFamily="34" charset="0"/>
              </a:defRPr>
            </a:lvl1pPr>
            <a:lvl2pPr marL="742950" indent="-285750" defTabSz="571500">
              <a:defRPr sz="1100">
                <a:solidFill>
                  <a:schemeClr val="tx1"/>
                </a:solidFill>
                <a:latin typeface="Calibri" panose="020F0502020204030204" pitchFamily="34" charset="0"/>
                <a:cs typeface="Arial" panose="020B0604020202020204" pitchFamily="34" charset="0"/>
              </a:defRPr>
            </a:lvl2pPr>
            <a:lvl3pPr marL="1143000" indent="-228600" defTabSz="571500">
              <a:defRPr sz="1100">
                <a:solidFill>
                  <a:schemeClr val="tx1"/>
                </a:solidFill>
                <a:latin typeface="Calibri" panose="020F0502020204030204" pitchFamily="34" charset="0"/>
                <a:cs typeface="Arial" panose="020B0604020202020204" pitchFamily="34" charset="0"/>
              </a:defRPr>
            </a:lvl3pPr>
            <a:lvl4pPr marL="1600200" indent="-228600" defTabSz="571500">
              <a:defRPr sz="1100">
                <a:solidFill>
                  <a:schemeClr val="tx1"/>
                </a:solidFill>
                <a:latin typeface="Calibri" panose="020F0502020204030204" pitchFamily="34" charset="0"/>
                <a:cs typeface="Arial" panose="020B0604020202020204" pitchFamily="34" charset="0"/>
              </a:defRPr>
            </a:lvl4pPr>
            <a:lvl5pPr marL="2057400" indent="-228600" defTabSz="571500">
              <a:defRPr sz="1100">
                <a:solidFill>
                  <a:schemeClr val="tx1"/>
                </a:solidFill>
                <a:latin typeface="Calibri" panose="020F0502020204030204" pitchFamily="34" charset="0"/>
                <a:cs typeface="Arial" panose="020B0604020202020204" pitchFamily="34" charset="0"/>
              </a:defRPr>
            </a:lvl5pPr>
            <a:lvl6pPr marL="2514600" indent="-228600" defTabSz="5715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6pPr>
            <a:lvl7pPr marL="2971800" indent="-228600" defTabSz="5715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7pPr>
            <a:lvl8pPr marL="3429000" indent="-228600" defTabSz="5715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8pPr>
            <a:lvl9pPr marL="3886200" indent="-228600" defTabSz="5715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9pPr>
          </a:lstStyle>
          <a:p>
            <a:pPr>
              <a:lnSpc>
                <a:spcPct val="90000"/>
              </a:lnSpc>
              <a:spcBef>
                <a:spcPts val="625"/>
              </a:spcBef>
              <a:buFont typeface="Arial" panose="020B0604020202020204" pitchFamily="34" charset="0"/>
              <a:buNone/>
            </a:pPr>
            <a:endParaRPr lang="en-US" altLang="en-US" sz="1600" b="1">
              <a:solidFill>
                <a:srgbClr val="4B4B4B"/>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idx="4294967295"/>
          </p:nvPr>
        </p:nvSpPr>
        <p:spPr bwMode="auto">
          <a:xfrm>
            <a:off x="0" y="430213"/>
            <a:ext cx="7535863"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Framework 	</a:t>
            </a:r>
          </a:p>
          <a:p>
            <a:pPr>
              <a:buFont typeface="Arial" panose="020B0604020202020204" pitchFamily="34" charset="0"/>
              <a:buNone/>
            </a:pPr>
            <a:r>
              <a:rPr lang="en-US" altLang="en-US" smtClean="0"/>
              <a:t>   A foundational structure, or set of structures, which can be used for developing a broad range of different architectures. </a:t>
            </a:r>
          </a:p>
          <a:p>
            <a:pPr>
              <a:buFont typeface="Arial" panose="020B0604020202020204" pitchFamily="34" charset="0"/>
              <a:buNone/>
            </a:pPr>
            <a:r>
              <a:rPr lang="en-US" altLang="en-US" smtClean="0"/>
              <a:t>   It should contain a method for designing an information system in terms of a set of building blocks, and for showing how the building blocks fit together. </a:t>
            </a:r>
          </a:p>
          <a:p>
            <a:pPr>
              <a:buFont typeface="Arial" panose="020B0604020202020204" pitchFamily="34" charset="0"/>
              <a:buNone/>
            </a:pPr>
            <a:r>
              <a:rPr lang="en-US" altLang="en-US" smtClean="0"/>
              <a:t>   It should contain a set of tools and provide a common vocabulary. </a:t>
            </a:r>
          </a:p>
          <a:p>
            <a:pPr>
              <a:buFont typeface="Arial" panose="020B0604020202020204" pitchFamily="34" charset="0"/>
              <a:buNone/>
            </a:pPr>
            <a:r>
              <a:rPr lang="en-US" altLang="en-US" smtClean="0"/>
              <a:t>   It should also include a list of recommended standards and compliant products that can be used to implement the building blocks. </a:t>
            </a:r>
          </a:p>
          <a:p>
            <a:pPr>
              <a:buFont typeface="Arial" panose="020B0604020202020204" pitchFamily="34" charset="0"/>
              <a:buNone/>
            </a:pPr>
            <a:r>
              <a:rPr lang="en-US" altLang="en-US" smtClean="0"/>
              <a:t>   </a:t>
            </a:r>
            <a:r>
              <a:rPr lang="en-US" altLang="en-US" i="1" smtClean="0"/>
              <a:t>TOGAF is a framework - a detailed method and a set of supporting tools - for developing an enterprise architecture</a:t>
            </a:r>
            <a:r>
              <a:rPr lang="en-US" altLang="en-US" smtClean="0"/>
              <a:t> 	</a:t>
            </a:r>
          </a:p>
          <a:p>
            <a:pPr>
              <a:buFont typeface="Arial" panose="020B0604020202020204" pitchFamily="34" charset="0"/>
              <a:buNone/>
            </a:pPr>
            <a:endParaRPr lang="en-US" altLang="en-US" smtClean="0"/>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Principles 	</a:t>
            </a:r>
          </a:p>
          <a:p>
            <a:pPr>
              <a:buFont typeface="Arial" panose="020B0604020202020204" pitchFamily="34" charset="0"/>
              <a:buNone/>
            </a:pPr>
            <a:r>
              <a:rPr lang="en-US" altLang="en-US" smtClean="0"/>
              <a:t>   A qualitative statement of intent that should be met by the architecture. Has at least a supporting rationale and a measure of importance. </a:t>
            </a:r>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r>
              <a:rPr lang="en-US" altLang="en-US" i="1" smtClean="0"/>
              <a:t>Principles are intended to be enduring and seldom amended.</a:t>
            </a: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Contracts	</a:t>
            </a:r>
          </a:p>
          <a:p>
            <a:pPr>
              <a:buFont typeface="Arial" panose="020B0604020202020204" pitchFamily="34" charset="0"/>
              <a:buNone/>
            </a:pPr>
            <a:r>
              <a:rPr lang="en-US" altLang="en-US" smtClean="0"/>
              <a:t>   </a:t>
            </a:r>
            <a:r>
              <a:rPr lang="en-US" altLang="en-US" i="1" smtClean="0"/>
              <a:t>Architecture Contracts are the joint agreements between development partners and sponsors on the deliverables, quality, and fitness-for-purpose of an architecture. </a:t>
            </a: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mtClean="0"/>
              <a:t>Architecture Capability Framework</a:t>
            </a:r>
          </a:p>
          <a:p>
            <a:pPr>
              <a:lnSpc>
                <a:spcPct val="80000"/>
              </a:lnSpc>
              <a:buFont typeface="Arial" panose="020B0604020202020204" pitchFamily="34" charset="0"/>
              <a:buNone/>
            </a:pPr>
            <a:r>
              <a:rPr lang="en-US" altLang="en-US" smtClean="0"/>
              <a:t>   </a:t>
            </a:r>
            <a:r>
              <a:rPr lang="en-US" altLang="en-US" i="1" smtClean="0"/>
              <a:t>Architecture Capability Framework discusses the organization, processes, skills, roles, and responsibilities required to establish and operate an architecture practice within an enterprise</a:t>
            </a:r>
            <a:r>
              <a:rPr lang="en-US" altLang="en-US" smtClean="0"/>
              <a:t>. 	</a:t>
            </a:r>
          </a:p>
          <a:p>
            <a:pPr>
              <a:lnSpc>
                <a:spcPct val="80000"/>
              </a:lnSpc>
              <a:buFont typeface="Arial" panose="020B0604020202020204" pitchFamily="34" charset="0"/>
              <a:buNone/>
            </a:pPr>
            <a:endParaRPr lang="en-US" altLang="en-US" smtClean="0"/>
          </a:p>
          <a:p>
            <a:pPr>
              <a:lnSpc>
                <a:spcPct val="80000"/>
              </a:lnSpc>
              <a:buFont typeface="Arial" panose="020B0604020202020204" pitchFamily="34" charset="0"/>
              <a:buNone/>
            </a:pPr>
            <a:r>
              <a:rPr lang="en-US" altLang="en-US" smtClean="0"/>
              <a:t>   </a:t>
            </a:r>
            <a:r>
              <a:rPr lang="en-US" altLang="en-US" i="1" smtClean="0"/>
              <a:t>An enterprise architecture capability (or architecture capability) in the context of TOGAF, is the ability for an organization to effectively undertake the activities of an enterprise architecture practice</a:t>
            </a:r>
            <a:r>
              <a:rPr lang="en-US" altLang="en-US" smtClean="0"/>
              <a:t>. </a:t>
            </a:r>
          </a:p>
          <a:p>
            <a:pPr>
              <a:lnSpc>
                <a:spcPct val="80000"/>
              </a:lnSpc>
              <a:buFont typeface="Arial" panose="020B0604020202020204" pitchFamily="34" charset="0"/>
              <a:buNone/>
            </a:pPr>
            <a:endParaRPr lang="en-US" altLang="en-US" smtClean="0"/>
          </a:p>
          <a:p>
            <a:pPr>
              <a:lnSpc>
                <a:spcPct val="80000"/>
              </a:lnSpc>
              <a:buFont typeface="Arial" panose="020B0604020202020204" pitchFamily="34" charset="0"/>
              <a:buNone/>
            </a:pPr>
            <a:r>
              <a:rPr lang="en-US" altLang="en-US" smtClean="0"/>
              <a:t>   </a:t>
            </a:r>
            <a:r>
              <a:rPr lang="en-US" altLang="en-US" i="1" smtClean="0"/>
              <a:t>The Architecture Capability defines the parameters, structures, and processes that support governance of the Architecture Repository</a:t>
            </a:r>
            <a:r>
              <a:rPr lang="en-US" altLang="en-US" smtClean="0"/>
              <a:t> </a:t>
            </a:r>
          </a:p>
          <a:p>
            <a:pPr>
              <a:lnSpc>
                <a:spcPct val="80000"/>
              </a:lnSpc>
            </a:pPr>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Content Framework</a:t>
            </a:r>
          </a:p>
          <a:p>
            <a:pPr>
              <a:buFont typeface="Arial" panose="020B0604020202020204" pitchFamily="34" charset="0"/>
              <a:buNone/>
            </a:pPr>
            <a:r>
              <a:rPr lang="en-US" altLang="en-US" smtClean="0"/>
              <a:t>   </a:t>
            </a:r>
            <a:r>
              <a:rPr lang="en-US" altLang="en-US" i="1" smtClean="0"/>
              <a:t>Architecture  Content Framework provides a detailed model of architectural work products, including deliverables and their purpose, artifacts within deliverables, and the Architecture Building Blocks (ABBs) that deliverables represent. </a:t>
            </a:r>
          </a:p>
          <a:p>
            <a:endParaRPr lang="en-US" altLang="en-US" i="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z="1300" smtClean="0"/>
              <a:t>Architecture Vision </a:t>
            </a:r>
          </a:p>
          <a:p>
            <a:pPr>
              <a:lnSpc>
                <a:spcPct val="80000"/>
              </a:lnSpc>
              <a:buFont typeface="Arial" panose="020B0604020202020204" pitchFamily="34" charset="0"/>
              <a:buNone/>
            </a:pPr>
            <a:r>
              <a:rPr lang="en-US" altLang="en-US" sz="1300" smtClean="0"/>
              <a:t>   A high-level, aspirational view of the Target Architecture.</a:t>
            </a:r>
          </a:p>
          <a:p>
            <a:pPr>
              <a:lnSpc>
                <a:spcPct val="80000"/>
              </a:lnSpc>
              <a:buFont typeface="Arial" panose="020B0604020202020204" pitchFamily="34" charset="0"/>
              <a:buNone/>
            </a:pPr>
            <a:r>
              <a:rPr lang="en-US" altLang="en-US" sz="1300" smtClean="0"/>
              <a:t>   A phase in the ADM which delivers understanding and definition of the Architecture Vision. </a:t>
            </a:r>
          </a:p>
          <a:p>
            <a:pPr>
              <a:lnSpc>
                <a:spcPct val="80000"/>
              </a:lnSpc>
              <a:buFont typeface="Arial" panose="020B0604020202020204" pitchFamily="34" charset="0"/>
              <a:buNone/>
            </a:pPr>
            <a:r>
              <a:rPr lang="en-US" altLang="en-US" sz="1300" smtClean="0"/>
              <a:t>   A specific deliverable describing the Architecture Vision. 	</a:t>
            </a:r>
          </a:p>
          <a:p>
            <a:pPr>
              <a:lnSpc>
                <a:spcPct val="80000"/>
              </a:lnSpc>
              <a:buFont typeface="Arial" panose="020B0604020202020204" pitchFamily="34" charset="0"/>
              <a:buNone/>
            </a:pPr>
            <a:endParaRPr lang="en-US" altLang="en-US" sz="1300" smtClean="0"/>
          </a:p>
          <a:p>
            <a:pPr>
              <a:lnSpc>
                <a:spcPct val="80000"/>
              </a:lnSpc>
              <a:buFont typeface="Arial" panose="020B0604020202020204" pitchFamily="34" charset="0"/>
              <a:buNone/>
            </a:pPr>
            <a:r>
              <a:rPr lang="en-US" altLang="en-US" sz="1300" smtClean="0"/>
              <a:t>   </a:t>
            </a:r>
            <a:r>
              <a:rPr lang="en-US" altLang="en-US" sz="1300" i="1" smtClean="0"/>
              <a:t>The Architecture Vision provides the sponsor with a key tool to sell the benefits of the proposed capability to stakeholders and decision-makers within the enterprise. It describes how the new capability will meet the business goals and strategic objectives and address the stakeholder concerns when implemented.</a:t>
            </a:r>
            <a:r>
              <a:rPr lang="en-US" altLang="en-US" sz="1300" smtClean="0"/>
              <a:t> </a:t>
            </a:r>
          </a:p>
          <a:p>
            <a:pPr>
              <a:lnSpc>
                <a:spcPct val="80000"/>
              </a:lnSpc>
              <a:buFont typeface="Arial" panose="020B0604020202020204" pitchFamily="34" charset="0"/>
              <a:buNone/>
            </a:pPr>
            <a:endParaRPr lang="en-US" altLang="en-US" sz="1300" smtClean="0"/>
          </a:p>
          <a:p>
            <a:pPr>
              <a:lnSpc>
                <a:spcPct val="80000"/>
              </a:lnSpc>
              <a:buFont typeface="Arial" panose="020B0604020202020204" pitchFamily="34" charset="0"/>
              <a:buNone/>
            </a:pPr>
            <a:r>
              <a:rPr lang="en-US" altLang="en-US" sz="1300" i="1" smtClean="0"/>
              <a:t>   Phase A: Architecture Vision describes the initial phase of an Architecture Development Cycle.</a:t>
            </a:r>
            <a:r>
              <a:rPr lang="en-US" altLang="en-US" sz="1300" smtClean="0"/>
              <a:t> </a:t>
            </a:r>
            <a:r>
              <a:rPr lang="en-US" altLang="en-US" sz="1300" i="1" smtClean="0"/>
              <a:t>Note that the Preliminary Phase is a preparatory phase. </a:t>
            </a:r>
          </a:p>
          <a:p>
            <a:pPr>
              <a:lnSpc>
                <a:spcPct val="80000"/>
              </a:lnSpc>
              <a:buFont typeface="Arial" panose="020B0604020202020204" pitchFamily="34" charset="0"/>
              <a:buNone/>
            </a:pPr>
            <a:r>
              <a:rPr lang="en-US" altLang="en-US" sz="1300" smtClean="0"/>
              <a:t>	</a:t>
            </a:r>
          </a:p>
          <a:p>
            <a:pPr>
              <a:lnSpc>
                <a:spcPct val="80000"/>
              </a:lnSpc>
            </a:pPr>
            <a:endParaRPr lang="en-US" altLang="en-US" sz="13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Requirements Specifications </a:t>
            </a:r>
          </a:p>
          <a:p>
            <a:pPr>
              <a:buFont typeface="Arial" panose="020B0604020202020204" pitchFamily="34" charset="0"/>
              <a:buNone/>
            </a:pPr>
            <a:r>
              <a:rPr lang="en-US" altLang="en-US" smtClean="0"/>
              <a:t>   </a:t>
            </a:r>
            <a:r>
              <a:rPr lang="en-US" altLang="en-US" i="1" smtClean="0"/>
              <a:t>The Architecture Requirements Specification provides a set of quantitative statements that outline what an implementation project must do in order to comply with the architecture</a:t>
            </a:r>
            <a:r>
              <a:rPr lang="en-US" altLang="en-US" smtClean="0"/>
              <a:t>. </a:t>
            </a:r>
          </a:p>
          <a:p>
            <a:pPr>
              <a:buFont typeface="Arial" panose="020B0604020202020204" pitchFamily="34" charset="0"/>
              <a:buNone/>
            </a:pP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Definition Document </a:t>
            </a:r>
          </a:p>
          <a:p>
            <a:pPr>
              <a:buFont typeface="Arial" panose="020B0604020202020204" pitchFamily="34" charset="0"/>
              <a:buNone/>
            </a:pPr>
            <a:r>
              <a:rPr lang="en-US" altLang="en-US" smtClean="0"/>
              <a:t>   </a:t>
            </a:r>
            <a:r>
              <a:rPr lang="en-US" altLang="en-US" i="1" smtClean="0"/>
              <a:t>The Architecture Definition Document is the deliverable container for the core architectural artifacts created during a project and for important related information. The Architecture Definition Document spans all architecture domains (Business, Data, Application, and Technology) and also examines all relevant states of the architecture (baseline, transition, and target) .</a:t>
            </a:r>
            <a:r>
              <a:rPr lang="en-US" altLang="en-US" smtClean="0"/>
              <a:t> </a:t>
            </a:r>
          </a:p>
          <a:p>
            <a:pPr>
              <a:buFont typeface="Arial" panose="020B0604020202020204" pitchFamily="34" charset="0"/>
              <a:buNone/>
            </a:pP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4294967295"/>
          </p:nvPr>
        </p:nvSpPr>
        <p:spPr bwMode="auto">
          <a:xfrm>
            <a:off x="0" y="4032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Baseline 	</a:t>
            </a:r>
          </a:p>
          <a:p>
            <a:pPr>
              <a:buFont typeface="Arial" panose="020B0604020202020204" pitchFamily="34" charset="0"/>
              <a:buNone/>
            </a:pPr>
            <a:r>
              <a:rPr lang="en-US" altLang="en-US" smtClean="0"/>
              <a:t>   A specification that has been formally reviewed and agreed upon, that thereafter serves as the basis for further development or change and that can be changed only through formal change control procedures or a type of procedure such as configuration management.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4294967295"/>
          </p:nvPr>
        </p:nvSpPr>
        <p:spPr bwMode="auto">
          <a:xfrm>
            <a:off x="0" y="44767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Baseline Architecture 	</a:t>
            </a:r>
          </a:p>
          <a:p>
            <a:pPr>
              <a:buFont typeface="Arial" panose="020B0604020202020204" pitchFamily="34" charset="0"/>
              <a:buNone/>
            </a:pPr>
            <a:r>
              <a:rPr lang="en-US" altLang="en-US" smtClean="0"/>
              <a:t>  The existing defined system architecture before entering a cycle of architecture review and redesign. 	</a:t>
            </a:r>
          </a:p>
          <a:p>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1"/>
          <p:cNvSpPr>
            <a:spLocks noGrp="1"/>
          </p:cNvSpPr>
          <p:nvPr>
            <p:ph type="body" sz="quarter" idx="11"/>
          </p:nvPr>
        </p:nvSpPr>
        <p:spPr bwMode="auto">
          <a:xfrm>
            <a:off x="177800" y="587375"/>
            <a:ext cx="7554913" cy="340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marL="0" indent="0">
              <a:lnSpc>
                <a:spcPct val="150000"/>
              </a:lnSpc>
              <a:spcBef>
                <a:spcPct val="0"/>
              </a:spcBef>
              <a:buFont typeface="Arial" panose="020B0604020202020204" pitchFamily="34" charset="0"/>
              <a:buNone/>
            </a:pPr>
            <a:r>
              <a:rPr lang="en-US" altLang="en-US" smtClean="0"/>
              <a:t>TOGAF Glossary</a:t>
            </a:r>
          </a:p>
        </p:txBody>
      </p:sp>
      <p:sp>
        <p:nvSpPr>
          <p:cNvPr id="34818" name="Text Placeholder 2"/>
          <p:cNvSpPr>
            <a:spLocks noGrp="1"/>
          </p:cNvSpPr>
          <p:nvPr>
            <p:ph type="body" sz="quarter" idx="10"/>
          </p:nvPr>
        </p:nvSpPr>
        <p:spPr bwMode="auto">
          <a:xfrm>
            <a:off x="0" y="88900"/>
            <a:ext cx="6473825"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numCol="1" compatLnSpc="1">
            <a:prstTxWarp prst="textNoShape">
              <a:avLst/>
            </a:prstTxWarp>
          </a:bodyPr>
          <a:lstStyle/>
          <a:p>
            <a:r>
              <a:rPr lang="en-GB" altLang="en-US"/>
              <a:t>Agenda</a:t>
            </a:r>
            <a:endParaRPr altLang="en-US"/>
          </a:p>
        </p:txBody>
      </p:sp>
      <p:pic>
        <p:nvPicPr>
          <p:cNvPr id="34819" name="Picture 5" descr="Steel compass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844675"/>
            <a:ext cx="1787525" cy="1185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8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587375"/>
            <a:ext cx="1787525" cy="118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noFill/>
        </p:spPr>
        <p:txBody>
          <a:bodyPr/>
          <a:lstStyle>
            <a:lvl1pPr>
              <a:defRPr sz="1100">
                <a:solidFill>
                  <a:schemeClr val="tx1"/>
                </a:solidFill>
                <a:latin typeface="Calibri" panose="020F0502020204030204" pitchFamily="34" charset="0"/>
                <a:cs typeface="Arial" panose="020B0604020202020204" pitchFamily="34" charset="0"/>
              </a:defRPr>
            </a:lvl1pPr>
            <a:lvl2pPr marL="742950" indent="-285750">
              <a:defRPr sz="1100">
                <a:solidFill>
                  <a:schemeClr val="tx1"/>
                </a:solidFill>
                <a:latin typeface="Calibri" panose="020F0502020204030204" pitchFamily="34" charset="0"/>
                <a:cs typeface="Arial" panose="020B0604020202020204" pitchFamily="34" charset="0"/>
              </a:defRPr>
            </a:lvl2pPr>
            <a:lvl3pPr marL="1143000" indent="-228600">
              <a:defRPr sz="1100">
                <a:solidFill>
                  <a:schemeClr val="tx1"/>
                </a:solidFill>
                <a:latin typeface="Calibri" panose="020F0502020204030204" pitchFamily="34" charset="0"/>
                <a:cs typeface="Arial" panose="020B0604020202020204" pitchFamily="34" charset="0"/>
              </a:defRPr>
            </a:lvl3pPr>
            <a:lvl4pPr marL="1600200" indent="-228600">
              <a:defRPr sz="1100">
                <a:solidFill>
                  <a:schemeClr val="tx1"/>
                </a:solidFill>
                <a:latin typeface="Calibri" panose="020F0502020204030204" pitchFamily="34" charset="0"/>
                <a:cs typeface="Arial" panose="020B0604020202020204" pitchFamily="34" charset="0"/>
              </a:defRPr>
            </a:lvl4pPr>
            <a:lvl5pPr marL="2057400" indent="-228600">
              <a:defRPr sz="1100">
                <a:solidFill>
                  <a:schemeClr val="tx1"/>
                </a:solidFill>
                <a:latin typeface="Calibri" panose="020F0502020204030204" pitchFamily="34" charset="0"/>
                <a:cs typeface="Arial" panose="020B0604020202020204" pitchFamily="34" charset="0"/>
              </a:defRPr>
            </a:lvl5pPr>
            <a:lvl6pPr marL="25146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6pPr>
            <a:lvl7pPr marL="29718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7pPr>
            <a:lvl8pPr marL="34290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8pPr>
            <a:lvl9pPr marL="38862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9pPr>
          </a:lstStyle>
          <a:p>
            <a:fld id="{824608CB-9781-4650-824E-39B6F32FE40D}" type="slidenum">
              <a:rPr lang="en-US" altLang="en-US" sz="1400">
                <a:solidFill>
                  <a:srgbClr val="7F7F7F"/>
                </a:solidFill>
              </a:rPr>
              <a:pPr/>
              <a:t>2</a:t>
            </a:fld>
            <a:endParaRPr lang="en-US" altLang="en-US" sz="1400">
              <a:solidFill>
                <a:srgbClr val="7F7F7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Building Block 	</a:t>
            </a:r>
          </a:p>
          <a:p>
            <a:pPr>
              <a:buFont typeface="Arial" panose="020B0604020202020204" pitchFamily="34" charset="0"/>
              <a:buNone/>
            </a:pPr>
            <a:r>
              <a:rPr lang="en-US" altLang="en-US" smtClean="0"/>
              <a:t>   Represents a (potentially re-usable) component of business, IT, or architectural capability that can be combined with other building blocks to deliver architectures and solutions. </a:t>
            </a:r>
          </a:p>
          <a:p>
            <a:pPr>
              <a:buFont typeface="Arial" panose="020B0604020202020204" pitchFamily="34" charset="0"/>
              <a:buNone/>
            </a:pPr>
            <a:r>
              <a:rPr lang="en-US" altLang="en-US" smtClean="0"/>
              <a:t>   Building blocks can be defined at various levels of detail, depending on what stage of architecture development has been reached.</a:t>
            </a:r>
          </a:p>
          <a:p>
            <a:pPr>
              <a:buFont typeface="Arial" panose="020B0604020202020204" pitchFamily="34" charset="0"/>
              <a:buNone/>
            </a:pPr>
            <a:r>
              <a:rPr lang="en-US" altLang="en-US" smtClean="0"/>
              <a:t>   </a:t>
            </a:r>
          </a:p>
          <a:p>
            <a:pPr>
              <a:buFont typeface="Arial" panose="020B0604020202020204" pitchFamily="34" charset="0"/>
              <a:buNone/>
            </a:pPr>
            <a:r>
              <a:rPr lang="en-US" altLang="en-US" smtClean="0"/>
              <a:t>   </a:t>
            </a:r>
            <a:r>
              <a:rPr lang="en-US" altLang="en-US" i="1" smtClean="0"/>
              <a:t>TOGAF considers re-usability an attribute of a good building block.</a:t>
            </a:r>
            <a:r>
              <a:rPr lang="en-US" altLang="en-US" smtClean="0"/>
              <a:t>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Business Architecture 	</a:t>
            </a:r>
          </a:p>
          <a:p>
            <a:pPr>
              <a:buFont typeface="Arial" panose="020B0604020202020204" pitchFamily="34" charset="0"/>
              <a:buNone/>
            </a:pPr>
            <a:r>
              <a:rPr lang="en-US" altLang="en-US" smtClean="0"/>
              <a:t>  The business strategy, governance, organization, and key business processes information, as well as the interaction between these concepts. </a:t>
            </a:r>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r>
              <a:rPr lang="en-US" altLang="en-US" i="1" smtClean="0"/>
              <a:t>A knowledge of the Business Architecture is a prerequisite for architecture work in any other domain (Data, Application, Technology).</a:t>
            </a:r>
            <a:r>
              <a:rPr lang="en-US" altLang="en-US" smtClean="0"/>
              <a:t>	</a:t>
            </a:r>
          </a:p>
          <a:p>
            <a:pPr>
              <a:buFont typeface="Arial" panose="020B0604020202020204" pitchFamily="34" charset="0"/>
              <a:buNone/>
            </a:pPr>
            <a:r>
              <a:rPr lang="en-US" altLang="en-US" smtClean="0"/>
              <a:t>  </a:t>
            </a:r>
          </a:p>
          <a:p>
            <a:pPr>
              <a:buFont typeface="Arial" panose="020B0604020202020204" pitchFamily="34" charset="0"/>
              <a:buNone/>
            </a:pPr>
            <a:r>
              <a:rPr lang="en-US" altLang="en-US" smtClean="0"/>
              <a:t>   </a:t>
            </a:r>
            <a:r>
              <a:rPr lang="en-US" altLang="en-US" i="1" smtClean="0"/>
              <a:t>Business scenarios are an important technique that may be used at various stages of the enterprise architecture, principally the Architecture Vision and the Business Architecture</a:t>
            </a:r>
            <a:r>
              <a:rPr lang="en-US" altLang="en-US" smtClean="0"/>
              <a:t>.</a:t>
            </a:r>
          </a:p>
          <a:p>
            <a:endParaRPr lang="en-US" alt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Business Governance 	</a:t>
            </a:r>
          </a:p>
          <a:p>
            <a:pPr>
              <a:buFont typeface="Arial" panose="020B0604020202020204" pitchFamily="34" charset="0"/>
              <a:buNone/>
            </a:pPr>
            <a:r>
              <a:rPr lang="en-US" altLang="en-US" smtClean="0"/>
              <a:t>   Concerned with ensuring that the business processes and policies (and their operation) deliver the business outcomes and adhere to relevant business regulation. 	</a:t>
            </a:r>
          </a:p>
          <a:p>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Boundaryless Information Flow: 	</a:t>
            </a:r>
          </a:p>
          <a:p>
            <a:pPr>
              <a:buFont typeface="Arial" panose="020B0604020202020204" pitchFamily="34" charset="0"/>
              <a:buNone/>
            </a:pPr>
            <a:r>
              <a:rPr lang="en-US" altLang="en-US" smtClean="0"/>
              <a:t>   </a:t>
            </a:r>
            <a:r>
              <a:rPr lang="en-US" altLang="en-US" i="1" smtClean="0"/>
              <a:t>Boundaryless Information Flow is essentially the problem of getting information to the right people at the right time in a secure, reliable manner, in order to support the operations that are core to the extended enterprise.</a:t>
            </a:r>
            <a:r>
              <a:rPr lang="en-US" altLang="en-US" smtClean="0"/>
              <a:t> 	</a:t>
            </a:r>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r>
              <a:rPr lang="en-US" altLang="en-US" i="1" smtClean="0"/>
              <a:t>The III-RM is a Common Systems Architecture. The TOGAF Integrated Information Infrastructure Reference Model (III-RM) is a reference model that supports describing Common Systems Architecture in the Application domain that focuses on the requirements, building blocks, and standards relating to the vision of Boundaryless Information Flow. </a:t>
            </a:r>
          </a:p>
          <a:p>
            <a:endParaRPr lang="en-US" altLang="en-US" i="1"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4294967295"/>
          </p:nvPr>
        </p:nvSpPr>
        <p:spPr bwMode="auto">
          <a:xfrm>
            <a:off x="0" y="4286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mtClean="0"/>
              <a:t>Capability 	</a:t>
            </a:r>
          </a:p>
          <a:p>
            <a:pPr>
              <a:lnSpc>
                <a:spcPct val="80000"/>
              </a:lnSpc>
              <a:buFont typeface="Arial" panose="020B0604020202020204" pitchFamily="34" charset="0"/>
              <a:buNone/>
            </a:pPr>
            <a:r>
              <a:rPr lang="en-US" altLang="en-US" smtClean="0"/>
              <a:t>   An ability that an organization, person, or system possesses. </a:t>
            </a:r>
          </a:p>
          <a:p>
            <a:pPr>
              <a:lnSpc>
                <a:spcPct val="80000"/>
              </a:lnSpc>
              <a:buFont typeface="Arial" panose="020B0604020202020204" pitchFamily="34" charset="0"/>
              <a:buNone/>
            </a:pPr>
            <a:r>
              <a:rPr lang="en-US" altLang="en-US" smtClean="0"/>
              <a:t>  Capabilities are typically expressed in general and high-level terms and </a:t>
            </a:r>
          </a:p>
          <a:p>
            <a:pPr>
              <a:lnSpc>
                <a:spcPct val="80000"/>
              </a:lnSpc>
              <a:buFont typeface="Arial" panose="020B0604020202020204" pitchFamily="34" charset="0"/>
              <a:buNone/>
            </a:pPr>
            <a:r>
              <a:rPr lang="en-US" altLang="en-US" smtClean="0"/>
              <a:t>  typically require a combination of organization, people, processes, and </a:t>
            </a:r>
          </a:p>
          <a:p>
            <a:pPr>
              <a:lnSpc>
                <a:spcPct val="80000"/>
              </a:lnSpc>
              <a:buFont typeface="Arial" panose="020B0604020202020204" pitchFamily="34" charset="0"/>
              <a:buNone/>
            </a:pPr>
            <a:r>
              <a:rPr lang="en-US" altLang="en-US" smtClean="0"/>
              <a:t>  technology to achieve; for example, marketing, customer contact, or </a:t>
            </a:r>
          </a:p>
          <a:p>
            <a:pPr>
              <a:lnSpc>
                <a:spcPct val="80000"/>
              </a:lnSpc>
              <a:buFont typeface="Arial" panose="020B0604020202020204" pitchFamily="34" charset="0"/>
              <a:buNone/>
            </a:pPr>
            <a:r>
              <a:rPr lang="en-US" altLang="en-US" smtClean="0"/>
              <a:t>  outbound telemarketing. </a:t>
            </a:r>
          </a:p>
          <a:p>
            <a:pPr>
              <a:lnSpc>
                <a:spcPct val="80000"/>
              </a:lnSpc>
              <a:buFont typeface="Arial" panose="020B0604020202020204" pitchFamily="34" charset="0"/>
              <a:buNone/>
            </a:pPr>
            <a:endParaRPr lang="en-US" altLang="en-US" smtClean="0"/>
          </a:p>
          <a:p>
            <a:pPr>
              <a:lnSpc>
                <a:spcPct val="80000"/>
              </a:lnSpc>
              <a:buFont typeface="Arial" panose="020B0604020202020204" pitchFamily="34" charset="0"/>
              <a:buNone/>
            </a:pPr>
            <a:r>
              <a:rPr lang="en-US" altLang="en-US" smtClean="0"/>
              <a:t>   </a:t>
            </a:r>
            <a:r>
              <a:rPr lang="en-US" altLang="en-US" i="1" smtClean="0"/>
              <a:t>The Preliminary Phase has as part of its objectives establishment of the Architecture Capability; it includes defining and establishing the Organizational Model for Enterprise Architecture</a:t>
            </a:r>
            <a:r>
              <a:rPr lang="en-US" altLang="en-US" smtClean="0"/>
              <a:t>. 	</a:t>
            </a:r>
          </a:p>
          <a:p>
            <a:pPr>
              <a:lnSpc>
                <a:spcPct val="80000"/>
              </a:lnSpc>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4294967295"/>
          </p:nvPr>
        </p:nvSpPr>
        <p:spPr bwMode="auto">
          <a:xfrm>
            <a:off x="0" y="4286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mtClean="0"/>
              <a:t>Capability Based Planning</a:t>
            </a:r>
          </a:p>
          <a:p>
            <a:pPr>
              <a:lnSpc>
                <a:spcPct val="80000"/>
              </a:lnSpc>
              <a:buFont typeface="Arial" panose="020B0604020202020204" pitchFamily="34" charset="0"/>
              <a:buNone/>
            </a:pPr>
            <a:r>
              <a:rPr lang="en-US" altLang="en-US" smtClean="0"/>
              <a:t>   </a:t>
            </a:r>
            <a:r>
              <a:rPr lang="en-US" altLang="en-US" i="1" smtClean="0"/>
              <a:t>Capability-Based Planning is a business planning technique that focuses on business outcomes. </a:t>
            </a:r>
          </a:p>
          <a:p>
            <a:pPr>
              <a:lnSpc>
                <a:spcPct val="80000"/>
              </a:lnSpc>
              <a:buFont typeface="Arial" panose="020B0604020202020204" pitchFamily="34" charset="0"/>
              <a:buNone/>
            </a:pPr>
            <a:r>
              <a:rPr lang="en-US" altLang="en-US" i="1" smtClean="0"/>
              <a:t>   It focuses on the planning, engineering, and delivery of strategic business capabilities to the enterprise. It is business-driven and business-led and combines the requisite efforts of all lines of business to achieve the desired capability. </a:t>
            </a:r>
          </a:p>
          <a:p>
            <a:pPr>
              <a:lnSpc>
                <a:spcPct val="80000"/>
              </a:lnSpc>
              <a:buFont typeface="Arial" panose="020B0604020202020204" pitchFamily="34" charset="0"/>
              <a:buNone/>
            </a:pPr>
            <a:r>
              <a:rPr lang="en-US" altLang="en-US" i="1" smtClean="0"/>
              <a:t>   Capability-Based Planning accommodates most, if not all, of the corporate business models and is especially useful in organizations where a latent capability to respond (e.g., an emergency preparedness unit) is required and the same resources are involved in multiple capabilities</a:t>
            </a:r>
            <a:r>
              <a:rPr lang="en-US" altLang="en-US" smtClean="0"/>
              <a:t>.  	</a:t>
            </a:r>
          </a:p>
          <a:p>
            <a:pPr>
              <a:lnSpc>
                <a:spcPct val="80000"/>
              </a:lnSpc>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Concerns 	</a:t>
            </a:r>
          </a:p>
          <a:p>
            <a:pPr>
              <a:buFont typeface="Arial" panose="020B0604020202020204" pitchFamily="34" charset="0"/>
              <a:buNone/>
            </a:pPr>
            <a:r>
              <a:rPr lang="en-US" altLang="en-US" smtClean="0"/>
              <a:t>  The key interests that are crucially important to the stakeholders in a system, </a:t>
            </a:r>
          </a:p>
          <a:p>
            <a:pPr>
              <a:buFont typeface="Arial" panose="020B0604020202020204" pitchFamily="34" charset="0"/>
              <a:buNone/>
            </a:pPr>
            <a:r>
              <a:rPr lang="en-US" altLang="en-US" smtClean="0"/>
              <a:t>  and determine the acceptability of the system. </a:t>
            </a:r>
          </a:p>
          <a:p>
            <a:pPr>
              <a:buFont typeface="Arial" panose="020B0604020202020204" pitchFamily="34" charset="0"/>
              <a:buNone/>
            </a:pPr>
            <a:r>
              <a:rPr lang="en-US" altLang="en-US" smtClean="0"/>
              <a:t>  Concerns may pertain to any aspect of the system's functioning, </a:t>
            </a:r>
          </a:p>
          <a:p>
            <a:pPr>
              <a:buFont typeface="Arial" panose="020B0604020202020204" pitchFamily="34" charset="0"/>
              <a:buNone/>
            </a:pPr>
            <a:r>
              <a:rPr lang="en-US" altLang="en-US" smtClean="0"/>
              <a:t>  development, or operation, including considerations such as performance, </a:t>
            </a:r>
          </a:p>
          <a:p>
            <a:pPr>
              <a:buFont typeface="Arial" panose="020B0604020202020204" pitchFamily="34" charset="0"/>
              <a:buNone/>
            </a:pPr>
            <a:r>
              <a:rPr lang="en-US" altLang="en-US" smtClean="0"/>
              <a:t>  reliability, security, distribution, and evolvability. 	</a:t>
            </a:r>
          </a:p>
          <a:p>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Constraint 	</a:t>
            </a:r>
          </a:p>
          <a:p>
            <a:pPr>
              <a:buFont typeface="Arial" panose="020B0604020202020204" pitchFamily="34" charset="0"/>
              <a:buNone/>
            </a:pPr>
            <a:r>
              <a:rPr lang="en-US" altLang="en-US" smtClean="0"/>
              <a:t>   An external factor that prevents an organization from pursuing particular </a:t>
            </a:r>
          </a:p>
          <a:p>
            <a:pPr>
              <a:buFont typeface="Arial" panose="020B0604020202020204" pitchFamily="34" charset="0"/>
              <a:buNone/>
            </a:pPr>
            <a:r>
              <a:rPr lang="en-US" altLang="en-US" smtClean="0"/>
              <a:t>   approaches to meet its goals; </a:t>
            </a:r>
          </a:p>
          <a:p>
            <a:pPr>
              <a:buFont typeface="Arial" panose="020B0604020202020204" pitchFamily="34" charset="0"/>
              <a:buNone/>
            </a:pPr>
            <a:r>
              <a:rPr lang="en-US" altLang="en-US" smtClean="0"/>
              <a:t>   For example, customer data is not harmonized </a:t>
            </a:r>
          </a:p>
          <a:p>
            <a:pPr>
              <a:buFont typeface="Arial" panose="020B0604020202020204" pitchFamily="34" charset="0"/>
              <a:buNone/>
            </a:pPr>
            <a:r>
              <a:rPr lang="en-US" altLang="en-US" smtClean="0"/>
              <a:t>   within the organization, regionally or nationally, constraining the </a:t>
            </a:r>
          </a:p>
          <a:p>
            <a:pPr>
              <a:buFont typeface="Arial" panose="020B0604020202020204" pitchFamily="34" charset="0"/>
              <a:buNone/>
            </a:pPr>
            <a:r>
              <a:rPr lang="en-US" altLang="en-US" smtClean="0"/>
              <a:t>   organization's ability to offer effective customer service. 	</a:t>
            </a:r>
          </a:p>
          <a:p>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4294967295"/>
          </p:nvPr>
        </p:nvSpPr>
        <p:spPr bwMode="auto">
          <a:xfrm>
            <a:off x="0" y="412750"/>
            <a:ext cx="7331075" cy="29829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z="1500" smtClean="0"/>
              <a:t>Data Architecture 	</a:t>
            </a:r>
          </a:p>
          <a:p>
            <a:pPr>
              <a:lnSpc>
                <a:spcPct val="80000"/>
              </a:lnSpc>
              <a:buFont typeface="Arial" panose="020B0604020202020204" pitchFamily="34" charset="0"/>
              <a:buNone/>
            </a:pPr>
            <a:r>
              <a:rPr lang="en-US" altLang="en-US" sz="1500" smtClean="0"/>
              <a:t>   The structure of an organization's logical and physical data assets and data </a:t>
            </a:r>
          </a:p>
          <a:p>
            <a:pPr>
              <a:lnSpc>
                <a:spcPct val="80000"/>
              </a:lnSpc>
              <a:buFont typeface="Arial" panose="020B0604020202020204" pitchFamily="34" charset="0"/>
              <a:buNone/>
            </a:pPr>
            <a:r>
              <a:rPr lang="en-US" altLang="en-US" sz="1500" smtClean="0"/>
              <a:t>   management resources. 	</a:t>
            </a:r>
          </a:p>
          <a:p>
            <a:pPr>
              <a:lnSpc>
                <a:spcPct val="80000"/>
              </a:lnSpc>
              <a:buFont typeface="Arial" panose="020B0604020202020204" pitchFamily="34" charset="0"/>
              <a:buNone/>
            </a:pPr>
            <a:r>
              <a:rPr lang="en-US" altLang="en-US" sz="1500" i="1" smtClean="0"/>
              <a:t>   When an existing application is replaced, there will be a critical need to </a:t>
            </a:r>
          </a:p>
          <a:p>
            <a:pPr>
              <a:lnSpc>
                <a:spcPct val="80000"/>
              </a:lnSpc>
              <a:buFont typeface="Arial" panose="020B0604020202020204" pitchFamily="34" charset="0"/>
              <a:buNone/>
            </a:pPr>
            <a:r>
              <a:rPr lang="en-US" altLang="en-US" sz="1500" i="1" smtClean="0"/>
              <a:t>   migrate data (master, transactional, and reference) to the new application. </a:t>
            </a:r>
          </a:p>
          <a:p>
            <a:pPr>
              <a:lnSpc>
                <a:spcPct val="80000"/>
              </a:lnSpc>
              <a:buFont typeface="Arial" panose="020B0604020202020204" pitchFamily="34" charset="0"/>
              <a:buNone/>
            </a:pPr>
            <a:r>
              <a:rPr lang="en-US" altLang="en-US" sz="1500" i="1" smtClean="0"/>
              <a:t>   The Data Architecture should identify data migration requirements and also </a:t>
            </a:r>
          </a:p>
          <a:p>
            <a:pPr>
              <a:lnSpc>
                <a:spcPct val="80000"/>
              </a:lnSpc>
              <a:buFont typeface="Arial" panose="020B0604020202020204" pitchFamily="34" charset="0"/>
              <a:buNone/>
            </a:pPr>
            <a:r>
              <a:rPr lang="en-US" altLang="en-US" sz="1500" i="1" smtClean="0"/>
              <a:t>   provide indicators as to the level of transformation, weeding, and cleansing </a:t>
            </a:r>
          </a:p>
          <a:p>
            <a:pPr>
              <a:lnSpc>
                <a:spcPct val="80000"/>
              </a:lnSpc>
              <a:buFont typeface="Arial" panose="020B0604020202020204" pitchFamily="34" charset="0"/>
              <a:buNone/>
            </a:pPr>
            <a:r>
              <a:rPr lang="en-US" altLang="en-US" sz="1500" i="1" smtClean="0"/>
              <a:t>   that will be required to present data in a format that meets the </a:t>
            </a:r>
          </a:p>
          <a:p>
            <a:pPr>
              <a:lnSpc>
                <a:spcPct val="80000"/>
              </a:lnSpc>
              <a:buFont typeface="Arial" panose="020B0604020202020204" pitchFamily="34" charset="0"/>
              <a:buNone/>
            </a:pPr>
            <a:r>
              <a:rPr lang="en-US" altLang="en-US" sz="1500" i="1" smtClean="0"/>
              <a:t>   requirements and constraints of the target application</a:t>
            </a:r>
            <a:r>
              <a:rPr lang="en-US" altLang="en-US" sz="1500" smtClean="0"/>
              <a:t>. </a:t>
            </a:r>
          </a:p>
          <a:p>
            <a:pPr>
              <a:lnSpc>
                <a:spcPct val="80000"/>
              </a:lnSpc>
              <a:buFont typeface="Arial" panose="020B0604020202020204" pitchFamily="34" charset="0"/>
              <a:buNone/>
            </a:pPr>
            <a:r>
              <a:rPr lang="en-US" altLang="en-US" sz="1500" i="1" smtClean="0"/>
              <a:t>   Data Architecture would define the structure of the organization's Enterprise Continuum and Architecture Repository </a:t>
            </a:r>
          </a:p>
          <a:p>
            <a:pPr>
              <a:lnSpc>
                <a:spcPct val="80000"/>
              </a:lnSpc>
            </a:pPr>
            <a:endParaRPr lang="en-US" altLang="en-US" sz="1500" i="1"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Deliverable 	</a:t>
            </a:r>
          </a:p>
          <a:p>
            <a:pPr>
              <a:buFont typeface="Arial" panose="020B0604020202020204" pitchFamily="34" charset="0"/>
              <a:buNone/>
            </a:pPr>
            <a:r>
              <a:rPr lang="en-US" altLang="en-US" smtClean="0"/>
              <a:t>   An architectural work product that is contractually specified and in turn </a:t>
            </a:r>
          </a:p>
          <a:p>
            <a:pPr>
              <a:buFont typeface="Arial" panose="020B0604020202020204" pitchFamily="34" charset="0"/>
              <a:buNone/>
            </a:pPr>
            <a:r>
              <a:rPr lang="en-US" altLang="en-US" smtClean="0"/>
              <a:t>   formally reviewed, agreed, and signed off by the stakeholders. </a:t>
            </a:r>
          </a:p>
          <a:p>
            <a:pPr>
              <a:buFont typeface="Arial" panose="020B0604020202020204" pitchFamily="34" charset="0"/>
              <a:buNone/>
            </a:pPr>
            <a:r>
              <a:rPr lang="en-US" altLang="en-US" smtClean="0"/>
              <a:t>   Deliverables represent the output of projects and those deliverables that are </a:t>
            </a:r>
          </a:p>
          <a:p>
            <a:pPr>
              <a:buFont typeface="Arial" panose="020B0604020202020204" pitchFamily="34" charset="0"/>
              <a:buNone/>
            </a:pPr>
            <a:r>
              <a:rPr lang="en-US" altLang="en-US" smtClean="0"/>
              <a:t>   in documentation form will typically be archived at completion of a project, </a:t>
            </a:r>
          </a:p>
          <a:p>
            <a:pPr>
              <a:buFont typeface="Arial" panose="020B0604020202020204" pitchFamily="34" charset="0"/>
              <a:buNone/>
            </a:pPr>
            <a:r>
              <a:rPr lang="en-US" altLang="en-US" smtClean="0"/>
              <a:t>   or transitioned into an Architecture Repository as a reference model, </a:t>
            </a:r>
          </a:p>
          <a:p>
            <a:pPr>
              <a:buFont typeface="Arial" panose="020B0604020202020204" pitchFamily="34" charset="0"/>
              <a:buNone/>
            </a:pPr>
            <a:r>
              <a:rPr lang="en-US" altLang="en-US" smtClean="0"/>
              <a:t>   standard, or snapshot of the Architecture Landscape at a point in time.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bwMode="auto">
          <a:xfrm>
            <a:off x="395288" y="171450"/>
            <a:ext cx="711835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z="2300" smtClean="0"/>
              <a:t/>
            </a:r>
            <a:br>
              <a:rPr lang="en-US" altLang="en-US" sz="2300" smtClean="0"/>
            </a:br>
            <a:endParaRPr lang="en-US" altLang="en-US" sz="2300" smtClean="0"/>
          </a:p>
        </p:txBody>
      </p:sp>
      <p:sp>
        <p:nvSpPr>
          <p:cNvPr id="130051" name="Rectangle 3"/>
          <p:cNvSpPr>
            <a:spLocks noGrp="1" noChangeArrowheads="1"/>
          </p:cNvSpPr>
          <p:nvPr>
            <p:ph type="body" idx="4294967295"/>
          </p:nvPr>
        </p:nvSpPr>
        <p:spPr bwMode="auto">
          <a:xfrm>
            <a:off x="0" y="42703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 Activity 	</a:t>
            </a:r>
          </a:p>
          <a:p>
            <a:pPr>
              <a:buFont typeface="Arial" panose="020B0604020202020204" pitchFamily="34" charset="0"/>
              <a:buNone/>
            </a:pPr>
            <a:r>
              <a:rPr lang="en-US" altLang="en-US" smtClean="0"/>
              <a:t>   A task or collection of tasks that support the functions of an organization; </a:t>
            </a:r>
          </a:p>
          <a:p>
            <a:pPr>
              <a:buFont typeface="Arial" panose="020B0604020202020204" pitchFamily="34" charset="0"/>
              <a:buNone/>
            </a:pPr>
            <a:r>
              <a:rPr lang="en-US" altLang="en-US" smtClean="0"/>
              <a:t>   For example, a user entering data into an IT system or traveling to visit </a:t>
            </a:r>
          </a:p>
          <a:p>
            <a:pPr>
              <a:buFont typeface="Arial" panose="020B0604020202020204" pitchFamily="34" charset="0"/>
              <a:buNone/>
            </a:pPr>
            <a:r>
              <a:rPr lang="en-US" altLang="en-US" smtClean="0"/>
              <a:t>   customers.</a:t>
            </a:r>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r>
              <a:rPr lang="en-US" altLang="en-US" i="1" smtClean="0"/>
              <a:t>The enterprise is very large and complex, comprising many separate but interlinked “enterprises” within an overall collaborative business framework, and the architecture method needs to be adapted to recognize this. Such enterprises usually cannot be treated successfully as a single entity and a more federated approach is required</a:t>
            </a:r>
            <a:r>
              <a:rPr lang="en-US" altLang="en-US" smtClean="0"/>
              <a:t>.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Enterprise 	</a:t>
            </a:r>
          </a:p>
          <a:p>
            <a:pPr>
              <a:buFont typeface="Arial" panose="020B0604020202020204" pitchFamily="34" charset="0"/>
              <a:buNone/>
            </a:pPr>
            <a:r>
              <a:rPr lang="en-US" altLang="en-US" smtClean="0"/>
              <a:t>   The highest level (typically) of description of an organization and typically </a:t>
            </a:r>
          </a:p>
          <a:p>
            <a:pPr>
              <a:buFont typeface="Arial" panose="020B0604020202020204" pitchFamily="34" charset="0"/>
              <a:buNone/>
            </a:pPr>
            <a:r>
              <a:rPr lang="en-US" altLang="en-US" smtClean="0"/>
              <a:t>   covers all missions and functions. </a:t>
            </a:r>
          </a:p>
          <a:p>
            <a:pPr>
              <a:buFont typeface="Arial" panose="020B0604020202020204" pitchFamily="34" charset="0"/>
              <a:buNone/>
            </a:pPr>
            <a:r>
              <a:rPr lang="en-US" altLang="en-US" smtClean="0"/>
              <a:t>   An enterprise will often span multiple organizations. 	</a:t>
            </a:r>
          </a:p>
          <a:p>
            <a:endParaRPr lang="en-US"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Enterprise Continuum 	</a:t>
            </a:r>
          </a:p>
          <a:p>
            <a:pPr>
              <a:buFont typeface="Arial" panose="020B0604020202020204" pitchFamily="34" charset="0"/>
              <a:buNone/>
            </a:pPr>
            <a:r>
              <a:rPr lang="en-US" altLang="en-US" smtClean="0"/>
              <a:t>    A categorization mechanism useful for classifying architecture and solution </a:t>
            </a:r>
          </a:p>
          <a:p>
            <a:pPr>
              <a:buFont typeface="Arial" panose="020B0604020202020204" pitchFamily="34" charset="0"/>
              <a:buNone/>
            </a:pPr>
            <a:r>
              <a:rPr lang="en-US" altLang="en-US" smtClean="0"/>
              <a:t>    artifacts, both internal and external to the Architecture Repository, as they </a:t>
            </a:r>
          </a:p>
          <a:p>
            <a:pPr>
              <a:buFont typeface="Arial" panose="020B0604020202020204" pitchFamily="34" charset="0"/>
              <a:buNone/>
            </a:pPr>
            <a:r>
              <a:rPr lang="en-US" altLang="en-US" smtClean="0"/>
              <a:t>    evolve from generic Foundation Architectures to Organization-Specific </a:t>
            </a:r>
          </a:p>
          <a:p>
            <a:pPr>
              <a:buFont typeface="Arial" panose="020B0604020202020204" pitchFamily="34" charset="0"/>
              <a:buNone/>
            </a:pPr>
            <a:r>
              <a:rPr lang="en-US" altLang="en-US" smtClean="0"/>
              <a:t>    Architectures. 	</a:t>
            </a:r>
          </a:p>
          <a:p>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Foundation Architecture 	</a:t>
            </a:r>
          </a:p>
          <a:p>
            <a:pPr>
              <a:buFont typeface="Arial" panose="020B0604020202020204" pitchFamily="34" charset="0"/>
              <a:buNone/>
            </a:pPr>
            <a:r>
              <a:rPr lang="en-US" altLang="en-US" smtClean="0"/>
              <a:t>   An architecture of generic services and functions that provides a foundation </a:t>
            </a:r>
          </a:p>
          <a:p>
            <a:pPr>
              <a:buFont typeface="Arial" panose="020B0604020202020204" pitchFamily="34" charset="0"/>
              <a:buNone/>
            </a:pPr>
            <a:r>
              <a:rPr lang="en-US" altLang="en-US" smtClean="0"/>
              <a:t>   on which more specific architectures and architectural components can be </a:t>
            </a:r>
          </a:p>
          <a:p>
            <a:pPr>
              <a:buFont typeface="Arial" panose="020B0604020202020204" pitchFamily="34" charset="0"/>
              <a:buNone/>
            </a:pPr>
            <a:r>
              <a:rPr lang="en-US" altLang="en-US" smtClean="0"/>
              <a:t>   built. </a:t>
            </a:r>
          </a:p>
          <a:p>
            <a:pPr>
              <a:buFont typeface="Arial" panose="020B0604020202020204" pitchFamily="34" charset="0"/>
              <a:buNone/>
            </a:pPr>
            <a:r>
              <a:rPr lang="en-US" altLang="en-US" smtClean="0"/>
              <a:t>   The TOGAF Foundation Architecture includes a Technical Reference Model (TRM) </a:t>
            </a:r>
            <a:r>
              <a:rPr lang="en-US" altLang="en-US" i="1" smtClean="0"/>
              <a:t>which provides a model and taxonomy of generic platform services.</a:t>
            </a: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Gap 	</a:t>
            </a:r>
          </a:p>
          <a:p>
            <a:pPr>
              <a:buFont typeface="Arial" panose="020B0604020202020204" pitchFamily="34" charset="0"/>
              <a:buNone/>
            </a:pPr>
            <a:r>
              <a:rPr lang="en-US" altLang="en-US" smtClean="0"/>
              <a:t>   A statement of difference between two states. </a:t>
            </a:r>
          </a:p>
          <a:p>
            <a:pPr>
              <a:buFont typeface="Arial" panose="020B0604020202020204" pitchFamily="34" charset="0"/>
              <a:buNone/>
            </a:pPr>
            <a:r>
              <a:rPr lang="en-US" altLang="en-US" smtClean="0"/>
              <a:t>   Used in the context of gap analysis, where the difference between the </a:t>
            </a:r>
          </a:p>
          <a:p>
            <a:pPr>
              <a:buFont typeface="Arial" panose="020B0604020202020204" pitchFamily="34" charset="0"/>
              <a:buNone/>
            </a:pPr>
            <a:r>
              <a:rPr lang="en-US" altLang="en-US" smtClean="0"/>
              <a:t>   Baseline and Target Architecture is identified. 	</a:t>
            </a:r>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r>
              <a:rPr lang="en-US" altLang="en-US" i="1" smtClean="0"/>
              <a:t>In Phase E the gap analysis results from all architecture domains are taken into account</a:t>
            </a:r>
          </a:p>
          <a:p>
            <a:endParaRPr lang="en-US" altLang="en-US" i="1"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z="1500" smtClean="0"/>
              <a:t>Governance 	</a:t>
            </a:r>
          </a:p>
          <a:p>
            <a:pPr>
              <a:buFont typeface="Arial" panose="020B0604020202020204" pitchFamily="34" charset="0"/>
              <a:buNone/>
            </a:pPr>
            <a:r>
              <a:rPr lang="en-US" altLang="en-US" sz="1500" smtClean="0"/>
              <a:t>  The discipline of monitoring, managing, and steering a business (or IS/IT </a:t>
            </a:r>
          </a:p>
          <a:p>
            <a:pPr>
              <a:buFont typeface="Arial" panose="020B0604020202020204" pitchFamily="34" charset="0"/>
              <a:buNone/>
            </a:pPr>
            <a:r>
              <a:rPr lang="en-US" altLang="en-US" sz="1500" smtClean="0"/>
              <a:t>  landscape) to deliver the required business outcome.</a:t>
            </a:r>
          </a:p>
          <a:p>
            <a:pPr>
              <a:buFont typeface="Arial" panose="020B0604020202020204" pitchFamily="34" charset="0"/>
              <a:buNone/>
            </a:pPr>
            <a:endParaRPr lang="en-US" altLang="en-US" sz="1500" smtClean="0"/>
          </a:p>
          <a:p>
            <a:pPr>
              <a:buFont typeface="Arial" panose="020B0604020202020204" pitchFamily="34" charset="0"/>
              <a:buNone/>
            </a:pPr>
            <a:r>
              <a:rPr lang="en-US" altLang="en-US" sz="1500" smtClean="0"/>
              <a:t>  </a:t>
            </a:r>
            <a:r>
              <a:rPr lang="en-US" altLang="en-US" sz="1500" i="1" smtClean="0"/>
              <a:t>The Compliance process ensures regulatory requirements are being met. </a:t>
            </a:r>
          </a:p>
          <a:p>
            <a:pPr>
              <a:buFont typeface="Arial" panose="020B0604020202020204" pitchFamily="34" charset="0"/>
              <a:buNone/>
            </a:pPr>
            <a:endParaRPr lang="en-US" altLang="en-US" sz="1500" i="1" smtClean="0"/>
          </a:p>
          <a:p>
            <a:pPr>
              <a:buFont typeface="Arial" panose="020B0604020202020204" pitchFamily="34" charset="0"/>
              <a:buNone/>
            </a:pPr>
            <a:r>
              <a:rPr lang="en-US" altLang="en-US" sz="1500" smtClean="0"/>
              <a:t>   </a:t>
            </a:r>
            <a:r>
              <a:rPr lang="en-US" altLang="en-US" sz="1500" i="1" smtClean="0"/>
              <a:t>Architecture Governance is the practice by which enterprise architectures and other architectures are managed and controlled at an enterprise-wide level. </a:t>
            </a:r>
          </a:p>
          <a:p>
            <a:pPr>
              <a:buFont typeface="Arial" panose="020B0604020202020204" pitchFamily="34" charset="0"/>
              <a:buNone/>
            </a:pPr>
            <a:endParaRPr lang="en-US" altLang="en-US" sz="1500" smtClean="0"/>
          </a:p>
          <a:p>
            <a:pPr>
              <a:buFont typeface="Arial" panose="020B0604020202020204" pitchFamily="34" charset="0"/>
              <a:buNone/>
            </a:pPr>
            <a:r>
              <a:rPr lang="en-US" altLang="en-US" sz="1500" smtClean="0"/>
              <a:t>   </a:t>
            </a:r>
            <a:r>
              <a:rPr lang="en-US" altLang="en-US" sz="1500" i="1" smtClean="0"/>
              <a:t>Architecture governance artifacts should be stored in the Architecture Repository. </a:t>
            </a:r>
          </a:p>
          <a:p>
            <a:pPr>
              <a:buFont typeface="Arial" panose="020B0604020202020204" pitchFamily="34" charset="0"/>
              <a:buNone/>
            </a:pPr>
            <a:endParaRPr lang="en-US" altLang="en-US" sz="1500" i="1" smtClean="0"/>
          </a:p>
          <a:p>
            <a:endParaRPr lang="en-US" altLang="en-US" sz="15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Information 	</a:t>
            </a:r>
          </a:p>
          <a:p>
            <a:pPr>
              <a:buFont typeface="Arial" panose="020B0604020202020204" pitchFamily="34" charset="0"/>
              <a:buNone/>
            </a:pPr>
            <a:r>
              <a:rPr lang="en-US" altLang="en-US" smtClean="0"/>
              <a:t>   Any communication or representation of facts, data, or opinions, in any </a:t>
            </a:r>
          </a:p>
          <a:p>
            <a:pPr>
              <a:buFont typeface="Arial" panose="020B0604020202020204" pitchFamily="34" charset="0"/>
              <a:buNone/>
            </a:pPr>
            <a:r>
              <a:rPr lang="en-US" altLang="en-US" smtClean="0"/>
              <a:t>   medium or form, including textual, numerical, graphic, cartographic, </a:t>
            </a:r>
          </a:p>
          <a:p>
            <a:pPr>
              <a:buFont typeface="Arial" panose="020B0604020202020204" pitchFamily="34" charset="0"/>
              <a:buNone/>
            </a:pPr>
            <a:r>
              <a:rPr lang="en-US" altLang="en-US" smtClean="0"/>
              <a:t>   narrative, or audio-visual. 	</a:t>
            </a:r>
          </a:p>
          <a:p>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Information Technology (IT) 	</a:t>
            </a:r>
          </a:p>
          <a:p>
            <a:pPr>
              <a:buFont typeface="Arial" panose="020B0604020202020204" pitchFamily="34" charset="0"/>
              <a:buNone/>
            </a:pPr>
            <a:r>
              <a:rPr lang="en-US" altLang="en-US" smtClean="0"/>
              <a:t>   The lifecycle management of information and related technology used by an </a:t>
            </a:r>
          </a:p>
          <a:p>
            <a:pPr>
              <a:buFont typeface="Arial" panose="020B0604020202020204" pitchFamily="34" charset="0"/>
              <a:buNone/>
            </a:pPr>
            <a:r>
              <a:rPr lang="en-US" altLang="en-US" smtClean="0"/>
              <a:t>   organization. 	</a:t>
            </a:r>
          </a:p>
          <a:p>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Logical (Architecture) 	</a:t>
            </a:r>
          </a:p>
          <a:p>
            <a:pPr>
              <a:buFont typeface="Arial" panose="020B0604020202020204" pitchFamily="34" charset="0"/>
              <a:buNone/>
            </a:pPr>
            <a:r>
              <a:rPr lang="en-US" altLang="en-US" smtClean="0"/>
              <a:t>   An implementation-independent definition of the architecture, often </a:t>
            </a:r>
          </a:p>
          <a:p>
            <a:pPr>
              <a:buFont typeface="Arial" panose="020B0604020202020204" pitchFamily="34" charset="0"/>
              <a:buNone/>
            </a:pPr>
            <a:r>
              <a:rPr lang="en-US" altLang="en-US" smtClean="0"/>
              <a:t>   grouping related physical entities according to their purpose and structure; </a:t>
            </a:r>
          </a:p>
          <a:p>
            <a:pPr>
              <a:buFont typeface="Arial" panose="020B0604020202020204" pitchFamily="34" charset="0"/>
              <a:buNone/>
            </a:pPr>
            <a:r>
              <a:rPr lang="en-US" altLang="en-US" smtClean="0"/>
              <a:t>   For example, the products from multiple infrastructure software vendors can </a:t>
            </a:r>
          </a:p>
          <a:p>
            <a:pPr>
              <a:buFont typeface="Arial" panose="020B0604020202020204" pitchFamily="34" charset="0"/>
              <a:buNone/>
            </a:pPr>
            <a:r>
              <a:rPr lang="en-US" altLang="en-US" smtClean="0"/>
              <a:t>   all be logically grouped as Java application server platforms. 	</a:t>
            </a:r>
          </a:p>
          <a:p>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Metadata 	</a:t>
            </a:r>
          </a:p>
          <a:p>
            <a:pPr>
              <a:buFont typeface="Arial" panose="020B0604020202020204" pitchFamily="34" charset="0"/>
              <a:buNone/>
            </a:pPr>
            <a:r>
              <a:rPr lang="en-US" altLang="en-US" smtClean="0"/>
              <a:t>   Data about data, of any sort in any media, that describes the characteristics </a:t>
            </a:r>
          </a:p>
          <a:p>
            <a:pPr>
              <a:buFont typeface="Arial" panose="020B0604020202020204" pitchFamily="34" charset="0"/>
              <a:buNone/>
            </a:pPr>
            <a:r>
              <a:rPr lang="en-US" altLang="en-US" smtClean="0"/>
              <a:t>   of an entity. 	</a:t>
            </a:r>
          </a:p>
          <a:p>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type="body" idx="4294967295"/>
          </p:nvPr>
        </p:nvSpPr>
        <p:spPr bwMode="auto">
          <a:xfrm>
            <a:off x="0" y="41116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Metamodel 	</a:t>
            </a:r>
          </a:p>
          <a:p>
            <a:pPr>
              <a:buFont typeface="Arial" panose="020B0604020202020204" pitchFamily="34" charset="0"/>
              <a:buNone/>
            </a:pPr>
            <a:r>
              <a:rPr lang="en-US" altLang="en-US" smtClean="0"/>
              <a:t>   A model that describes how and with what the architecture will be described </a:t>
            </a:r>
          </a:p>
          <a:p>
            <a:pPr>
              <a:buFont typeface="Arial" panose="020B0604020202020204" pitchFamily="34" charset="0"/>
              <a:buNone/>
            </a:pPr>
            <a:r>
              <a:rPr lang="en-US" altLang="en-US" smtClean="0"/>
              <a:t>   in a structured way. 	</a:t>
            </a:r>
          </a:p>
          <a:p>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4294967295"/>
          </p:nvPr>
        </p:nvSpPr>
        <p:spPr bwMode="auto">
          <a:xfrm>
            <a:off x="0" y="4333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Application 	</a:t>
            </a:r>
          </a:p>
          <a:p>
            <a:pPr>
              <a:buFont typeface="Arial" panose="020B0604020202020204" pitchFamily="34" charset="0"/>
              <a:buNone/>
            </a:pPr>
            <a:r>
              <a:rPr lang="en-US" altLang="en-US" smtClean="0"/>
              <a:t>    A deployed and operational IT system that supports business functions and </a:t>
            </a:r>
          </a:p>
          <a:p>
            <a:pPr>
              <a:buFont typeface="Arial" panose="020B0604020202020204" pitchFamily="34" charset="0"/>
              <a:buNone/>
            </a:pPr>
            <a:r>
              <a:rPr lang="en-US" altLang="en-US" smtClean="0"/>
              <a:t>    services; for example, a payroll. Applications use data and are supported by </a:t>
            </a:r>
          </a:p>
          <a:p>
            <a:pPr>
              <a:buFont typeface="Arial" panose="020B0604020202020204" pitchFamily="34" charset="0"/>
              <a:buNone/>
            </a:pPr>
            <a:r>
              <a:rPr lang="en-US" altLang="en-US" smtClean="0"/>
              <a:t>    multiple technology components but are distinct from the technology </a:t>
            </a:r>
          </a:p>
          <a:p>
            <a:pPr>
              <a:buFont typeface="Arial" panose="020B0604020202020204" pitchFamily="34" charset="0"/>
              <a:buNone/>
            </a:pPr>
            <a:r>
              <a:rPr lang="en-US" altLang="en-US" smtClean="0"/>
              <a:t>    components that support the application.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Method 	</a:t>
            </a:r>
          </a:p>
          <a:p>
            <a:pPr>
              <a:buFont typeface="Arial" panose="020B0604020202020204" pitchFamily="34" charset="0"/>
              <a:buNone/>
            </a:pPr>
            <a:r>
              <a:rPr lang="en-US" altLang="en-US" smtClean="0"/>
              <a:t>   A defined, repeatable approach to address a particular type of problem. 	</a:t>
            </a:r>
          </a:p>
          <a:p>
            <a:endParaRPr lang="en-US"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Methodology 	</a:t>
            </a:r>
          </a:p>
          <a:p>
            <a:pPr>
              <a:buFont typeface="Arial" panose="020B0604020202020204" pitchFamily="34" charset="0"/>
              <a:buNone/>
            </a:pPr>
            <a:r>
              <a:rPr lang="en-US" altLang="en-US" smtClean="0"/>
              <a:t>   A defined, repeatable series of steps to address a particular type of problem, </a:t>
            </a:r>
          </a:p>
          <a:p>
            <a:pPr>
              <a:buFont typeface="Arial" panose="020B0604020202020204" pitchFamily="34" charset="0"/>
              <a:buNone/>
            </a:pPr>
            <a:r>
              <a:rPr lang="en-US" altLang="en-US" smtClean="0"/>
              <a:t>   which typically centers on a defined process, but may also include definition </a:t>
            </a:r>
          </a:p>
          <a:p>
            <a:pPr>
              <a:buFont typeface="Arial" panose="020B0604020202020204" pitchFamily="34" charset="0"/>
              <a:buNone/>
            </a:pPr>
            <a:r>
              <a:rPr lang="en-US" altLang="en-US" smtClean="0"/>
              <a:t>   of content. 	</a:t>
            </a:r>
          </a:p>
          <a:p>
            <a:endParaRPr lang="en-US" alt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Model 	</a:t>
            </a:r>
          </a:p>
          <a:p>
            <a:pPr>
              <a:buFont typeface="Arial" panose="020B0604020202020204" pitchFamily="34" charset="0"/>
              <a:buNone/>
            </a:pPr>
            <a:r>
              <a:rPr lang="en-US" altLang="en-US" smtClean="0"/>
              <a:t>   A representation of a subject of interest. A model provides a smaller scale, </a:t>
            </a:r>
          </a:p>
          <a:p>
            <a:pPr>
              <a:buFont typeface="Arial" panose="020B0604020202020204" pitchFamily="34" charset="0"/>
              <a:buNone/>
            </a:pPr>
            <a:r>
              <a:rPr lang="en-US" altLang="en-US" smtClean="0"/>
              <a:t>   simplified, and/or abstract representation of the subject matter. A model is </a:t>
            </a:r>
          </a:p>
          <a:p>
            <a:pPr>
              <a:buFont typeface="Arial" panose="020B0604020202020204" pitchFamily="34" charset="0"/>
              <a:buNone/>
            </a:pPr>
            <a:r>
              <a:rPr lang="en-US" altLang="en-US" smtClean="0"/>
              <a:t>   constructed as a “means to an end”. In the context of enterprise </a:t>
            </a:r>
          </a:p>
          <a:p>
            <a:pPr>
              <a:buFont typeface="Arial" panose="020B0604020202020204" pitchFamily="34" charset="0"/>
              <a:buNone/>
            </a:pPr>
            <a:r>
              <a:rPr lang="en-US" altLang="en-US" smtClean="0"/>
              <a:t>   architecture, the subject matter is a whole or part of the enterprise and the </a:t>
            </a:r>
          </a:p>
          <a:p>
            <a:pPr>
              <a:buFont typeface="Arial" panose="020B0604020202020204" pitchFamily="34" charset="0"/>
              <a:buNone/>
            </a:pPr>
            <a:r>
              <a:rPr lang="en-US" altLang="en-US" smtClean="0"/>
              <a:t>   end is the ability to construct “views” that address the concerns of particular </a:t>
            </a:r>
          </a:p>
          <a:p>
            <a:pPr>
              <a:buFont typeface="Arial" panose="020B0604020202020204" pitchFamily="34" charset="0"/>
              <a:buNone/>
            </a:pPr>
            <a:r>
              <a:rPr lang="en-US" altLang="en-US" smtClean="0"/>
              <a:t>   stakeholders; i.e., their “viewpoints” in relation to the subject matter. 	</a:t>
            </a:r>
          </a:p>
          <a:p>
            <a:endParaRPr lang="en-US"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Modeling 	</a:t>
            </a:r>
          </a:p>
          <a:p>
            <a:pPr>
              <a:buFont typeface="Arial" panose="020B0604020202020204" pitchFamily="34" charset="0"/>
              <a:buNone/>
            </a:pPr>
            <a:r>
              <a:rPr lang="en-US" altLang="en-US" smtClean="0"/>
              <a:t>   A technique through construction of models which enables a subject to be </a:t>
            </a:r>
          </a:p>
          <a:p>
            <a:pPr>
              <a:buFont typeface="Arial" panose="020B0604020202020204" pitchFamily="34" charset="0"/>
              <a:buNone/>
            </a:pPr>
            <a:r>
              <a:rPr lang="en-US" altLang="en-US" smtClean="0"/>
              <a:t>   represented in a form that enables reasoning, insight, and clarity concerning </a:t>
            </a:r>
          </a:p>
          <a:p>
            <a:pPr>
              <a:buFont typeface="Arial" panose="020B0604020202020204" pitchFamily="34" charset="0"/>
              <a:buNone/>
            </a:pPr>
            <a:r>
              <a:rPr lang="en-US" altLang="en-US" smtClean="0"/>
              <a:t>   the essence of the subject matter. 	</a:t>
            </a:r>
          </a:p>
          <a:p>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body" idx="4294967295"/>
          </p:nvPr>
        </p:nvSpPr>
        <p:spPr bwMode="auto">
          <a:xfrm>
            <a:off x="0" y="4286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Objective 	</a:t>
            </a:r>
          </a:p>
          <a:p>
            <a:pPr>
              <a:buFont typeface="Arial" panose="020B0604020202020204" pitchFamily="34" charset="0"/>
              <a:buNone/>
            </a:pPr>
            <a:r>
              <a:rPr lang="en-US" altLang="en-US" smtClean="0"/>
              <a:t>   A time-bounded milestone for an organization used to demonstrate progress </a:t>
            </a:r>
          </a:p>
          <a:p>
            <a:pPr>
              <a:buFont typeface="Arial" panose="020B0604020202020204" pitchFamily="34" charset="0"/>
              <a:buNone/>
            </a:pPr>
            <a:r>
              <a:rPr lang="en-US" altLang="en-US" smtClean="0"/>
              <a:t>   towards a goal; </a:t>
            </a:r>
          </a:p>
          <a:p>
            <a:pPr>
              <a:buFont typeface="Arial" panose="020B0604020202020204" pitchFamily="34" charset="0"/>
              <a:buNone/>
            </a:pPr>
            <a:r>
              <a:rPr lang="en-US" altLang="en-US" smtClean="0"/>
              <a:t>   For example, “Increase Capacity Utilization by 30% by the end of 2009 to </a:t>
            </a:r>
          </a:p>
          <a:p>
            <a:pPr>
              <a:buFont typeface="Arial" panose="020B0604020202020204" pitchFamily="34" charset="0"/>
              <a:buNone/>
            </a:pPr>
            <a:r>
              <a:rPr lang="en-US" altLang="en-US" smtClean="0"/>
              <a:t>   support the planned increase in market share”. 	</a:t>
            </a:r>
          </a:p>
          <a:p>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Physical 	</a:t>
            </a:r>
          </a:p>
          <a:p>
            <a:pPr>
              <a:buFont typeface="Arial" panose="020B0604020202020204" pitchFamily="34" charset="0"/>
              <a:buNone/>
            </a:pPr>
            <a:r>
              <a:rPr lang="en-US" altLang="en-US" smtClean="0"/>
              <a:t>  A description of a real-world entity. Physical elements in an enterprise </a:t>
            </a:r>
          </a:p>
          <a:p>
            <a:pPr>
              <a:buFont typeface="Arial" panose="020B0604020202020204" pitchFamily="34" charset="0"/>
              <a:buNone/>
            </a:pPr>
            <a:r>
              <a:rPr lang="en-US" altLang="en-US" smtClean="0"/>
              <a:t>  architecture may still be considerably abstracted from Solution Architecture, </a:t>
            </a:r>
          </a:p>
          <a:p>
            <a:pPr>
              <a:buFont typeface="Arial" panose="020B0604020202020204" pitchFamily="34" charset="0"/>
              <a:buNone/>
            </a:pPr>
            <a:r>
              <a:rPr lang="en-US" altLang="en-US" smtClean="0"/>
              <a:t>  design, or implementation views. 	</a:t>
            </a:r>
          </a:p>
          <a:p>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mtClean="0"/>
              <a:t>Reference Model (RM) 	</a:t>
            </a:r>
          </a:p>
          <a:p>
            <a:pPr>
              <a:lnSpc>
                <a:spcPct val="80000"/>
              </a:lnSpc>
              <a:buFont typeface="Arial" panose="020B0604020202020204" pitchFamily="34" charset="0"/>
              <a:buNone/>
            </a:pPr>
            <a:r>
              <a:rPr lang="en-US" altLang="en-US" smtClean="0"/>
              <a:t>   A reference model is an abstract framework for understanding significant </a:t>
            </a:r>
          </a:p>
          <a:p>
            <a:pPr>
              <a:lnSpc>
                <a:spcPct val="80000"/>
              </a:lnSpc>
              <a:buFont typeface="Arial" panose="020B0604020202020204" pitchFamily="34" charset="0"/>
              <a:buNone/>
            </a:pPr>
            <a:r>
              <a:rPr lang="en-US" altLang="en-US" smtClean="0"/>
              <a:t>   relationships among the entities of [an] environment, and for the </a:t>
            </a:r>
          </a:p>
          <a:p>
            <a:pPr>
              <a:lnSpc>
                <a:spcPct val="80000"/>
              </a:lnSpc>
              <a:buFont typeface="Arial" panose="020B0604020202020204" pitchFamily="34" charset="0"/>
              <a:buNone/>
            </a:pPr>
            <a:r>
              <a:rPr lang="en-US" altLang="en-US" smtClean="0"/>
              <a:t>   development of consistent standards or specifications supporting that </a:t>
            </a:r>
          </a:p>
          <a:p>
            <a:pPr>
              <a:lnSpc>
                <a:spcPct val="80000"/>
              </a:lnSpc>
              <a:buFont typeface="Arial" panose="020B0604020202020204" pitchFamily="34" charset="0"/>
              <a:buNone/>
            </a:pPr>
            <a:r>
              <a:rPr lang="en-US" altLang="en-US" smtClean="0"/>
              <a:t>   environment. 	</a:t>
            </a:r>
          </a:p>
          <a:p>
            <a:pPr>
              <a:lnSpc>
                <a:spcPct val="80000"/>
              </a:lnSpc>
              <a:buFont typeface="Arial" panose="020B0604020202020204" pitchFamily="34" charset="0"/>
              <a:buNone/>
            </a:pPr>
            <a:r>
              <a:rPr lang="en-US" altLang="en-US" smtClean="0"/>
              <a:t> </a:t>
            </a:r>
          </a:p>
          <a:p>
            <a:pPr>
              <a:lnSpc>
                <a:spcPct val="80000"/>
              </a:lnSpc>
              <a:buFont typeface="Arial" panose="020B0604020202020204" pitchFamily="34" charset="0"/>
              <a:buNone/>
            </a:pPr>
            <a:r>
              <a:rPr lang="en-US" altLang="en-US" smtClean="0"/>
              <a:t>   </a:t>
            </a:r>
            <a:r>
              <a:rPr lang="en-US" altLang="en-US" i="1" smtClean="0"/>
              <a:t>The TOGAF Integrated Information Infrastructure Reference Model (III-RM) is a Common Systems Architecture that focuses on the requirements, building blocks, and standards relating to the vision of Boundaryless Information Flow</a:t>
            </a:r>
            <a:r>
              <a:rPr lang="en-US" altLang="en-US"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Repository 	</a:t>
            </a:r>
          </a:p>
          <a:p>
            <a:pPr>
              <a:buFont typeface="Arial" panose="020B0604020202020204" pitchFamily="34" charset="0"/>
              <a:buNone/>
            </a:pPr>
            <a:r>
              <a:rPr lang="en-US" altLang="en-US" smtClean="0"/>
              <a:t>   A system that manages all of the data of an enterprise, including data and </a:t>
            </a:r>
          </a:p>
          <a:p>
            <a:pPr>
              <a:buFont typeface="Arial" panose="020B0604020202020204" pitchFamily="34" charset="0"/>
              <a:buNone/>
            </a:pPr>
            <a:r>
              <a:rPr lang="en-US" altLang="en-US" smtClean="0"/>
              <a:t>   process models and other enterprise information. Hence, the data in a </a:t>
            </a:r>
          </a:p>
          <a:p>
            <a:pPr>
              <a:buFont typeface="Arial" panose="020B0604020202020204" pitchFamily="34" charset="0"/>
              <a:buNone/>
            </a:pPr>
            <a:r>
              <a:rPr lang="en-US" altLang="en-US" smtClean="0"/>
              <a:t>   repository is much more extensive than that in a data dictionary, which </a:t>
            </a:r>
          </a:p>
          <a:p>
            <a:pPr>
              <a:buFont typeface="Arial" panose="020B0604020202020204" pitchFamily="34" charset="0"/>
              <a:buNone/>
            </a:pPr>
            <a:r>
              <a:rPr lang="en-US" altLang="en-US" smtClean="0"/>
              <a:t>   generally defines only the data making up a database. 	</a:t>
            </a:r>
          </a:p>
          <a:p>
            <a:endParaRPr lang="en-US"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Requirement 	</a:t>
            </a:r>
          </a:p>
          <a:p>
            <a:pPr>
              <a:buFont typeface="Arial" panose="020B0604020202020204" pitchFamily="34" charset="0"/>
              <a:buNone/>
            </a:pPr>
            <a:r>
              <a:rPr lang="en-US" altLang="en-US" smtClean="0"/>
              <a:t>   A quantitative statement of business need that must be met by a particular </a:t>
            </a:r>
          </a:p>
          <a:p>
            <a:pPr>
              <a:buFont typeface="Arial" panose="020B0604020202020204" pitchFamily="34" charset="0"/>
              <a:buNone/>
            </a:pPr>
            <a:r>
              <a:rPr lang="en-US" altLang="en-US" smtClean="0"/>
              <a:t>   architecture or work package.</a:t>
            </a:r>
          </a:p>
          <a:p>
            <a:pPr>
              <a:buFont typeface="Arial" panose="020B0604020202020204" pitchFamily="34" charset="0"/>
              <a:buNone/>
            </a:pPr>
            <a:endParaRPr lang="en-US" altLang="en-US" smtClean="0"/>
          </a:p>
          <a:p>
            <a:pPr>
              <a:buFont typeface="Arial" panose="020B0604020202020204" pitchFamily="34" charset="0"/>
              <a:buNone/>
            </a:pPr>
            <a:r>
              <a:rPr lang="en-US" altLang="en-US" smtClean="0"/>
              <a:t>   </a:t>
            </a:r>
            <a:r>
              <a:rPr lang="en-US" altLang="en-US" i="1" smtClean="0"/>
              <a:t>A Requirements Impact Assessment assesses the current architecture requirements and specification to identify changes that should be made and the implications of those changes</a:t>
            </a: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Segment Architecture 	</a:t>
            </a:r>
          </a:p>
          <a:p>
            <a:pPr>
              <a:buFont typeface="Arial" panose="020B0604020202020204" pitchFamily="34" charset="0"/>
              <a:buNone/>
            </a:pPr>
            <a:r>
              <a:rPr lang="en-US" altLang="en-US" smtClean="0"/>
              <a:t>   A detailed, formal description of areas within an enterprise, used at the </a:t>
            </a:r>
          </a:p>
          <a:p>
            <a:pPr>
              <a:buFont typeface="Arial" panose="020B0604020202020204" pitchFamily="34" charset="0"/>
              <a:buNone/>
            </a:pPr>
            <a:r>
              <a:rPr lang="en-US" altLang="en-US" smtClean="0"/>
              <a:t>   program or portfolio level to organize and align change activity. 	</a:t>
            </a:r>
          </a:p>
          <a:p>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a:t>
            </a:r>
          </a:p>
          <a:p>
            <a:pPr>
              <a:buFont typeface="Arial" panose="020B0604020202020204" pitchFamily="34" charset="0"/>
              <a:buNone/>
            </a:pPr>
            <a:r>
              <a:rPr lang="en-US" altLang="en-US" smtClean="0"/>
              <a:t> 1. A formal description of a system, or a detailed plan of the system at    component level to guide its implementation. </a:t>
            </a:r>
          </a:p>
          <a:p>
            <a:pPr>
              <a:buFont typeface="Arial" panose="020B0604020202020204" pitchFamily="34" charset="0"/>
              <a:buNone/>
            </a:pPr>
            <a:r>
              <a:rPr lang="en-US" altLang="en-US" smtClean="0"/>
              <a:t>2. The structure of components, their inter-relationships, and the principles and guidelines governing their design and evolution over time.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Solution Architecture 	</a:t>
            </a:r>
          </a:p>
          <a:p>
            <a:pPr>
              <a:buFont typeface="Arial" panose="020B0604020202020204" pitchFamily="34" charset="0"/>
              <a:buNone/>
            </a:pPr>
            <a:r>
              <a:rPr lang="en-US" altLang="en-US" smtClean="0"/>
              <a:t>   A description of a discrete and focused business operation or activity and </a:t>
            </a:r>
          </a:p>
          <a:p>
            <a:pPr>
              <a:buFont typeface="Arial" panose="020B0604020202020204" pitchFamily="34" charset="0"/>
              <a:buNone/>
            </a:pPr>
            <a:r>
              <a:rPr lang="en-US" altLang="en-US" smtClean="0"/>
              <a:t>   how IS/IT supports that operation. </a:t>
            </a:r>
          </a:p>
          <a:p>
            <a:pPr>
              <a:buFont typeface="Arial" panose="020B0604020202020204" pitchFamily="34" charset="0"/>
              <a:buNone/>
            </a:pPr>
            <a:r>
              <a:rPr lang="en-US" altLang="en-US" smtClean="0"/>
              <a:t>   A Solution Architecture typically applies to a single project or project release, </a:t>
            </a:r>
          </a:p>
          <a:p>
            <a:pPr>
              <a:buFont typeface="Arial" panose="020B0604020202020204" pitchFamily="34" charset="0"/>
              <a:buNone/>
            </a:pPr>
            <a:r>
              <a:rPr lang="en-US" altLang="en-US" smtClean="0"/>
              <a:t>   assisting in the translation of requirements into a solution vision, high-level </a:t>
            </a:r>
          </a:p>
          <a:p>
            <a:pPr>
              <a:buFont typeface="Arial" panose="020B0604020202020204" pitchFamily="34" charset="0"/>
              <a:buNone/>
            </a:pPr>
            <a:r>
              <a:rPr lang="en-US" altLang="en-US" smtClean="0"/>
              <a:t>   business and/or IT system specifications, and a portfolio of implementation </a:t>
            </a:r>
          </a:p>
          <a:p>
            <a:pPr>
              <a:buFont typeface="Arial" panose="020B0604020202020204" pitchFamily="34" charset="0"/>
              <a:buNone/>
            </a:pPr>
            <a:r>
              <a:rPr lang="en-US" altLang="en-US" smtClean="0"/>
              <a:t>   tasks. 	</a:t>
            </a:r>
          </a:p>
          <a:p>
            <a:endParaRPr lang="en-US"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idx="4294967295"/>
          </p:nvPr>
        </p:nvSpPr>
        <p:spPr bwMode="auto">
          <a:xfrm>
            <a:off x="0" y="41116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Solution Building Block 	</a:t>
            </a:r>
          </a:p>
          <a:p>
            <a:pPr>
              <a:buFont typeface="Arial" panose="020B0604020202020204" pitchFamily="34" charset="0"/>
              <a:buNone/>
            </a:pPr>
            <a:r>
              <a:rPr lang="en-US" altLang="en-US" smtClean="0"/>
              <a:t>   A candidate physical solution for an Architecture Building Block (ABB) – e.g., </a:t>
            </a:r>
          </a:p>
          <a:p>
            <a:pPr>
              <a:buFont typeface="Arial" panose="020B0604020202020204" pitchFamily="34" charset="0"/>
              <a:buNone/>
            </a:pPr>
            <a:r>
              <a:rPr lang="en-US" altLang="en-US" smtClean="0"/>
              <a:t>   a Commercial Off-The-Shelf (COTS) package – that is a component of the </a:t>
            </a:r>
          </a:p>
          <a:p>
            <a:pPr>
              <a:buFont typeface="Arial" panose="020B0604020202020204" pitchFamily="34" charset="0"/>
              <a:buNone/>
            </a:pPr>
            <a:r>
              <a:rPr lang="en-US" altLang="en-US" smtClean="0"/>
              <a:t>   Acquirer view of the architecture. 	</a:t>
            </a:r>
          </a:p>
          <a:p>
            <a:endParaRPr lang="en-US"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4294967295"/>
          </p:nvPr>
        </p:nvSpPr>
        <p:spPr bwMode="auto">
          <a:xfrm>
            <a:off x="0" y="4286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Solutions Continuum 	</a:t>
            </a:r>
          </a:p>
          <a:p>
            <a:pPr>
              <a:buFont typeface="Arial" panose="020B0604020202020204" pitchFamily="34" charset="0"/>
              <a:buNone/>
            </a:pPr>
            <a:r>
              <a:rPr lang="en-US" altLang="en-US" smtClean="0"/>
              <a:t>   A part of the Enterprise Continuum. </a:t>
            </a:r>
          </a:p>
          <a:p>
            <a:pPr>
              <a:buFont typeface="Arial" panose="020B0604020202020204" pitchFamily="34" charset="0"/>
              <a:buNone/>
            </a:pPr>
            <a:r>
              <a:rPr lang="en-US" altLang="en-US" smtClean="0"/>
              <a:t>   A repository of re-usable solutions for future implementation efforts.</a:t>
            </a:r>
          </a:p>
          <a:p>
            <a:pPr>
              <a:buFont typeface="Arial" panose="020B0604020202020204" pitchFamily="34" charset="0"/>
              <a:buNone/>
            </a:pPr>
            <a:r>
              <a:rPr lang="en-US" altLang="en-US" smtClean="0"/>
              <a:t>  It contains implementations of the corresponding definitions in the </a:t>
            </a:r>
          </a:p>
          <a:p>
            <a:pPr>
              <a:buFont typeface="Arial" panose="020B0604020202020204" pitchFamily="34" charset="0"/>
              <a:buNone/>
            </a:pPr>
            <a:r>
              <a:rPr lang="en-US" altLang="en-US" smtClean="0"/>
              <a:t>  Architecture Continuum. 	</a:t>
            </a:r>
          </a:p>
          <a:p>
            <a:endParaRPr lang="en-US"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Stakeholder 	</a:t>
            </a:r>
          </a:p>
          <a:p>
            <a:pPr>
              <a:buFont typeface="Arial" panose="020B0604020202020204" pitchFamily="34" charset="0"/>
              <a:buNone/>
            </a:pPr>
            <a:r>
              <a:rPr lang="en-US" altLang="en-US" smtClean="0"/>
              <a:t>   An individual, team, or organization (or classes thereof) with interests in, or </a:t>
            </a:r>
          </a:p>
          <a:p>
            <a:pPr>
              <a:buFont typeface="Arial" panose="020B0604020202020204" pitchFamily="34" charset="0"/>
              <a:buNone/>
            </a:pPr>
            <a:r>
              <a:rPr lang="en-US" altLang="en-US" smtClean="0"/>
              <a:t>   concerns relative to, the outcome of the architecture. </a:t>
            </a:r>
          </a:p>
          <a:p>
            <a:pPr>
              <a:buFont typeface="Arial" panose="020B0604020202020204" pitchFamily="34" charset="0"/>
              <a:buNone/>
            </a:pPr>
            <a:r>
              <a:rPr lang="en-US" altLang="en-US" smtClean="0"/>
              <a:t>   Different stakeholders with different roles will have different concerns. 	</a:t>
            </a:r>
          </a:p>
          <a:p>
            <a:endParaRPr lang="en-US" alt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body" idx="4294967295"/>
          </p:nvPr>
        </p:nvSpPr>
        <p:spPr bwMode="auto">
          <a:xfrm>
            <a:off x="0" y="41116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Strategic Architecture 	</a:t>
            </a:r>
          </a:p>
          <a:p>
            <a:pPr>
              <a:buFont typeface="Arial" panose="020B0604020202020204" pitchFamily="34" charset="0"/>
              <a:buNone/>
            </a:pPr>
            <a:r>
              <a:rPr lang="en-US" altLang="en-US" smtClean="0"/>
              <a:t>   A summary formal description of the enterprise, providing an organizing </a:t>
            </a:r>
          </a:p>
          <a:p>
            <a:pPr>
              <a:buFont typeface="Arial" panose="020B0604020202020204" pitchFamily="34" charset="0"/>
              <a:buNone/>
            </a:pPr>
            <a:r>
              <a:rPr lang="en-US" altLang="en-US" smtClean="0"/>
              <a:t>   framework for operational and change activity, and an executive-level, </a:t>
            </a:r>
          </a:p>
          <a:p>
            <a:pPr>
              <a:buFont typeface="Arial" panose="020B0604020202020204" pitchFamily="34" charset="0"/>
              <a:buNone/>
            </a:pPr>
            <a:r>
              <a:rPr lang="en-US" altLang="en-US" smtClean="0"/>
              <a:t>   long-term view for direction setting. 	</a:t>
            </a:r>
          </a:p>
          <a:p>
            <a:endParaRPr lang="en-US"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body" idx="4294967295"/>
          </p:nvPr>
        </p:nvSpPr>
        <p:spPr bwMode="auto">
          <a:xfrm>
            <a:off x="0" y="4286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Target Architecture 	</a:t>
            </a:r>
          </a:p>
          <a:p>
            <a:pPr>
              <a:buFont typeface="Arial" panose="020B0604020202020204" pitchFamily="34" charset="0"/>
              <a:buNone/>
            </a:pPr>
            <a:r>
              <a:rPr lang="en-US" altLang="en-US" smtClean="0"/>
              <a:t>   The description of a future state of the architecture being developed for an </a:t>
            </a:r>
          </a:p>
          <a:p>
            <a:pPr>
              <a:buFont typeface="Arial" panose="020B0604020202020204" pitchFamily="34" charset="0"/>
              <a:buNone/>
            </a:pPr>
            <a:r>
              <a:rPr lang="en-US" altLang="en-US" smtClean="0"/>
              <a:t>   organization. There may be several future states developed as a roadmap to </a:t>
            </a:r>
          </a:p>
          <a:p>
            <a:pPr>
              <a:buFont typeface="Arial" panose="020B0604020202020204" pitchFamily="34" charset="0"/>
              <a:buNone/>
            </a:pPr>
            <a:r>
              <a:rPr lang="en-US" altLang="en-US" smtClean="0"/>
              <a:t>   show the evolution of the architecture to a target state. 	</a:t>
            </a:r>
          </a:p>
          <a:p>
            <a:pPr>
              <a:buFont typeface="Arial" panose="020B0604020202020204" pitchFamily="34" charset="0"/>
              <a:buNone/>
            </a:pPr>
            <a:endParaRPr lang="en-US" altLang="en-US" smtClean="0"/>
          </a:p>
          <a:p>
            <a:endParaRPr lang="en-US" alt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z="1500" smtClean="0"/>
              <a:t>Technical Reference Model (TRM) 	</a:t>
            </a:r>
          </a:p>
          <a:p>
            <a:pPr>
              <a:lnSpc>
                <a:spcPct val="80000"/>
              </a:lnSpc>
              <a:buFont typeface="Arial" panose="020B0604020202020204" pitchFamily="34" charset="0"/>
              <a:buNone/>
            </a:pPr>
            <a:r>
              <a:rPr lang="en-US" altLang="en-US" sz="1500" smtClean="0"/>
              <a:t>   A structure which allows the components of an information system to be </a:t>
            </a:r>
          </a:p>
          <a:p>
            <a:pPr>
              <a:lnSpc>
                <a:spcPct val="80000"/>
              </a:lnSpc>
              <a:buFont typeface="Arial" panose="020B0604020202020204" pitchFamily="34" charset="0"/>
              <a:buNone/>
            </a:pPr>
            <a:r>
              <a:rPr lang="en-US" altLang="en-US" sz="1500" smtClean="0"/>
              <a:t>  described in a consistent manner. 	</a:t>
            </a:r>
          </a:p>
          <a:p>
            <a:pPr>
              <a:lnSpc>
                <a:spcPct val="80000"/>
              </a:lnSpc>
              <a:buFont typeface="Arial" panose="020B0604020202020204" pitchFamily="34" charset="0"/>
              <a:buNone/>
            </a:pPr>
            <a:endParaRPr lang="en-US" altLang="en-US" sz="1500" smtClean="0"/>
          </a:p>
          <a:p>
            <a:pPr>
              <a:lnSpc>
                <a:spcPct val="80000"/>
              </a:lnSpc>
              <a:buFont typeface="Arial" panose="020B0604020202020204" pitchFamily="34" charset="0"/>
              <a:buNone/>
            </a:pPr>
            <a:r>
              <a:rPr lang="en-US" altLang="en-US" sz="1500" smtClean="0"/>
              <a:t>   </a:t>
            </a:r>
            <a:r>
              <a:rPr lang="en-US" altLang="en-US" sz="1500" i="1" smtClean="0"/>
              <a:t>The TOGAF TRM should be considered in the development of the Technology Architecture in Phase D.</a:t>
            </a:r>
            <a:r>
              <a:rPr lang="en-US" altLang="en-US" sz="1500" smtClean="0"/>
              <a:t> </a:t>
            </a:r>
          </a:p>
          <a:p>
            <a:pPr>
              <a:lnSpc>
                <a:spcPct val="80000"/>
              </a:lnSpc>
              <a:buFont typeface="Arial" panose="020B0604020202020204" pitchFamily="34" charset="0"/>
              <a:buNone/>
            </a:pPr>
            <a:endParaRPr lang="en-US" altLang="en-US" sz="1500" smtClean="0"/>
          </a:p>
          <a:p>
            <a:pPr>
              <a:lnSpc>
                <a:spcPct val="80000"/>
              </a:lnSpc>
              <a:buFont typeface="Arial" panose="020B0604020202020204" pitchFamily="34" charset="0"/>
              <a:buNone/>
            </a:pPr>
            <a:r>
              <a:rPr lang="en-US" altLang="en-US" sz="1500" smtClean="0"/>
              <a:t>  </a:t>
            </a:r>
            <a:r>
              <a:rPr lang="en-US" altLang="en-US" sz="1500" i="1" smtClean="0"/>
              <a:t>The TRM has two main components:1. A taxonomy that defines terminology, and provides a coherent description of the components and conceptual structure of an information system. 2.A model, with an associated TRM graphic, that provides a visual representation of the taxonomy, as an aid to understanding.</a:t>
            </a:r>
          </a:p>
          <a:p>
            <a:pPr>
              <a:lnSpc>
                <a:spcPct val="80000"/>
              </a:lnSpc>
            </a:pPr>
            <a:endParaRPr lang="en-US" altLang="en-US" sz="1500" i="1"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Technology Architecture 	</a:t>
            </a:r>
          </a:p>
          <a:p>
            <a:pPr>
              <a:buFont typeface="Arial" panose="020B0604020202020204" pitchFamily="34" charset="0"/>
              <a:buNone/>
            </a:pPr>
            <a:r>
              <a:rPr lang="en-US" altLang="en-US" smtClean="0"/>
              <a:t>   The logical software and hardware capabilities that are required to support </a:t>
            </a:r>
          </a:p>
          <a:p>
            <a:pPr>
              <a:buFont typeface="Arial" panose="020B0604020202020204" pitchFamily="34" charset="0"/>
              <a:buNone/>
            </a:pPr>
            <a:r>
              <a:rPr lang="en-US" altLang="en-US" smtClean="0"/>
              <a:t>   deployment of business, data, and application services. This includes IT </a:t>
            </a:r>
          </a:p>
          <a:p>
            <a:pPr>
              <a:buFont typeface="Arial" panose="020B0604020202020204" pitchFamily="34" charset="0"/>
              <a:buNone/>
            </a:pPr>
            <a:r>
              <a:rPr lang="en-US" altLang="en-US" smtClean="0"/>
              <a:t>   infrastructure, middleware, networks, communications, processing, and </a:t>
            </a:r>
          </a:p>
          <a:p>
            <a:pPr>
              <a:buFont typeface="Arial" panose="020B0604020202020204" pitchFamily="34" charset="0"/>
              <a:buNone/>
            </a:pPr>
            <a:r>
              <a:rPr lang="en-US" altLang="en-US" smtClean="0"/>
              <a:t>   standards. 	</a:t>
            </a:r>
          </a:p>
          <a:p>
            <a:endParaRPr lang="en-US"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z="1500" smtClean="0"/>
              <a:t>Transition Architecture 	</a:t>
            </a:r>
          </a:p>
          <a:p>
            <a:pPr>
              <a:lnSpc>
                <a:spcPct val="80000"/>
              </a:lnSpc>
              <a:buFont typeface="Arial" panose="020B0604020202020204" pitchFamily="34" charset="0"/>
              <a:buNone/>
            </a:pPr>
            <a:r>
              <a:rPr lang="en-US" altLang="en-US" sz="1500" smtClean="0"/>
              <a:t>   A formal description of the enterprise architecture showing periods of </a:t>
            </a:r>
          </a:p>
          <a:p>
            <a:pPr>
              <a:lnSpc>
                <a:spcPct val="80000"/>
              </a:lnSpc>
              <a:buFont typeface="Arial" panose="020B0604020202020204" pitchFamily="34" charset="0"/>
              <a:buNone/>
            </a:pPr>
            <a:r>
              <a:rPr lang="en-US" altLang="en-US" sz="1500" smtClean="0"/>
              <a:t>   transition and development for particular parts of the enterprise. Transition </a:t>
            </a:r>
          </a:p>
          <a:p>
            <a:pPr>
              <a:lnSpc>
                <a:spcPct val="80000"/>
              </a:lnSpc>
              <a:buFont typeface="Arial" panose="020B0604020202020204" pitchFamily="34" charset="0"/>
              <a:buNone/>
            </a:pPr>
            <a:r>
              <a:rPr lang="en-US" altLang="en-US" sz="1500" smtClean="0"/>
              <a:t>   Architectures are used to provide an overview of current and target </a:t>
            </a:r>
          </a:p>
          <a:p>
            <a:pPr>
              <a:lnSpc>
                <a:spcPct val="80000"/>
              </a:lnSpc>
              <a:buFont typeface="Arial" panose="020B0604020202020204" pitchFamily="34" charset="0"/>
              <a:buNone/>
            </a:pPr>
            <a:r>
              <a:rPr lang="en-US" altLang="en-US" sz="1500" smtClean="0"/>
              <a:t>   capability and allow for individual work packages and projects to be grouped </a:t>
            </a:r>
          </a:p>
          <a:p>
            <a:pPr>
              <a:lnSpc>
                <a:spcPct val="80000"/>
              </a:lnSpc>
              <a:buFont typeface="Arial" panose="020B0604020202020204" pitchFamily="34" charset="0"/>
              <a:buNone/>
            </a:pPr>
            <a:r>
              <a:rPr lang="en-US" altLang="en-US" sz="1500" smtClean="0"/>
              <a:t>   into managed portfolios and programs. </a:t>
            </a:r>
          </a:p>
          <a:p>
            <a:pPr>
              <a:lnSpc>
                <a:spcPct val="80000"/>
              </a:lnSpc>
              <a:buFont typeface="Arial" panose="020B0604020202020204" pitchFamily="34" charset="0"/>
              <a:buNone/>
            </a:pPr>
            <a:endParaRPr lang="en-US" altLang="en-US" sz="1500" smtClean="0"/>
          </a:p>
          <a:p>
            <a:pPr>
              <a:lnSpc>
                <a:spcPct val="80000"/>
              </a:lnSpc>
              <a:buFont typeface="Arial" panose="020B0604020202020204" pitchFamily="34" charset="0"/>
              <a:buNone/>
            </a:pPr>
            <a:r>
              <a:rPr lang="en-US" altLang="en-US" sz="1500" smtClean="0"/>
              <a:t>  </a:t>
            </a:r>
            <a:r>
              <a:rPr lang="en-US" altLang="en-US" sz="1500" i="1" smtClean="0"/>
              <a:t>Transition Architecture is defined as a formal description of one state of the architecture at an architecturally significant point in time. One or more Transition Architectures may be used to describe the progression in time from the Baseline to the Target Architecture 	</a:t>
            </a:r>
          </a:p>
          <a:p>
            <a:pPr>
              <a:lnSpc>
                <a:spcPct val="80000"/>
              </a:lnSpc>
            </a:pPr>
            <a:endParaRPr lang="en-US" altLang="en-US" sz="15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View 	</a:t>
            </a:r>
          </a:p>
          <a:p>
            <a:pPr>
              <a:buFont typeface="Arial" panose="020B0604020202020204" pitchFamily="34" charset="0"/>
              <a:buNone/>
            </a:pPr>
            <a:r>
              <a:rPr lang="en-US" altLang="en-US" smtClean="0"/>
              <a:t>   The representation of a related set of concerns. A view is what is seen from a </a:t>
            </a:r>
          </a:p>
          <a:p>
            <a:pPr>
              <a:buFont typeface="Arial" panose="020B0604020202020204" pitchFamily="34" charset="0"/>
              <a:buNone/>
            </a:pPr>
            <a:r>
              <a:rPr lang="en-US" altLang="en-US" smtClean="0"/>
              <a:t>   viewpoint. An architecture view may be represented by a model to </a:t>
            </a:r>
          </a:p>
          <a:p>
            <a:pPr>
              <a:buFont typeface="Arial" panose="020B0604020202020204" pitchFamily="34" charset="0"/>
              <a:buNone/>
            </a:pPr>
            <a:r>
              <a:rPr lang="en-US" altLang="en-US" smtClean="0"/>
              <a:t>   demonstrate to stakeholders their areas of 	interests.</a:t>
            </a:r>
          </a:p>
          <a:p>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type="body" idx="4294967295"/>
          </p:nvPr>
        </p:nvSpPr>
        <p:spPr bwMode="auto">
          <a:xfrm>
            <a:off x="0" y="420688"/>
            <a:ext cx="7453313"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Continuum 	</a:t>
            </a:r>
          </a:p>
          <a:p>
            <a:pPr>
              <a:buFont typeface="Arial" panose="020B0604020202020204" pitchFamily="34" charset="0"/>
              <a:buNone/>
            </a:pPr>
            <a:r>
              <a:rPr lang="en-US" altLang="en-US" smtClean="0"/>
              <a:t>    A part of the Enterprise Continuum. </a:t>
            </a:r>
          </a:p>
          <a:p>
            <a:pPr>
              <a:buFont typeface="Arial" panose="020B0604020202020204" pitchFamily="34" charset="0"/>
              <a:buNone/>
            </a:pPr>
            <a:r>
              <a:rPr lang="en-US" altLang="en-US" smtClean="0"/>
              <a:t>    A repository of architectural elements with increasing detail and specialization. </a:t>
            </a:r>
          </a:p>
          <a:p>
            <a:pPr>
              <a:buFont typeface="Arial" panose="020B0604020202020204" pitchFamily="34" charset="0"/>
              <a:buNone/>
            </a:pPr>
            <a:r>
              <a:rPr lang="en-US" altLang="en-US" smtClean="0"/>
              <a:t>    This Continuum begins with foundational definitions such as reference models, core strategies, and basic building blocks. </a:t>
            </a:r>
          </a:p>
          <a:p>
            <a:pPr>
              <a:buFont typeface="Arial" panose="020B0604020202020204" pitchFamily="34" charset="0"/>
              <a:buNone/>
            </a:pPr>
            <a:r>
              <a:rPr lang="en-US" altLang="en-US" smtClean="0"/>
              <a:t>    From there it spans to Industry Architectures and all the way to an        organization's specific architecture( </a:t>
            </a:r>
            <a:r>
              <a:rPr lang="en-US" altLang="en-US" i="1" smtClean="0"/>
              <a:t>addresses the detailed enterprise needs</a:t>
            </a:r>
            <a:r>
              <a:rPr lang="en-US" altLang="en-US" smtClean="0"/>
              <a:t>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Versioning </a:t>
            </a:r>
          </a:p>
          <a:p>
            <a:pPr>
              <a:buFont typeface="Arial" panose="020B0604020202020204" pitchFamily="34" charset="0"/>
              <a:buNone/>
            </a:pPr>
            <a:r>
              <a:rPr lang="en-US" altLang="en-US" smtClean="0"/>
              <a:t>   Output is generated throughout the ADM process, and output in an early </a:t>
            </a:r>
          </a:p>
          <a:p>
            <a:pPr>
              <a:buFont typeface="Arial" panose="020B0604020202020204" pitchFamily="34" charset="0"/>
              <a:buNone/>
            </a:pPr>
            <a:r>
              <a:rPr lang="en-US" altLang="en-US" smtClean="0"/>
              <a:t>   phase may be modified in a later phase. </a:t>
            </a:r>
          </a:p>
          <a:p>
            <a:pPr>
              <a:buFont typeface="Arial" panose="020B0604020202020204" pitchFamily="34" charset="0"/>
              <a:buNone/>
            </a:pPr>
            <a:r>
              <a:rPr lang="en-US" altLang="en-US" smtClean="0"/>
              <a:t>   TOGAF recommends that the versioning of output is managed through version numbers. </a:t>
            </a:r>
          </a:p>
          <a:p>
            <a:pPr>
              <a:buFont typeface="Arial" panose="020B0604020202020204" pitchFamily="34" charset="0"/>
              <a:buNone/>
            </a:pPr>
            <a:r>
              <a:rPr lang="en-US" altLang="en-US" smtClean="0"/>
              <a:t>   In all cases, the ADM numbering scheme is provided as an example. </a:t>
            </a:r>
          </a:p>
          <a:p>
            <a:pPr>
              <a:buFont typeface="Arial" panose="020B0604020202020204" pitchFamily="34" charset="0"/>
              <a:buNone/>
            </a:pPr>
            <a:r>
              <a:rPr lang="en-US" altLang="en-US" smtClean="0"/>
              <a:t>   It should be adapted by the architect to meet the requirements of the organization and to work with the architecture tools and repositories employed by the organization. </a:t>
            </a:r>
          </a:p>
          <a:p>
            <a:endParaRPr lang="en-US"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4294967295"/>
          </p:nvPr>
        </p:nvSpPr>
        <p:spPr bwMode="auto">
          <a:xfrm>
            <a:off x="0" y="420688"/>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Viewpoint 	</a:t>
            </a:r>
          </a:p>
          <a:p>
            <a:pPr>
              <a:buFont typeface="Arial" panose="020B0604020202020204" pitchFamily="34" charset="0"/>
              <a:buNone/>
            </a:pPr>
            <a:r>
              <a:rPr lang="en-US" altLang="en-US" smtClean="0"/>
              <a:t>   A definition of the perspective from which a view is taken. It is a specification </a:t>
            </a:r>
          </a:p>
          <a:p>
            <a:pPr>
              <a:buFont typeface="Arial" panose="020B0604020202020204" pitchFamily="34" charset="0"/>
              <a:buNone/>
            </a:pPr>
            <a:r>
              <a:rPr lang="en-US" altLang="en-US" smtClean="0"/>
              <a:t>   of the conventions for constructing and using a view (often by means of an </a:t>
            </a:r>
          </a:p>
          <a:p>
            <a:pPr>
              <a:buFont typeface="Arial" panose="020B0604020202020204" pitchFamily="34" charset="0"/>
              <a:buNone/>
            </a:pPr>
            <a:r>
              <a:rPr lang="en-US" altLang="en-US" smtClean="0"/>
              <a:t>   appropriate schema or template). </a:t>
            </a:r>
          </a:p>
          <a:p>
            <a:pPr>
              <a:buFont typeface="Arial" panose="020B0604020202020204" pitchFamily="34" charset="0"/>
              <a:buNone/>
            </a:pPr>
            <a:r>
              <a:rPr lang="en-US" altLang="en-US" smtClean="0"/>
              <a:t>   A view is what you see; </a:t>
            </a:r>
          </a:p>
          <a:p>
            <a:pPr>
              <a:buFont typeface="Arial" panose="020B0604020202020204" pitchFamily="34" charset="0"/>
              <a:buNone/>
            </a:pPr>
            <a:r>
              <a:rPr lang="en-US" altLang="en-US" smtClean="0"/>
              <a:t>   A viewpoint is where you are looking from – the vantage point or perspective </a:t>
            </a:r>
          </a:p>
          <a:p>
            <a:pPr>
              <a:buFont typeface="Arial" panose="020B0604020202020204" pitchFamily="34" charset="0"/>
              <a:buNone/>
            </a:pPr>
            <a:r>
              <a:rPr lang="en-US" altLang="en-US" smtClean="0"/>
              <a:t>   that determines what you see. 	</a:t>
            </a:r>
          </a:p>
          <a:p>
            <a:endParaRPr lang="en-US"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Work Package 	</a:t>
            </a:r>
          </a:p>
          <a:p>
            <a:pPr>
              <a:buFont typeface="Arial" panose="020B0604020202020204" pitchFamily="34" charset="0"/>
              <a:buNone/>
            </a:pPr>
            <a:r>
              <a:rPr lang="en-US" altLang="en-US" smtClean="0"/>
              <a:t>   A set of actions identified to achieve one or more objectives for the business. </a:t>
            </a:r>
          </a:p>
          <a:p>
            <a:pPr>
              <a:buFont typeface="Arial" panose="020B0604020202020204" pitchFamily="34" charset="0"/>
              <a:buNone/>
            </a:pPr>
            <a:r>
              <a:rPr lang="en-US" altLang="en-US" smtClean="0"/>
              <a:t>   A work package can be a part of a project, a complete project, or a program.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4294967295"/>
          </p:nvPr>
        </p:nvSpPr>
        <p:spPr bwMode="auto">
          <a:xfrm>
            <a:off x="0" y="438150"/>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70000"/>
              </a:lnSpc>
            </a:pPr>
            <a:r>
              <a:rPr lang="en-US" altLang="en-US" sz="1500" smtClean="0"/>
              <a:t>ADM Phases	</a:t>
            </a:r>
          </a:p>
          <a:p>
            <a:pPr>
              <a:lnSpc>
                <a:spcPct val="70000"/>
              </a:lnSpc>
              <a:buFont typeface="Arial" panose="020B0604020202020204" pitchFamily="34" charset="0"/>
              <a:buNone/>
            </a:pPr>
            <a:r>
              <a:rPr lang="en-US" altLang="en-US" sz="1500" smtClean="0"/>
              <a:t>   </a:t>
            </a:r>
            <a:r>
              <a:rPr lang="en-US" altLang="en-US" sz="1500" i="1" smtClean="0"/>
              <a:t>Phase A starts with receipt of a Request for Architecture Work from the sponsoring organization to the architecture organization.</a:t>
            </a:r>
            <a:r>
              <a:rPr lang="en-US" altLang="en-US" sz="1500" smtClean="0"/>
              <a:t> </a:t>
            </a:r>
          </a:p>
          <a:p>
            <a:pPr>
              <a:lnSpc>
                <a:spcPct val="70000"/>
              </a:lnSpc>
              <a:buFont typeface="Arial" panose="020B0604020202020204" pitchFamily="34" charset="0"/>
              <a:buNone/>
            </a:pPr>
            <a:r>
              <a:rPr lang="en-US" altLang="en-US" sz="1500" smtClean="0"/>
              <a:t>   </a:t>
            </a:r>
            <a:r>
              <a:rPr lang="en-US" altLang="en-US" sz="1500" i="1" smtClean="0"/>
              <a:t>Business Transformation Readiness is first assessed in Phase A, so actions can be worked into Phases E and F in the Implementation and Migration Plan</a:t>
            </a:r>
            <a:r>
              <a:rPr lang="en-US" altLang="en-US" sz="1500" smtClean="0"/>
              <a:t>. </a:t>
            </a:r>
          </a:p>
          <a:p>
            <a:pPr>
              <a:lnSpc>
                <a:spcPct val="70000"/>
              </a:lnSpc>
              <a:buFont typeface="Arial" panose="020B0604020202020204" pitchFamily="34" charset="0"/>
              <a:buNone/>
            </a:pPr>
            <a:r>
              <a:rPr lang="en-US" altLang="en-US" sz="1500" smtClean="0"/>
              <a:t>   </a:t>
            </a:r>
            <a:r>
              <a:rPr lang="en-US" altLang="en-US" sz="1500" i="1" smtClean="0"/>
              <a:t>Phase F activities include assessing the dependencies, costs, and benefits of the various migration projects in the Migration Plan (Detailed)</a:t>
            </a:r>
            <a:endParaRPr lang="en-US" altLang="en-US" sz="1500" smtClean="0"/>
          </a:p>
          <a:p>
            <a:pPr>
              <a:lnSpc>
                <a:spcPct val="70000"/>
              </a:lnSpc>
              <a:buFont typeface="Arial" panose="020B0604020202020204" pitchFamily="34" charset="0"/>
              <a:buNone/>
            </a:pPr>
            <a:r>
              <a:rPr lang="en-US" altLang="en-US" sz="1500" i="1" smtClean="0"/>
              <a:t>   Architecture Contracts are prepared and issued in Phase G</a:t>
            </a:r>
            <a:r>
              <a:rPr lang="en-US" altLang="en-US" sz="1500" smtClean="0"/>
              <a:t>.</a:t>
            </a:r>
          </a:p>
          <a:p>
            <a:pPr>
              <a:lnSpc>
                <a:spcPct val="70000"/>
              </a:lnSpc>
              <a:buFont typeface="Arial" panose="020B0604020202020204" pitchFamily="34" charset="0"/>
              <a:buNone/>
            </a:pPr>
            <a:r>
              <a:rPr lang="en-US" altLang="en-US" sz="1500" smtClean="0"/>
              <a:t>   </a:t>
            </a:r>
            <a:r>
              <a:rPr lang="en-US" altLang="en-US" sz="1500" i="1" smtClean="0"/>
              <a:t>Phase F confirms the Transition Architectures defined in Phase E with the relevant stakeholders and finalizes them</a:t>
            </a:r>
            <a:r>
              <a:rPr lang="en-US" altLang="en-US" sz="1500" smtClean="0"/>
              <a:t>. </a:t>
            </a:r>
          </a:p>
          <a:p>
            <a:pPr>
              <a:lnSpc>
                <a:spcPct val="70000"/>
              </a:lnSpc>
              <a:buFont typeface="Arial" panose="020B0604020202020204" pitchFamily="34" charset="0"/>
              <a:buNone/>
            </a:pPr>
            <a:r>
              <a:rPr lang="en-US" altLang="en-US" sz="1500" i="1" smtClean="0"/>
              <a:t>   Phase A, Architecture Vision includes the validation of business principles, goals, strategic drivers, and also Key Performance Indicators (KPIs)</a:t>
            </a:r>
            <a:r>
              <a:rPr lang="en-US" altLang="en-US" sz="1500" smtClean="0"/>
              <a:t> </a:t>
            </a:r>
          </a:p>
          <a:p>
            <a:pPr>
              <a:lnSpc>
                <a:spcPct val="70000"/>
              </a:lnSpc>
              <a:buFont typeface="Arial" panose="020B0604020202020204" pitchFamily="34" charset="0"/>
              <a:buNone/>
            </a:pPr>
            <a:r>
              <a:rPr lang="en-US" altLang="en-US" sz="1500" smtClean="0"/>
              <a:t>  </a:t>
            </a:r>
            <a:r>
              <a:rPr lang="en-US" altLang="en-US" sz="1500" i="1" smtClean="0"/>
              <a:t>Development of a Communications Plan in Phase A for the architecture</a:t>
            </a:r>
            <a:r>
              <a:rPr lang="en-US" altLang="en-US" sz="1500" smtClean="0"/>
              <a:t>.</a:t>
            </a:r>
          </a:p>
          <a:p>
            <a:pPr>
              <a:lnSpc>
                <a:spcPct val="70000"/>
              </a:lnSpc>
              <a:buFont typeface="Arial" panose="020B0604020202020204" pitchFamily="34" charset="0"/>
              <a:buNone/>
            </a:pPr>
            <a:endParaRPr lang="en-US" altLang="en-US" sz="15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Placeholder 1"/>
          <p:cNvSpPr>
            <a:spLocks noGrp="1"/>
          </p:cNvSpPr>
          <p:nvPr>
            <p:ph type="body" sz="quarter" idx="11"/>
          </p:nvPr>
        </p:nvSpPr>
        <p:spPr bwMode="auto">
          <a:xfrm>
            <a:off x="177800" y="587375"/>
            <a:ext cx="7554913" cy="340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marL="512763" lvl="1" indent="-227013">
              <a:lnSpc>
                <a:spcPct val="150000"/>
              </a:lnSpc>
              <a:buSzPct val="80000"/>
              <a:buFont typeface="Calibri" panose="020F0502020204030204" pitchFamily="34" charset="0"/>
              <a:buChar char="●"/>
            </a:pPr>
            <a:r>
              <a:rPr lang="en-GB" altLang="en-US" sz="1400" smtClean="0"/>
              <a:t>The TOGAF Web Site: </a:t>
            </a:r>
            <a:r>
              <a:rPr lang="en-GB" altLang="en-US" sz="1400" smtClean="0">
                <a:hlinkClick r:id="rId2"/>
              </a:rPr>
              <a:t>http://www.opengroup.org/togaf/</a:t>
            </a:r>
            <a:endParaRPr lang="en-GB" altLang="en-US" sz="1400" smtClean="0"/>
          </a:p>
          <a:p>
            <a:pPr marL="512763" lvl="1" indent="-227013">
              <a:lnSpc>
                <a:spcPct val="150000"/>
              </a:lnSpc>
              <a:buSzPct val="80000"/>
              <a:buFont typeface="Calibri" panose="020F0502020204030204" pitchFamily="34" charset="0"/>
              <a:buChar char="●"/>
            </a:pPr>
            <a:r>
              <a:rPr lang="en-GB" altLang="en-US" sz="1400" smtClean="0"/>
              <a:t>The Architecture Forum: </a:t>
            </a:r>
            <a:r>
              <a:rPr lang="en-GB" altLang="en-US" sz="1400" smtClean="0">
                <a:hlinkClick r:id="rId3"/>
              </a:rPr>
              <a:t>http://www.opengroup.org/architecture/</a:t>
            </a:r>
            <a:endParaRPr lang="en-US" altLang="en-US" sz="1400" smtClean="0"/>
          </a:p>
          <a:p>
            <a:pPr marL="512763" lvl="1" indent="-227013">
              <a:lnSpc>
                <a:spcPct val="150000"/>
              </a:lnSpc>
              <a:buSzPct val="80000"/>
              <a:buFont typeface="Calibri" panose="020F0502020204030204" pitchFamily="34" charset="0"/>
              <a:buChar char="●"/>
            </a:pPr>
            <a:r>
              <a:rPr lang="en-US" altLang="en-US" sz="1400" smtClean="0"/>
              <a:t>TOGAF Version 9.1 on-line: </a:t>
            </a:r>
            <a:r>
              <a:rPr lang="en-US" altLang="en-US" sz="1400" smtClean="0">
                <a:hlinkClick r:id="rId4"/>
              </a:rPr>
              <a:t>http://www.opengroup.org/architecture/togaf9-doc/arch/</a:t>
            </a:r>
            <a:endParaRPr lang="en-US" altLang="en-US" sz="1400" smtClean="0"/>
          </a:p>
          <a:p>
            <a:pPr marL="512763" lvl="1" indent="-227013">
              <a:lnSpc>
                <a:spcPct val="150000"/>
              </a:lnSpc>
              <a:buSzPct val="80000"/>
              <a:buFont typeface="Calibri" panose="020F0502020204030204" pitchFamily="34" charset="0"/>
              <a:buChar char="●"/>
            </a:pPr>
            <a:r>
              <a:rPr lang="en-US" altLang="en-US" sz="1400" smtClean="0"/>
              <a:t>TOGAF Version 9.1 licensing and downloads: </a:t>
            </a:r>
            <a:r>
              <a:rPr lang="en-US" altLang="en-US" sz="1400" smtClean="0">
                <a:hlinkClick r:id="rId2"/>
              </a:rPr>
              <a:t>http://www.opengroup.org/togaf/</a:t>
            </a:r>
            <a:endParaRPr lang="en-US" altLang="en-US" sz="1400" smtClean="0"/>
          </a:p>
          <a:p>
            <a:pPr marL="512763" lvl="1" indent="-227013">
              <a:lnSpc>
                <a:spcPct val="150000"/>
              </a:lnSpc>
              <a:buSzPct val="80000"/>
              <a:buFont typeface="Calibri" panose="020F0502020204030204" pitchFamily="34" charset="0"/>
              <a:buChar char="●"/>
            </a:pPr>
            <a:endParaRPr lang="en-US" altLang="en-US" sz="1400" smtClean="0"/>
          </a:p>
        </p:txBody>
      </p:sp>
      <p:sp>
        <p:nvSpPr>
          <p:cNvPr id="102402" name="Text Placeholder 2"/>
          <p:cNvSpPr>
            <a:spLocks noGrp="1"/>
          </p:cNvSpPr>
          <p:nvPr>
            <p:ph type="body" sz="quarter" idx="10"/>
          </p:nvPr>
        </p:nvSpPr>
        <p:spPr bwMode="auto">
          <a:xfrm>
            <a:off x="0" y="88900"/>
            <a:ext cx="6473825"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numCol="1" compatLnSpc="1">
            <a:prstTxWarp prst="textNoShape">
              <a:avLst/>
            </a:prstTxWarp>
          </a:bodyPr>
          <a:lstStyle/>
          <a:p>
            <a:r>
              <a:rPr lang="en-GB" altLang="en-US"/>
              <a:t>For More Information . . .</a:t>
            </a:r>
            <a:r>
              <a:rPr altLang="en-US"/>
              <a:t> </a:t>
            </a:r>
          </a:p>
        </p:txBody>
      </p:sp>
      <p:sp>
        <p:nvSpPr>
          <p:cNvPr id="4" name="Slide Number Placeholder 3"/>
          <p:cNvSpPr>
            <a:spLocks noGrp="1"/>
          </p:cNvSpPr>
          <p:nvPr>
            <p:ph type="sldNum" sz="quarter" idx="12"/>
          </p:nvPr>
        </p:nvSpPr>
        <p:spPr>
          <a:noFill/>
        </p:spPr>
        <p:txBody>
          <a:bodyPr/>
          <a:lstStyle>
            <a:lvl1pPr>
              <a:defRPr sz="1100">
                <a:solidFill>
                  <a:schemeClr val="tx1"/>
                </a:solidFill>
                <a:latin typeface="Calibri" panose="020F0502020204030204" pitchFamily="34" charset="0"/>
                <a:cs typeface="Arial" panose="020B0604020202020204" pitchFamily="34" charset="0"/>
              </a:defRPr>
            </a:lvl1pPr>
            <a:lvl2pPr marL="742950" indent="-285750">
              <a:defRPr sz="1100">
                <a:solidFill>
                  <a:schemeClr val="tx1"/>
                </a:solidFill>
                <a:latin typeface="Calibri" panose="020F0502020204030204" pitchFamily="34" charset="0"/>
                <a:cs typeface="Arial" panose="020B0604020202020204" pitchFamily="34" charset="0"/>
              </a:defRPr>
            </a:lvl2pPr>
            <a:lvl3pPr marL="1143000" indent="-228600">
              <a:defRPr sz="1100">
                <a:solidFill>
                  <a:schemeClr val="tx1"/>
                </a:solidFill>
                <a:latin typeface="Calibri" panose="020F0502020204030204" pitchFamily="34" charset="0"/>
                <a:cs typeface="Arial" panose="020B0604020202020204" pitchFamily="34" charset="0"/>
              </a:defRPr>
            </a:lvl3pPr>
            <a:lvl4pPr marL="1600200" indent="-228600">
              <a:defRPr sz="1100">
                <a:solidFill>
                  <a:schemeClr val="tx1"/>
                </a:solidFill>
                <a:latin typeface="Calibri" panose="020F0502020204030204" pitchFamily="34" charset="0"/>
                <a:cs typeface="Arial" panose="020B0604020202020204" pitchFamily="34" charset="0"/>
              </a:defRPr>
            </a:lvl4pPr>
            <a:lvl5pPr marL="2057400" indent="-228600">
              <a:defRPr sz="1100">
                <a:solidFill>
                  <a:schemeClr val="tx1"/>
                </a:solidFill>
                <a:latin typeface="Calibri" panose="020F0502020204030204" pitchFamily="34" charset="0"/>
                <a:cs typeface="Arial" panose="020B0604020202020204" pitchFamily="34" charset="0"/>
              </a:defRPr>
            </a:lvl5pPr>
            <a:lvl6pPr marL="25146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6pPr>
            <a:lvl7pPr marL="29718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7pPr>
            <a:lvl8pPr marL="34290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8pPr>
            <a:lvl9pPr marL="3886200" indent="-228600" defTabSz="584200" fontAlgn="base">
              <a:spcBef>
                <a:spcPct val="0"/>
              </a:spcBef>
              <a:spcAft>
                <a:spcPct val="0"/>
              </a:spcAft>
              <a:defRPr sz="1100">
                <a:solidFill>
                  <a:schemeClr val="tx1"/>
                </a:solidFill>
                <a:latin typeface="Calibri" panose="020F0502020204030204" pitchFamily="34" charset="0"/>
                <a:cs typeface="Arial" panose="020B0604020202020204" pitchFamily="34" charset="0"/>
              </a:defRPr>
            </a:lvl9pPr>
          </a:lstStyle>
          <a:p>
            <a:fld id="{6F055D2D-5B3A-4C3E-B609-42F27B70D8C0}" type="slidenum">
              <a:rPr lang="en-US" altLang="en-US" sz="1400">
                <a:solidFill>
                  <a:srgbClr val="7F7F7F"/>
                </a:solidFill>
              </a:rPr>
              <a:pPr/>
              <a:t>64</a:t>
            </a:fld>
            <a:endParaRPr lang="en-US" altLang="en-US" sz="1400">
              <a:solidFill>
                <a:srgbClr val="7F7F7F"/>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4294967295"/>
          </p:nvPr>
        </p:nvSpPr>
        <p:spPr bwMode="auto">
          <a:xfrm>
            <a:off x="0" y="430213"/>
            <a:ext cx="7118350" cy="28305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Building Block (ABB) 	</a:t>
            </a:r>
          </a:p>
          <a:p>
            <a:pPr>
              <a:buFont typeface="Arial" panose="020B0604020202020204" pitchFamily="34" charset="0"/>
              <a:buNone/>
            </a:pPr>
            <a:r>
              <a:rPr lang="en-US" altLang="en-US" smtClean="0"/>
              <a:t>    A constituent of the architecture model that describes a single aspect of the        overall model. </a:t>
            </a:r>
          </a:p>
          <a:p>
            <a:pPr>
              <a:buFont typeface="Arial" panose="020B0604020202020204" pitchFamily="34" charset="0"/>
              <a:buNone/>
            </a:pPr>
            <a:r>
              <a:rPr lang="en-US" altLang="en-US" smtClean="0"/>
              <a:t>   </a:t>
            </a:r>
            <a:r>
              <a:rPr lang="en-US" altLang="en-US" i="1" smtClean="0"/>
              <a:t>An ABB has fundamental functionality and attributes: semantic, unambiguous, including security capability and manageability</a:t>
            </a:r>
            <a:r>
              <a:rPr lang="en-US" altLang="en-US" smtClean="0"/>
              <a:t> 	</a:t>
            </a:r>
          </a:p>
          <a:p>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body" idx="4294967295"/>
          </p:nvPr>
        </p:nvSpPr>
        <p:spPr bwMode="auto">
          <a:xfrm>
            <a:off x="0" y="42862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pPr>
              <a:lnSpc>
                <a:spcPct val="80000"/>
              </a:lnSpc>
            </a:pPr>
            <a:r>
              <a:rPr lang="en-US" altLang="en-US" sz="1300" smtClean="0"/>
              <a:t>Architecture Development Method (ADM) 	</a:t>
            </a:r>
          </a:p>
          <a:p>
            <a:pPr>
              <a:lnSpc>
                <a:spcPct val="80000"/>
              </a:lnSpc>
              <a:buFont typeface="Arial" panose="020B0604020202020204" pitchFamily="34" charset="0"/>
              <a:buNone/>
            </a:pPr>
            <a:r>
              <a:rPr lang="en-US" altLang="en-US" sz="1300" smtClean="0"/>
              <a:t>   PART II: Architecture Development Method describes the TOGAF </a:t>
            </a:r>
          </a:p>
          <a:p>
            <a:pPr>
              <a:lnSpc>
                <a:spcPct val="80000"/>
              </a:lnSpc>
              <a:buFont typeface="Arial" panose="020B0604020202020204" pitchFamily="34" charset="0"/>
              <a:buNone/>
            </a:pPr>
            <a:r>
              <a:rPr lang="en-US" altLang="en-US" sz="1300" smtClean="0"/>
              <a:t>   Architecture Development Method (ADM) - a step-by-step approach to </a:t>
            </a:r>
          </a:p>
          <a:p>
            <a:pPr>
              <a:lnSpc>
                <a:spcPct val="80000"/>
              </a:lnSpc>
              <a:buFont typeface="Arial" panose="020B0604020202020204" pitchFamily="34" charset="0"/>
              <a:buNone/>
            </a:pPr>
            <a:r>
              <a:rPr lang="en-US" altLang="en-US" sz="1300" smtClean="0"/>
              <a:t>   developing an enterprise architecture in a number of phases. </a:t>
            </a:r>
          </a:p>
          <a:p>
            <a:pPr>
              <a:lnSpc>
                <a:spcPct val="80000"/>
              </a:lnSpc>
              <a:buFont typeface="Arial" panose="020B0604020202020204" pitchFamily="34" charset="0"/>
              <a:buNone/>
            </a:pPr>
            <a:endParaRPr lang="en-US" altLang="en-US" sz="1300" smtClean="0"/>
          </a:p>
          <a:p>
            <a:pPr>
              <a:lnSpc>
                <a:spcPct val="80000"/>
              </a:lnSpc>
              <a:buFont typeface="Arial" panose="020B0604020202020204" pitchFamily="34" charset="0"/>
              <a:buNone/>
            </a:pPr>
            <a:r>
              <a:rPr lang="en-US" altLang="en-US" sz="1300" smtClean="0"/>
              <a:t>  </a:t>
            </a:r>
            <a:r>
              <a:rPr lang="en-US" altLang="en-US" sz="1300" i="1" smtClean="0"/>
              <a:t>The first execution of the ADM will often be the hardest, since the architecture assets available for re-use will be relatively scarce</a:t>
            </a:r>
            <a:r>
              <a:rPr lang="en-US" altLang="en-US" sz="1300" smtClean="0"/>
              <a:t>. </a:t>
            </a:r>
          </a:p>
          <a:p>
            <a:pPr>
              <a:lnSpc>
                <a:spcPct val="80000"/>
              </a:lnSpc>
              <a:buFont typeface="Arial" panose="020B0604020202020204" pitchFamily="34" charset="0"/>
              <a:buNone/>
            </a:pPr>
            <a:endParaRPr lang="en-US" altLang="en-US" sz="1300" smtClean="0"/>
          </a:p>
          <a:p>
            <a:pPr>
              <a:lnSpc>
                <a:spcPct val="80000"/>
              </a:lnSpc>
              <a:buFont typeface="Arial" panose="020B0604020202020204" pitchFamily="34" charset="0"/>
              <a:buNone/>
            </a:pPr>
            <a:r>
              <a:rPr lang="en-US" altLang="en-US" sz="1300" smtClean="0"/>
              <a:t>  </a:t>
            </a:r>
            <a:r>
              <a:rPr lang="en-US" altLang="en-US" sz="1300" i="1" smtClean="0"/>
              <a:t>The process of managing architecture requirements applies to all phases of the ADM cycle</a:t>
            </a:r>
            <a:r>
              <a:rPr lang="en-US" altLang="en-US" sz="1300" smtClean="0"/>
              <a:t>. </a:t>
            </a:r>
          </a:p>
          <a:p>
            <a:pPr>
              <a:lnSpc>
                <a:spcPct val="80000"/>
              </a:lnSpc>
              <a:buFont typeface="Arial" panose="020B0604020202020204" pitchFamily="34" charset="0"/>
              <a:buNone/>
            </a:pPr>
            <a:r>
              <a:rPr lang="en-US" altLang="en-US" sz="1300" smtClean="0"/>
              <a:t> </a:t>
            </a:r>
          </a:p>
          <a:p>
            <a:pPr>
              <a:lnSpc>
                <a:spcPct val="80000"/>
              </a:lnSpc>
              <a:buFont typeface="Arial" panose="020B0604020202020204" pitchFamily="34" charset="0"/>
              <a:buNone/>
            </a:pPr>
            <a:r>
              <a:rPr lang="en-US" altLang="en-US" sz="1300" smtClean="0"/>
              <a:t>  </a:t>
            </a:r>
            <a:r>
              <a:rPr lang="en-US" altLang="en-US" sz="1300" i="1" smtClean="0"/>
              <a:t>Risk is pervasive in any enterprise architecture activity and present in all phases within the ADM.</a:t>
            </a:r>
            <a:r>
              <a:rPr lang="en-US" altLang="en-US" sz="1300" smtClean="0"/>
              <a:t> </a:t>
            </a:r>
          </a:p>
          <a:p>
            <a:pPr>
              <a:lnSpc>
                <a:spcPct val="80000"/>
              </a:lnSpc>
              <a:buFont typeface="Arial" panose="020B0604020202020204" pitchFamily="34" charset="0"/>
              <a:buNone/>
            </a:pPr>
            <a:endParaRPr lang="en-US" altLang="en-US" sz="13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4294967295"/>
          </p:nvPr>
        </p:nvSpPr>
        <p:spPr bwMode="auto">
          <a:xfrm>
            <a:off x="0" y="447675"/>
            <a:ext cx="7118350" cy="28305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r>
              <a:rPr lang="en-US" altLang="en-US" smtClean="0"/>
              <a:t>Architecture Domain 	</a:t>
            </a:r>
          </a:p>
          <a:p>
            <a:pPr>
              <a:buFont typeface="Arial" panose="020B0604020202020204" pitchFamily="34" charset="0"/>
              <a:buNone/>
            </a:pPr>
            <a:r>
              <a:rPr lang="en-US" altLang="en-US" smtClean="0"/>
              <a:t>   The architectural area being considered. There are four architecture domains within TOGAF: Business, Data, Application, and Technology. 	</a:t>
            </a:r>
          </a:p>
          <a:p>
            <a:pPr>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4991</TotalTime>
  <Words>549</Words>
  <Application>Microsoft Office PowerPoint</Application>
  <PresentationFormat>Custom</PresentationFormat>
  <Paragraphs>313</Paragraphs>
  <Slides>65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0" baseType="lpstr">
      <vt:lpstr>Calibri</vt:lpstr>
      <vt:lpstr>Arial</vt:lpstr>
      <vt:lpstr>Calibri Light</vt:lpstr>
      <vt:lpstr>Office Theme</vt:lpstr>
      <vt:lpstr>Image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saavan</dc:creator>
  <cp:lastModifiedBy>Sharat Hegde</cp:lastModifiedBy>
  <cp:revision>937</cp:revision>
  <dcterms:created xsi:type="dcterms:W3CDTF">2014-04-30T09:35:57Z</dcterms:created>
  <dcterms:modified xsi:type="dcterms:W3CDTF">2015-04-23T00:21:12Z</dcterms:modified>
</cp:coreProperties>
</file>