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9" r:id="rId10"/>
    <p:sldId id="270" r:id="rId11"/>
    <p:sldId id="264" r:id="rId12"/>
    <p:sldId id="265" r:id="rId13"/>
    <p:sldId id="266" r:id="rId14"/>
    <p:sldId id="267" r:id="rId15"/>
    <p:sldId id="263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56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5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27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10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34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9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86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20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47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124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1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72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71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35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74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50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F8F7-8E1E-42C0-914A-487CEFE626F5}" type="datetimeFigureOut">
              <a:rPr lang="pl-PL" smtClean="0"/>
              <a:t>08.06.2017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3589BE-C8D1-47DE-ACA2-33994800F6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18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ktawave.com/_files/Oktawave_Case_Study_TVS_PL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Chmura obliczeniowa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Michał </a:t>
            </a:r>
            <a:r>
              <a:rPr lang="pl-PL" dirty="0" err="1" smtClean="0"/>
              <a:t>Rembisz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Daniel Smolak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148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11692" y="23693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Kilka ankiet przeprowadzonych przez firmę </a:t>
            </a:r>
            <a:r>
              <a:rPr lang="pl-PL" dirty="0" err="1" smtClean="0"/>
              <a:t>Comarch</a:t>
            </a:r>
            <a:r>
              <a:rPr lang="pl-PL" dirty="0" smtClean="0"/>
              <a:t> na polskich przedsiębiorcach</a:t>
            </a:r>
            <a:endParaRPr lang="pl-PL" dirty="0"/>
          </a:p>
        </p:txBody>
      </p:sp>
      <p:pic>
        <p:nvPicPr>
          <p:cNvPr id="1026" name="Picture 2" descr="badanie comarch cloud 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73" y="1905000"/>
            <a:ext cx="4059151" cy="482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danie comarch cloud 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24" y="1905000"/>
            <a:ext cx="3922155" cy="482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danie comarch cloud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79" y="1905000"/>
            <a:ext cx="3904053" cy="482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4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wykorzystywana jest </a:t>
            </a:r>
            <a:r>
              <a:rPr lang="pl-PL" dirty="0" err="1" smtClean="0"/>
              <a:t>chmrua</a:t>
            </a:r>
            <a:r>
              <a:rPr lang="pl-PL" dirty="0" smtClean="0"/>
              <a:t>? – firmy programistyczne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Zarówno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publiczne, jak i prywatne chmury znacząco ułatwiły życie programistów, pozwalając im budować i testować oprogramowanie taniej i szybciej, skracając czas od stworzenia projektu do dostarczenia aplikacji na rynek. Producentom oprogramowania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otwiera również drogę do lepszego dla nich modelu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monetyzacji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dzierżawienia użytkownikom oprogramowania w modelu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przynoszącym stały przychód z abonamentu i pozwalającym aktualizować dostarczane narzędzia na bieżąco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Największy sukces firmy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programistycznej, której rozwiązania nieodłącznie związane są z chmurami obliczeniowymi i 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Salesforce.com – dostawca zarówno gotowego oprogramowania dla biznesu, jak i własnej platformy programistycznej Force.com, pozwalającej pisać niezależnym programistom specjalistyczne narzędzia biznesowe pod konkretne potrzeby klientów. Firma, która powstała w 1999 roku dziś jest jednym z gigantów nowych technologii – zatrudnia ponad 8 tysięcy pracowników, a jej przychody przekroczyły 2 miliardy dolarów.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wykorzystywana jest </a:t>
            </a:r>
            <a:r>
              <a:rPr lang="pl-PL" dirty="0" err="1"/>
              <a:t>chmrua</a:t>
            </a:r>
            <a:r>
              <a:rPr lang="pl-PL" dirty="0" smtClean="0"/>
              <a:t>? - </a:t>
            </a:r>
            <a:r>
              <a:rPr lang="pl-PL" dirty="0"/>
              <a:t>Media na żądanie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Dostarczanie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wideo na żądanie to wręcz wymarzone zastosowanie dla chmur obliczeniowych: od transkodowania źródłowego materiału z często bardzo egzotycznych formatów, po strumieniowanie zamówionych przez końcowego użytkownika filmów. Tutaj nie można pominąć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największej internetowej wypożyczalni filmów na świecie, której spektakularny rozwój możliwy był tylko dzięki rezygnacji z własnej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infrastruktury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 wykorzystaniu chmury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Amazona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Pozyskane od studiów filmowych materiały wideo są transkodowane na instancjach EC2 do ponad 50 różnych wersji, różniących się rozdzielczością i jakością, a usługa S3 (obiektowy magazyn danych) przechowuje ponad 1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petabajt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1 000 000 gigabajtów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Uwolniona od problemów z infrastrukturą firma bije na giełdzie kolejne rekordy – jeszcze w zeszłym roku Google było gotowe kupić ją za niemal 18 miliardów dolarów.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5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wykorzystywana jest </a:t>
            </a:r>
            <a:r>
              <a:rPr lang="pl-PL" dirty="0" err="1"/>
              <a:t>chmrua</a:t>
            </a:r>
            <a:r>
              <a:rPr lang="pl-PL" dirty="0"/>
              <a:t>? </a:t>
            </a:r>
            <a:r>
              <a:rPr lang="pl-PL" dirty="0" smtClean="0"/>
              <a:t>– Big data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Dzięki takim narzędziom jak Apache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uruchamianym na rozproszonej infrastrukturze serwerowej, po raz pierwszy w historii stało się możliwe przetwarzanie ogromnych zbiorów danych, bez względu na ich naturę – czy będą to informacje o aktywności internautów w mediach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społecznościowych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sekwencjonowanie białek, czy analiza wyników fizycznych eksperymentów. Wartość chmur dla takich działań widać chyba najbardziej w wypadku prac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CERN-u (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Europejska Organizacja Badań Jądrowych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który po uruchomieniu Wielkiego Zderzacza Hadronów (LHC) nie bardzo mógł sobie poradzić z przetworzeniem zbieranych danych. Wspomniany wcześniej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 jego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petabajtem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materiałów wideo to zabawka w porównaniu do LHC, które w trakcie eksperymentów dostarcza również 1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petabajta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danych, ale na sekundę!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0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wykorzystywana jest </a:t>
            </a:r>
            <a:r>
              <a:rPr lang="pl-PL" dirty="0" err="1"/>
              <a:t>chmrua</a:t>
            </a:r>
            <a:r>
              <a:rPr lang="pl-PL" dirty="0"/>
              <a:t>? – Big data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 sieciowy w serwisach internetowych to zmienna sprawa – trudno przewidzieć, z jakim obciążeniem trzeba będzie sobie poradzić z dnia na dzień. Gdy zaś popularność serwisu zaczyna rosnąć w sposób wykładniczy, utrzymanie tego wzrostu z wykorzystaniem klasycznej infrastruktury przestaje być możliwe. Trzeba przy tym pamiętać, że nie można zrezygnować z obsłużenia tych wszystkich nowych użytkowników – jeśli serwis stanie się przeciążony i niedostępny, to odejdą także dotychczasowi użytkownicy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Dobrym przykładem serwisu, który stał się wielki dzięki chmurom, a dzięki swej wielkości zmienił Internet, jest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Reddit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socialnewsowy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agregator treści, który w 2009 roku porzucił fizyczne serwery i przeniósł się do chmury Amazon EC2. Nawet wykorzystując w tej chmurze tak zorientowane na optymalizację obciążeń rozwiązania jak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loadbalancer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HAProxy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magazyn danych Apache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czy system komunikacyjny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Reddit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czasem ulega naporowi internautów, wyświetlając jedynie obrazek popsutego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robocika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jednak trzeba pamiętać, że bez chmury serwis w ogóle by nie był w stanie działać, obsługując miesięcznie setki milionów unikatowych użytkowników.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7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Chmurowisko.pl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Bogdan Fischer. 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Umowy świadczenia usług w chmurze </a:t>
            </a:r>
            <a:r>
              <a:rPr lang="pl-P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obliczeniowej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Wojciech Ogórek: 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głową w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chmurach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Komisja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Europejska – dane na temat chmury obliczeniowej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comarch-cloud.pl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zetorzeszow.pl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spidersweb.pl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0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chmura obliczeniowa?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Chmura obliczeniowa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 przetwarzania danych oparty na użytkowaniu usług dostarczonych przez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usługodawcę.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Chmura to usługa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oferowana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dane oprogramowanie (oraz konieczną infrastrukturę). Oznacza to eliminację konieczności zakupu licencji czy konieczności instalowania i administracji oprogramowaniem. Konsument płaci za użytkowanie określonej usługi, np. za możliwość korzystania z arkusza kalkulacyjnego. Nie musi dokonywać zakupu sprzętu ani oprogramowania. Umowa zawierana na świadczenie usług w chmurze obliczeniowej przeważnie nie jest tworzona pod konkretny podmiot, lecz zawiera pakiet rozwiązań zestandaryzowanych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Termin „chmura obliczeniowa” jest związany z pojęciem wirtualizacji. Model „chmury obliczeniowej” historycznie wiąże się z przetwarzaniem w sieci 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gdzie wiele systemów udostępnia usługi korzystając z podłączonych zasobów, z tą różnicą, że w chmurze obliczeniowej mamy do czynienia z podążaniem zasobów za potrzebami usługobiorcy.</a:t>
            </a:r>
          </a:p>
        </p:txBody>
      </p:sp>
    </p:spTree>
    <p:extLst>
      <p:ext uri="{BB962C8B-B14F-4D97-AF65-F5344CB8AC3E}">
        <p14:creationId xmlns:p14="http://schemas.microsoft.com/office/powerpoint/2010/main" val="124409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chmura obliczeniowa</a:t>
            </a:r>
            <a:r>
              <a:rPr lang="pl-PL" dirty="0" smtClean="0"/>
              <a:t>? </a:t>
            </a:r>
            <a:r>
              <a:rPr lang="pl-PL" dirty="0"/>
              <a:t>c</a:t>
            </a:r>
            <a:r>
              <a:rPr lang="pl-PL" dirty="0" smtClean="0"/>
              <a:t>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Zasada działania polega na przeniesieniu całego ciężaru świadczenia usług IT (danych, oprogramowania lub mocy obliczeniowej) na serwer i umożliwienie stałego dostępu poprzez komputery klienckie. Dzięki temu ich bezpieczeństwo nie zależy od tego, co stanie się z komputerem klienckim, a szybkość procesów wynika z mocy obliczeniowej serwera. Wystarczy zalogować się z jakiegokolwiek komputera z dostępem do Internetu by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zacząć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korzystać z dobrodziejstw chmury obliczeniowej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Rozróżniamy chmury: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prywatne,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będące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częścią organizacji, aczkolwiek jednocześnie autonomicznym dostawcą usługi,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publiczne,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będące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zewnętrznym, ogólnie dostępnym dostawcą (np. aws.amazon.com, Google, Microsoft itd.),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hybrydowe, będące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połączeniem zasad funkcjonowania chmury prywatnej i publicznej. Pewna część aplikacji i infrastruktury danego klienta pracuje w chmurze prywatnej, a część jest umiejscowiona w przestrzeni chmury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publicznej.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Modele chmury obliczeniowej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Kolokacji</a:t>
            </a:r>
            <a:r>
              <a:rPr lang="pl-PL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najstarsza i najprostsza forma usług w chmurze. Polega na wynajęciu pomieszczenia serwerowni, dostępu do energii elektrycznej, klimatyzacji i dostępu do Internetu. Pozostałe składniki – sprzęt, zabezpieczenia (zapory), zarządzanie obciążeniem, system operacyjny, oprogramowanie i aplikacje opłaca firma korzystająca. Jest to zatem opłata za użyczenie miejsca w </a:t>
            </a:r>
            <a:r>
              <a:rPr lang="pl-PL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serwerowni.</a:t>
            </a:r>
          </a:p>
          <a:p>
            <a:r>
              <a:rPr lang="pl-PL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pl-PL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infrastruktura jako usługa</a:t>
            </a:r>
            <a:r>
              <a:rPr lang="pl-PL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l-PL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polegający na dostarczaniu klientowi infrastruktury informatycznej, czyli sprzętu, oprogramowania oraz serwisowania. Klient wykupuje na przykład konkretną liczbę serwerów, przestrzeni dyskowej lub określony zasób pamięci i mocy obliczeniowej. Nie oznacza to jednak, że sprzęt fizycznie zostanie zainstalowany w siedzibie klienta. W tym modelu zdarza się, że klient dostarcza usługodawcy własne oprogramowanie do zainstalowania na wynajmowanym sprzęcie.</a:t>
            </a:r>
          </a:p>
          <a:p>
            <a:r>
              <a:rPr lang="pl-PL" sz="1600" b="1" dirty="0" err="1" smtClean="0"/>
              <a:t>CaaS</a:t>
            </a:r>
            <a:r>
              <a:rPr lang="pl-PL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sz="1600" dirty="0"/>
              <a:t>komunikacja jako usługa</a:t>
            </a:r>
            <a:r>
              <a:rPr lang="pl-PL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l-PL" sz="1600" dirty="0"/>
              <a:t>usługodawca zapewnia platformę pod telekomunikacyjne środowisko pracy.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30525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Modele chmury </a:t>
            </a:r>
            <a:r>
              <a:rPr lang="pl-PL" dirty="0" smtClean="0"/>
              <a:t>obliczeniowej cd.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platforma jako usługa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sprzedaż gotowego, często dostosowanego do potrzeb użytkownika, kompletu aplikacji. Nie wiąże się z koniecznością zakupu sprzętu ani instalacją oprogramowania. Wszystkie potrzebne programy znajdują się na serwerach dostawcy. Klient po swojej stronie ma dostęp do interfejsu (na ogół w postaci ujednoliconego środowiska pracy) poprzez program – klienta, np. przeglądarkę internetową. W tym modelu, usługi najczęściej dostępne są dla użytkownika z dowolnego komputera połączonego z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internetem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oprogramowanie jako usługa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klient otrzymuje konkretne, wybrane funkcje oprogramowania. Korzysta z takiego oprogramowania, jakiego potrzebuje. Nie interesuje go ani sprzęt, ani środowisko pracy. Ma jedynie zapewniony dostęp do konkretnych, funkcjonalnych narzędzi – niekoniecznie połączonych ze sobą jednolitym interfejsem. Programy działają na serwerze dostawcy. Klient nie jest zmuszony nabywać licencji na nie. Płaci jedynie za każdorazowe ich użycie, a dostęp do nich uzyskuje na żądanie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IPaaS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platforma integracyjna jako usługa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platforma zapewniająca integrację pomiędzy różnymi usługami w chmurze.</a:t>
            </a:r>
          </a:p>
          <a:p>
            <a:pPr marL="0" indent="0">
              <a:buNone/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Dostawcy chmury i ich klienci – </a:t>
            </a:r>
            <a:r>
              <a:rPr lang="pl-PL" dirty="0" smtClean="0"/>
              <a:t>W Polsce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Mimo, że w Polsce jest około 32 dostawców usług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chmury.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Tylko mała część z nich,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dzieli się informacjami o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klientach.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E24cloud -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Audiofeels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Whalla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Labs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zuchrysuje.pl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Oktawave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–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Mediporta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Telewizja Świętokrzyska,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Ekstraklasa,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TUI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Atende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CloudiA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Wprost,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Mobilis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Agata Meble, Wielka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Orkiestra Świątecznej Pomocy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COIG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Kompania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Węglowa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S.A., ELZAB S.A., VidCom.pl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Sp. z o.o.</a:t>
            </a:r>
          </a:p>
          <a:p>
            <a:pPr marL="0" indent="0">
              <a:buNone/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6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Dostawcy chmury i ich klienci – Spoza Polski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Web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–NASA,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Nasdaq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Lot, Onet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,GE Healthcare,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Skanska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Heineken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Rackspace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Systems, FUJIFILM, Mazda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l-P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Best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Coca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Cola,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Ubisoft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Sony 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</a:p>
          <a:p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SoftLayer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</a:t>
            </a:r>
            <a:r>
              <a:rPr lang="pl-P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Thomas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DataHotel</a:t>
            </a:r>
            <a:r>
              <a:rPr lang="pl-P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Marriott</a:t>
            </a:r>
            <a:endParaRPr lang="pl-P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w Rzeszowie? - ZETO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89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Dwaj najwięksi dostawcy chmury w Rzeszowie to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Zeto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Comarch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Niestety dane na temat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klientów chmury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Zeto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są niedostępne.</a:t>
            </a: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ZETO-RZESZÓW –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swojej ofercie posiada: sprzęt komputerowy, centrale telefoniczne, sieci teleinformatyczne, systemy klasy ERP, e-produkty (m.in. podpis cyfrowy), 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aplikacje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webowe oraz urządzenia kopiujące i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drukujące.Firma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dysponuje nowoczesną serwerownią wyposażoną w komputery IBM 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Mainframe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Maszyny działają w oparciu o system operacyjny IBM przeznaczony do zastosowań stricte profesjonalnych. Na  komputerach IBM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Mainframe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firma świadczy usługi 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outsourcingowe. Spółka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świadczy także usługi w zakresie serwisu sprzętu komputerowego, a przede wszystkim outsourcing produktów i usług informatycznych dla dużych firm ubezpieczeniowych, banków, przedsiębiorstw i jednostek administracyjnych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Dokonania firmy ZETO-RZESZÓW Sp. z o. o. zostały zauważone i docenione przez ekspertów ekonomicznych. ZETO-RZESZÓW zostaje regularnie zaliczone do grona najbardziej dynamicznie rozwijających się firm w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Polsce</a:t>
            </a:r>
          </a:p>
          <a:p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Zeto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oferuje modele: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oraz usługę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 czyli Service Provider License Agreement </a:t>
            </a:r>
            <a:r>
              <a:rPr lang="pl-P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która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daje licencjobiorcy prawo wykorzystywania produktów Microsoft </a:t>
            </a:r>
            <a:b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świadczenia usług dostępu do oprogramowania i hostingu aplikacji.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4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92925" y="236931"/>
            <a:ext cx="8911687" cy="1280890"/>
          </a:xfrm>
        </p:spPr>
        <p:txBody>
          <a:bodyPr/>
          <a:lstStyle/>
          <a:p>
            <a:r>
              <a:rPr lang="pl-PL" dirty="0"/>
              <a:t>A w Rzeszowie</a:t>
            </a:r>
            <a:r>
              <a:rPr lang="pl-PL" dirty="0" smtClean="0"/>
              <a:t>? - </a:t>
            </a:r>
            <a:r>
              <a:rPr lang="pl-PL" dirty="0" err="1" smtClean="0"/>
              <a:t>Comarch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29384" y="1252152"/>
            <a:ext cx="4411834" cy="3777622"/>
          </a:xfrm>
        </p:spPr>
        <p:txBody>
          <a:bodyPr>
            <a:normAutofit fontScale="92500" lnSpcReduction="10000"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edna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największych polskich spółek informatycznych z siedzibą w Krakowie założona w 1993 przez profesora Akademii Górniczo-Hutniczej Janusza Filipiaka i jego dwunastu studentów</a:t>
            </a:r>
            <a:endParaRPr lang="pl-P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Comarch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chwali się, że pójście “w chmurę” było strzałem w dziesiątkę i pozwoliło na rozszerzenie portfolio firmy oraz zdobycie nowych klientów, których w 2013 roku było 62 tys. Wzrost bazy usługobiorców przekłada się bezpośrednio na zyski, które stale rosną (w tempie plus 50 proc. w skali roku). </a:t>
            </a:r>
          </a:p>
          <a:p>
            <a:pPr marL="0" indent="0">
              <a:buNone/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7" y="1193486"/>
            <a:ext cx="7258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8258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596</Words>
  <Application>Microsoft Office PowerPoint</Application>
  <PresentationFormat>Panoramiczny</PresentationFormat>
  <Paragraphs>58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Smuga</vt:lpstr>
      <vt:lpstr>Chmura obliczeniowa</vt:lpstr>
      <vt:lpstr>Co to jest chmura obliczeniowa?</vt:lpstr>
      <vt:lpstr>Co to jest chmura obliczeniowa? cd.</vt:lpstr>
      <vt:lpstr>Modele chmury obliczeniowej</vt:lpstr>
      <vt:lpstr>Modele chmury obliczeniowej cd.</vt:lpstr>
      <vt:lpstr>Dostawcy chmury i ich klienci – W Polsce</vt:lpstr>
      <vt:lpstr>Dostawcy chmury i ich klienci – Spoza Polski</vt:lpstr>
      <vt:lpstr>A w Rzeszowie? - ZETO </vt:lpstr>
      <vt:lpstr>A w Rzeszowie? - Comarch</vt:lpstr>
      <vt:lpstr>Kilka ankiet przeprowadzonych przez firmę Comarch na polskich przedsiębiorcach</vt:lpstr>
      <vt:lpstr>Gdzie wykorzystywana jest chmrua? – firmy programistyczne</vt:lpstr>
      <vt:lpstr>Gdzie wykorzystywana jest chmrua? - Media na żądanie </vt:lpstr>
      <vt:lpstr>Gdzie wykorzystywana jest chmrua? – Big data</vt:lpstr>
      <vt:lpstr>Gdzie wykorzystywana jest chmrua? – Big data</vt:lpstr>
      <vt:lpstr>Źródła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Chmura w Polsce i na Świecie</dc:title>
  <dc:creator>Michal</dc:creator>
  <cp:lastModifiedBy>Michal</cp:lastModifiedBy>
  <cp:revision>9</cp:revision>
  <dcterms:created xsi:type="dcterms:W3CDTF">2017-05-30T05:25:17Z</dcterms:created>
  <dcterms:modified xsi:type="dcterms:W3CDTF">2017-06-08T19:15:49Z</dcterms:modified>
</cp:coreProperties>
</file>