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800" dirty="0"/>
              <a:t>Szybki sposób na aplikację w chmurze - Visual Studio Team Services i Microsoft </a:t>
            </a:r>
            <a:r>
              <a:rPr lang="pl-PL" sz="4800" dirty="0" err="1"/>
              <a:t>Azure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600" dirty="0" smtClean="0"/>
              <a:t>Autor: </a:t>
            </a:r>
            <a:r>
              <a:rPr lang="pl-PL" sz="1600" dirty="0" err="1" smtClean="0"/>
              <a:t>michał</a:t>
            </a:r>
            <a:r>
              <a:rPr lang="pl-PL" sz="1600" dirty="0" smtClean="0"/>
              <a:t> </a:t>
            </a:r>
            <a:r>
              <a:rPr lang="pl-PL" sz="1600" dirty="0" err="1" smtClean="0"/>
              <a:t>Rembisz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42706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 chmury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Chmura </a:t>
            </a:r>
            <a:r>
              <a:rPr lang="pl-PL" b="1" dirty="0" smtClean="0"/>
              <a:t>obliczeniowa</a:t>
            </a:r>
            <a:r>
              <a:rPr lang="pl-PL" dirty="0"/>
              <a:t> </a:t>
            </a:r>
            <a:r>
              <a:rPr lang="pl-PL" dirty="0" smtClean="0"/>
              <a:t>– </a:t>
            </a:r>
            <a:r>
              <a:rPr lang="pl-PL" dirty="0"/>
              <a:t>model przetwarzania danych oparty na użytkowaniu usług dostarczonych przez </a:t>
            </a:r>
            <a:r>
              <a:rPr lang="pl-PL" dirty="0" smtClean="0"/>
              <a:t>usługodawcę. </a:t>
            </a:r>
            <a:r>
              <a:rPr lang="pl-PL" dirty="0"/>
              <a:t>Chmura to usługa </a:t>
            </a:r>
            <a:r>
              <a:rPr lang="pl-PL" dirty="0" smtClean="0"/>
              <a:t>oferowana </a:t>
            </a:r>
            <a:r>
              <a:rPr lang="pl-PL" dirty="0"/>
              <a:t>przez dane oprogramowanie </a:t>
            </a:r>
            <a:r>
              <a:rPr lang="pl-PL" dirty="0" smtClean="0"/>
              <a:t>oraz </a:t>
            </a:r>
            <a:r>
              <a:rPr lang="pl-PL" dirty="0"/>
              <a:t>konieczną </a:t>
            </a:r>
            <a:r>
              <a:rPr lang="pl-PL" dirty="0" smtClean="0"/>
              <a:t>infrastrukturę. </a:t>
            </a:r>
            <a:r>
              <a:rPr lang="pl-PL" dirty="0"/>
              <a:t>Oznacza to eliminację konieczności zakupu licencji czy konieczności instalowania i administracji oprogramowaniem. Konsument płaci za użytkowanie określonej usługi, np. za możliwość korzystania z arkusza kalkulacyjnego. Nie musi dokonywać zakupu sprzętu ani oprogramowania. Umowa zawierana na świadczenie usług w chmurze obliczeniowej przeważnie nie jest tworzona pod konkretny podmiot, lecz zawiera pakiet rozwiązań </a:t>
            </a:r>
            <a:r>
              <a:rPr lang="pl-PL" dirty="0" smtClean="0"/>
              <a:t>zestandaryzowanych.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963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chmury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U</a:t>
            </a:r>
            <a:r>
              <a:rPr lang="pl-PL" dirty="0" smtClean="0"/>
              <a:t>dostępnianie </a:t>
            </a:r>
            <a:r>
              <a:rPr lang="pl-PL" dirty="0"/>
              <a:t>zasobów IT za pośrednictwem Internetu i pobieranie opłat za stopień ich wykorzystania. </a:t>
            </a:r>
            <a:endParaRPr lang="pl-PL" dirty="0" smtClean="0"/>
          </a:p>
          <a:p>
            <a:r>
              <a:rPr lang="pl-PL" dirty="0" smtClean="0"/>
              <a:t>Klient </a:t>
            </a:r>
            <a:r>
              <a:rPr lang="pl-PL" dirty="0"/>
              <a:t>nie ponosi nakładów inwestycyjnych z góry i nie musi obawiać się niedoszacowania ani przeszacowania swoich potrzeb. </a:t>
            </a:r>
            <a:endParaRPr lang="pl-PL" dirty="0" smtClean="0"/>
          </a:p>
          <a:p>
            <a:r>
              <a:rPr lang="pl-PL" dirty="0" smtClean="0"/>
              <a:t>Jednocześnie </a:t>
            </a:r>
            <a:r>
              <a:rPr lang="pl-PL" dirty="0"/>
              <a:t>specjalizacja usługodawcy oraz efekt skali powoduje, że usługi takie powinny być wyższej jakości, a koszty dla klienta niższe, niż gdyby sam utrzymywał środowisko IT. </a:t>
            </a:r>
            <a:endParaRPr lang="pl-PL" dirty="0" smtClean="0"/>
          </a:p>
          <a:p>
            <a:r>
              <a:rPr lang="pl-PL" dirty="0" smtClean="0"/>
              <a:t>Chmura </a:t>
            </a:r>
            <a:r>
              <a:rPr lang="pl-PL" dirty="0"/>
              <a:t>publiczna to rodzaj usługi chmury obliczeniowej, w której infrastruktura jest własnością pojedynczej organizacji sprzedającej usługi chmurowe skierowane do ogółu społeczeństwa lub konkretnych </a:t>
            </a:r>
            <a:r>
              <a:rPr lang="pl-PL" dirty="0" smtClean="0"/>
              <a:t>branż. </a:t>
            </a:r>
          </a:p>
          <a:p>
            <a:r>
              <a:rPr lang="pl-PL" dirty="0" smtClean="0"/>
              <a:t>Klient </a:t>
            </a:r>
            <a:r>
              <a:rPr lang="pl-PL" dirty="0"/>
              <a:t>określa jakie parametry go interesują i płaci dokładnie za to, co zamówił (np. daną moc obliczeniową + pewną ilość pamięci masowej o zadanej wydajności). Jeżeli jego potrzeby rosną to „na żądanie” może zwiększyć zasoby w dzierżawionym przez siebie środowisku </a:t>
            </a:r>
            <a:r>
              <a:rPr lang="pl-PL" dirty="0" smtClean="0"/>
              <a:t>i </a:t>
            </a:r>
            <a:r>
              <a:rPr lang="pl-PL" dirty="0"/>
              <a:t>ta dodatkowa usługa zostanie dodana natychmiast, bez potrzeby zatrzymywania pracujących aplikacji czy maszyn </a:t>
            </a:r>
            <a:r>
              <a:rPr lang="pl-PL" dirty="0" smtClean="0"/>
              <a:t>wirtualnych.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887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Najpopularniejsze rodzaje chmury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b="1" dirty="0"/>
              <a:t>Platform as a Service</a:t>
            </a:r>
            <a:r>
              <a:rPr lang="pl-PL" dirty="0"/>
              <a:t> (PaaS) – kupujesz środowisko z systemem operacyjnym, </a:t>
            </a:r>
            <a:r>
              <a:rPr lang="pl-PL" dirty="0" err="1"/>
              <a:t>frameworkami</a:t>
            </a:r>
            <a:r>
              <a:rPr lang="pl-PL" dirty="0"/>
              <a:t>, </a:t>
            </a:r>
            <a:r>
              <a:rPr lang="pl-PL" dirty="0" err="1"/>
              <a:t>runtimami</a:t>
            </a:r>
            <a:r>
              <a:rPr lang="pl-PL" dirty="0"/>
              <a:t> i wszystkim tym, co jest potrzebne Twojej aplikacji do funkcjonowania. “Wrzucasz </a:t>
            </a:r>
            <a:r>
              <a:rPr lang="pl-PL" dirty="0" err="1"/>
              <a:t>appkę</a:t>
            </a:r>
            <a:r>
              <a:rPr lang="pl-PL" dirty="0"/>
              <a:t> i </a:t>
            </a:r>
            <a:r>
              <a:rPr lang="pl-PL" dirty="0" smtClean="0"/>
              <a:t>śmiga”.</a:t>
            </a:r>
            <a:endParaRPr lang="pl-PL" dirty="0"/>
          </a:p>
          <a:p>
            <a:pPr fontAlgn="base"/>
            <a:r>
              <a:rPr lang="pl-PL" b="1" dirty="0" err="1"/>
              <a:t>Infrastructure</a:t>
            </a:r>
            <a:r>
              <a:rPr lang="pl-PL" b="1" dirty="0"/>
              <a:t> as a Service </a:t>
            </a:r>
            <a:r>
              <a:rPr lang="pl-PL" dirty="0"/>
              <a:t>(IaaS) – możesz wszystko. Kupujesz “komputer” i robisz co chcesz. Tyle, że nie musisz go targać ze sklepu do piwnicy na własnych </a:t>
            </a:r>
            <a:r>
              <a:rPr lang="pl-PL" dirty="0" smtClean="0"/>
              <a:t>plecach. Z </a:t>
            </a:r>
            <a:r>
              <a:rPr lang="pl-PL" dirty="0"/>
              <a:t>wolnością jednak otrzymujesz w pakiecie odpowiedzialność: teraz to TY odpowiadasz za instalację, konfigurację i odpowiednie dbanie o swoje środowisko.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928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nas interesuje?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Microsoft </a:t>
            </a:r>
            <a:r>
              <a:rPr lang="pl-PL" dirty="0" err="1" smtClean="0"/>
              <a:t>Azure</a:t>
            </a:r>
            <a:r>
              <a:rPr lang="pl-PL" dirty="0" smtClean="0"/>
              <a:t> – po prostu chmura od Microsoftu</a:t>
            </a:r>
          </a:p>
          <a:p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Services – aplikacja w </a:t>
            </a:r>
            <a:r>
              <a:rPr lang="pl-PL" dirty="0" err="1" smtClean="0"/>
              <a:t>chumrze</a:t>
            </a:r>
            <a:r>
              <a:rPr lang="pl-PL" dirty="0" smtClean="0"/>
              <a:t> w modelu „platforma jako usługa”</a:t>
            </a:r>
          </a:p>
          <a:p>
            <a:r>
              <a:rPr lang="pl-PL" dirty="0" smtClean="0"/>
              <a:t>Visual Studio Team Services – repozytorium, oprogramowanie do zarządzania projektami, budowania i testowania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950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właśnie te rozwiązania?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097" y="2052638"/>
            <a:ext cx="888958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nam to daje?</a:t>
            </a:r>
            <a:br>
              <a:rPr lang="pl-PL" dirty="0" smtClean="0"/>
            </a:br>
            <a:r>
              <a:rPr lang="pl-PL" sz="1800" dirty="0" smtClean="0"/>
              <a:t>(Może być nieaktualne w maju 2018 weszła nowa wersja subskrypcji)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052918"/>
            <a:ext cx="9185747" cy="4471450"/>
          </a:xfrm>
        </p:spPr>
        <p:txBody>
          <a:bodyPr>
            <a:normAutofit fontScale="55000" lnSpcReduction="20000"/>
          </a:bodyPr>
          <a:lstStyle/>
          <a:p>
            <a:r>
              <a:rPr lang="pl-PL" b="1" dirty="0" err="1" smtClean="0"/>
              <a:t>Azure</a:t>
            </a:r>
            <a:r>
              <a:rPr lang="pl-PL" b="1" dirty="0" smtClean="0"/>
              <a:t> </a:t>
            </a:r>
            <a:r>
              <a:rPr lang="pl-PL" b="1" dirty="0" err="1"/>
              <a:t>App</a:t>
            </a:r>
            <a:r>
              <a:rPr lang="pl-PL" b="1" dirty="0"/>
              <a:t> Services</a:t>
            </a:r>
            <a:r>
              <a:rPr lang="pl-PL" dirty="0"/>
              <a:t> — w pełni zarządzane usługi w chmurze umożliwiające tworzenie i wdrażanie aplikacji natywnych i internetowych w ciągu kilku minut. Masz do dyspozycji znane technologie, takie jak ASP.NET, Java, PHP, Node.js i </a:t>
            </a:r>
            <a:r>
              <a:rPr lang="pl-PL" dirty="0" err="1"/>
              <a:t>Python</a:t>
            </a:r>
            <a:r>
              <a:rPr lang="pl-PL" dirty="0"/>
              <a:t>. Możesz dodawać różne podstawowe usługi aplikacji, takie jak uwierzytelnianie, integracja z sieciami społecznościowymi i synchronizacja danych offline, bez względu na to, czy dana aplikacja działa w systemie Windows 10, iOS, czy Android. Skonfiguruj przepływy pracy ciągłej integracji i wdrażania z użyciem rozwiązania VSO, GitHub, </a:t>
            </a:r>
            <a:r>
              <a:rPr lang="pl-PL" dirty="0" err="1"/>
              <a:t>TeamCity</a:t>
            </a:r>
            <a:r>
              <a:rPr lang="pl-PL" dirty="0"/>
              <a:t>, Hudson lub </a:t>
            </a:r>
            <a:r>
              <a:rPr lang="pl-PL" dirty="0" err="1"/>
              <a:t>Bitbucket</a:t>
            </a:r>
            <a:r>
              <a:rPr lang="pl-PL" dirty="0"/>
              <a:t>, co umożliwi automatyczne kompilowanie, testowanie i wdrażanie aplikacji internetowych po każdym pomyślnym zaewidencjonowaniu kodu lub przeprowadzeniu testów integracji.</a:t>
            </a:r>
          </a:p>
          <a:p>
            <a:r>
              <a:rPr lang="pl-PL" b="1" dirty="0"/>
              <a:t>Notification </a:t>
            </a:r>
            <a:r>
              <a:rPr lang="pl-PL" b="1" dirty="0" err="1"/>
              <a:t>Hubs</a:t>
            </a:r>
            <a:r>
              <a:rPr lang="pl-PL" dirty="0"/>
              <a:t>. Zapewnij stałą komunikację między aplikacją i jej użytkownikami, umożliwiając wysyłanie mobilnych powiadomień </a:t>
            </a:r>
            <a:r>
              <a:rPr lang="pl-PL" dirty="0" err="1"/>
              <a:t>push</a:t>
            </a:r>
            <a:r>
              <a:rPr lang="pl-PL" dirty="0"/>
              <a:t> dostosowanych do grupy docelowej, języka i lokalizacji z wykorzystaniem dowolnego zaplecza i głównych platform urządzeń przenośnych.</a:t>
            </a:r>
          </a:p>
          <a:p>
            <a:r>
              <a:rPr lang="pl-PL" b="1" dirty="0"/>
              <a:t>SQL Database jako usługa</a:t>
            </a:r>
            <a:r>
              <a:rPr lang="pl-PL" dirty="0"/>
              <a:t> — w pełni inteligentna i w pełni zarządzana usługa relacyjnej bazy danych w chmurze. Twórz bezpieczne, globalnie rozproszone aplikacje o ogromnych możliwościach skalowania.</a:t>
            </a:r>
          </a:p>
          <a:p>
            <a:r>
              <a:rPr lang="pl-PL" b="1" dirty="0"/>
              <a:t>Baza danych MySQL udostępniana przez funkcję bazy danych MySQL w aplikacji</a:t>
            </a:r>
            <a:r>
              <a:rPr lang="pl-PL" dirty="0"/>
              <a:t> — zapewnia natywną obsługę środowiska MySQL w usługach Web </a:t>
            </a:r>
            <a:r>
              <a:rPr lang="pl-PL" dirty="0" err="1"/>
              <a:t>Apps</a:t>
            </a:r>
            <a:r>
              <a:rPr lang="pl-PL" dirty="0"/>
              <a:t>. Wdrażaj rozwiązania CMS, takie jak </a:t>
            </a:r>
            <a:r>
              <a:rPr lang="pl-PL" dirty="0" err="1"/>
              <a:t>WordPress</a:t>
            </a:r>
            <a:r>
              <a:rPr lang="pl-PL" dirty="0"/>
              <a:t>, </a:t>
            </a:r>
            <a:r>
              <a:rPr lang="pl-PL" dirty="0" err="1"/>
              <a:t>Joomla</a:t>
            </a:r>
            <a:r>
              <a:rPr lang="pl-PL" dirty="0"/>
              <a:t> i inne, lub aplikacje niestandardowe z obsługą bazy danych MySQL.</a:t>
            </a:r>
          </a:p>
          <a:p>
            <a:r>
              <a:rPr lang="pl-PL" b="1" dirty="0"/>
              <a:t>Application </a:t>
            </a:r>
            <a:r>
              <a:rPr lang="pl-PL" b="1" dirty="0" err="1"/>
              <a:t>Insights</a:t>
            </a:r>
            <a:r>
              <a:rPr lang="pl-PL" dirty="0"/>
              <a:t>. Szczegółowa diagnostyka i analiza danych telemetrycznych dotyczących wydajności, które umożliwiają optymalne działanie usług i aplikacji internetowych. Wyszukuj i analizuj dane, aby stale ulepszać aplikację, poprawiać komfort korzystania z niej i określać priorytet przyszłych inwestycji.</a:t>
            </a:r>
          </a:p>
          <a:p>
            <a:r>
              <a:rPr lang="pl-PL" b="1" dirty="0"/>
              <a:t>Visual Studio Team Services</a:t>
            </a:r>
            <a:r>
              <a:rPr lang="pl-PL" dirty="0"/>
              <a:t>. Zestaw opartych na chmurze narzędzi do współpracy, które działają z istniejącym środowiskiem IDE lub edytorem, dzięki czemu Twój zespół może wydajnie pracować nad projektami oprogramowania dowolnego rozmiaru.</a:t>
            </a:r>
          </a:p>
          <a:p>
            <a:r>
              <a:rPr lang="pl-PL" b="1" u="sng" dirty="0" smtClean="0"/>
              <a:t>100 </a:t>
            </a:r>
            <a:r>
              <a:rPr lang="pl-PL" b="1" u="sng" smtClean="0"/>
              <a:t>USD miesięcznie </a:t>
            </a:r>
            <a:r>
              <a:rPr lang="pl-PL" b="1" u="sng" dirty="0" smtClean="0"/>
              <a:t>do wydania w chmurze (to na pewno jest w nowej subskrypcji nie wiadomo jak to powyżej)</a:t>
            </a:r>
            <a:endParaRPr lang="pl-PL" b="1" u="sng" dirty="0"/>
          </a:p>
        </p:txBody>
      </p:sp>
    </p:spTree>
    <p:extLst>
      <p:ext uri="{BB962C8B-B14F-4D97-AF65-F5344CB8AC3E}">
        <p14:creationId xmlns:p14="http://schemas.microsoft.com/office/powerpoint/2010/main" val="69245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05354" y="2792264"/>
            <a:ext cx="9404723" cy="1400530"/>
          </a:xfrm>
        </p:spPr>
        <p:txBody>
          <a:bodyPr/>
          <a:lstStyle/>
          <a:p>
            <a:r>
              <a:rPr lang="pl-PL" dirty="0" smtClean="0"/>
              <a:t>Jak to wygląda w praktyce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771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96</Words>
  <Application>Microsoft Office PowerPoint</Application>
  <PresentationFormat>Panoramiczny</PresentationFormat>
  <Paragraphs>27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</vt:lpstr>
      <vt:lpstr>Szybki sposób na aplikację w chmurze - Visual Studio Team Services i Microsoft Azure</vt:lpstr>
      <vt:lpstr>Definicja chmury</vt:lpstr>
      <vt:lpstr>Cechy chmury</vt:lpstr>
      <vt:lpstr>Najpopularniejsze rodzaje chmury</vt:lpstr>
      <vt:lpstr>Co nas interesuje?</vt:lpstr>
      <vt:lpstr>Dlaczego właśnie te rozwiązania?</vt:lpstr>
      <vt:lpstr>Co nam to daje? (Może być nieaktualne w maju 2018 weszła nowa wersja subskrypcji)</vt:lpstr>
      <vt:lpstr>Jak to wygląda w praktyce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Szybki sposób na aplikację w chmurze - Visual Studio Team Services i Microsoft Azure</dc:title>
  <dc:creator>Użytkownik systemu Windows</dc:creator>
  <cp:lastModifiedBy>Użytkownik systemu Windows</cp:lastModifiedBy>
  <cp:revision>8</cp:revision>
  <dcterms:created xsi:type="dcterms:W3CDTF">2018-05-06T07:07:55Z</dcterms:created>
  <dcterms:modified xsi:type="dcterms:W3CDTF">2018-05-06T09:20:31Z</dcterms:modified>
</cp:coreProperties>
</file>