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1278915-21F0-4F12-A9BC-535F2517705C}">
  <a:tblStyle styleName="Table_0" styleId="{21278915-21F0-4F12-A9BC-535F2517705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RUPlanner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Nick Guida</a:t>
            </a:r>
          </a:p>
          <a:p>
            <a:pPr>
              <a:buNone/>
            </a:pPr>
            <a:r>
              <a:rPr lang="en"/>
              <a:t>Steven Lu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it?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RUPlanner is a simple, easy, elegant tool to help students plan out their academic career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Combines the intuitiveness of Course Planner with the data and information of Degree nav.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Shows required courses and pre reqs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Indicates what classes still need to be taken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Shows total credits and course flexibility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Will only work for Engineering students (for now)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Deliverables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graphicFrame>
        <p:nvGraphicFramePr>
          <p:cNvPr id="37" name="Shape 37"/>
          <p:cNvGraphicFramePr/>
          <p:nvPr/>
        </p:nvGraphicFramePr>
        <p:xfrm>
          <a:off y="2260725" x="7583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{21278915-21F0-4F12-A9BC-535F2517705C}</a:tableStyleId>
              </a:tblPr>
              <a:tblGrid>
                <a:gridCol w="2594175"/>
                <a:gridCol w="3066850"/>
                <a:gridCol w="2185375"/>
              </a:tblGrid>
              <a:tr h="6644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Deliverable 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Deliverable 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Deliverable 3</a:t>
                      </a:r>
                    </a:p>
                  </a:txBody>
                  <a:tcPr marR="91425" marB="91425" marT="91425" marL="91425"/>
                </a:tc>
              </a:tr>
              <a:tr h="1019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Functioning Databases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Working demo for ECE students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Working demo for ALL engineering majors</a:t>
                      </a:r>
                    </a:p>
                  </a:txBody>
                  <a:tcPr marR="91425" marB="91425" marT="91425" marL="91425"/>
                </a:tc>
              </a:tr>
              <a:tr h="6644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Basic website UI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Polished website UI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Finished UI </a:t>
                      </a:r>
                    </a:p>
                  </a:txBody>
                  <a:tcPr marR="91425" marB="91425" marT="91425" marL="91425"/>
                </a:tc>
              </a:tr>
              <a:tr h="10192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Login/Register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Graduation/course information dynamically update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Share Planner with others</a:t>
                      </a:r>
                    </a:p>
                  </a:txBody>
                  <a:tcPr marR="91425" marB="91425" marT="91425" marL="91425"/>
                </a:tc>
              </a:tr>
              <a:tr h="664425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Save/Edit Planner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Anything else 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Responsibilities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Steven Lu: 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Website Developer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Website Designer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Backend Algorithms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Nick Guida: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Database creator</a:t>
            </a:r>
          </a:p>
          <a:p>
            <a:pPr rtl="0"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Presenter/report writer</a:t>
            </a:r>
          </a:p>
          <a:p>
            <a:pPr lvl="0" indent="-419100" marL="4572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/>
              <a:t>Backend Management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