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RUPlanner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Nick Guida</a:t>
            </a:r>
          </a:p>
          <a:p>
            <a:pPr>
              <a:buNone/>
            </a:pPr>
            <a:r>
              <a:rPr lang="en"/>
              <a:t>Steven Lu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Recap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Combination of degree navigator + course planner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Total credits needed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Required courses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Fill in courses as needed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Planner for entire academic career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Easy and intuitive UI</a:t>
            </a:r>
          </a:p>
          <a:p>
            <a:r>
              <a:t/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Only works for Engineers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Current Progress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Login Verifies with Rutgers servers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Working Webpage (html/css/php)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Database development backend (MySQL)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Numerous Databases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Courses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Users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Majors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Frontend &lt;&gt; Backend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Design/Implementation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Login using NetID/password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Select Major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Prefilled template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Able to add/delete courses with prereqs shown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Progress bar and total credits needed displayed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Course Descriptions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Save/Change/Delete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3" name="Shape 43"/>
          <p:cNvSpPr/>
          <p:nvPr/>
        </p:nvSpPr>
        <p:spPr>
          <a:xfrm>
            <a:off y="3847925" x="5243689"/>
            <a:ext cy="2671949" cx="26728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Difficulties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Database creation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Pulling information from websites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Creating an intuitive UI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Fluid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Looks nice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Displays information cleanly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Recommendation Algorithms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Original vs New Plan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Original plan: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Full Front end (deliverable 1)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Full Back End (deliverable 2)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Integration (deliverable 3)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New Plan: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Working Front end + Working Back end (deliverable 1)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Working demo (deliverable 2)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Everything working + extra (deliverable 3)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Deliverables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Deliverable 2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Working UI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Working ECE planner with functional courses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Correctly displayed graduation information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Deliverable 3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Server sider algorithms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Working planner for all Eng. Majors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Potential other bells and whistles (sharing via social media, UI refinement, etc)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Contributions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Steve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Website design/development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Front end programmer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Nick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Database designer/programmer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Presenter/writer/editor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