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30A16-49FE-1D7C-A9BC-904830CA6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381C9-621A-9093-F143-5EAF7D1B1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2E063-33E4-690E-5FDC-07FD2B42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365E-BA0F-4ED3-B82B-E3516C68914C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E45A2-1B9B-F07E-2499-55661F3DB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EF1E6-E17F-2BEF-0218-B2200AF2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97B50-CD2E-4440-A441-9F31F8C4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63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0F7A-3619-72F5-261D-A37D25B1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59F67-37CB-BC64-DDB0-AF493E5E0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32C4E-24E6-9ABF-7F68-30BCA7FC9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365E-BA0F-4ED3-B82B-E3516C68914C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7196C-639E-A0FB-111F-C84C4C56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86EA5-77A0-A072-00C1-1514E9EB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97B50-CD2E-4440-A441-9F31F8C4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3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40F038-0366-B1EF-76B5-E5BFC6787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20F8C-3EBA-E18A-E06D-9D0EEE477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EBE48-2CB2-547A-9780-50E4F157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365E-BA0F-4ED3-B82B-E3516C68914C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08B8D-3C5B-0193-583F-176BDDE66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A705F-EC7C-16E8-5D6F-55E931AFB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97B50-CD2E-4440-A441-9F31F8C4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6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E9E62-4818-9F35-84F8-493DCC415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B37B8-C8EE-91F8-D69A-F0326B927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3808-0E3A-C13A-C2B7-DE12883A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365E-BA0F-4ED3-B82B-E3516C68914C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D614F-195C-BB57-8706-7FDF39559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35835-C59D-A8A1-3F0D-ACC488141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97B50-CD2E-4440-A441-9F31F8C4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8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C74A-F672-6B33-9BDB-C56CE688F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BDD8E-FEC9-F970-103A-2B045BEE1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1B3E5-9E95-45E6-6BD8-B6F96F30E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365E-BA0F-4ED3-B82B-E3516C68914C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C3B77-AA9D-75B1-FAD4-B74385334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31F9C-F983-2D57-D198-1703B3D5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97B50-CD2E-4440-A441-9F31F8C4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1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7BC0E-9A96-418A-BBAD-8F6F0C720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0E871-3AAC-55ED-12F3-A2B3941EA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4442D-E070-F439-E973-4189B8D48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91FE6-6ABD-B503-A9B8-6BFE4FDE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365E-BA0F-4ED3-B82B-E3516C68914C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CFFE7-03FE-A6B6-D5C2-C5DBA6213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E46AE-38FE-74C3-5FD4-8CFEA1D58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97B50-CD2E-4440-A441-9F31F8C4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7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30F79-E913-F9F5-D87D-B040A7D7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39142-90A6-7544-BAF0-C15A8BEA1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21FF8-FE99-712B-93B1-412061713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27246-CEB2-8425-9F97-143D3B602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501099-B975-9242-EEA2-5256FB6C2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A44B9-90E3-636C-3432-9BDAA8F8D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365E-BA0F-4ED3-B82B-E3516C68914C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15E833-C767-3FBC-7E02-C48C85F45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DFE59B-5DFF-1DEB-27F7-9ED664B1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97B50-CD2E-4440-A441-9F31F8C4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B32E4-73CA-77B8-040B-F9A2446A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03FFFC-16EB-E740-0D80-BB8E6B69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365E-BA0F-4ED3-B82B-E3516C68914C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99F9A-8D8C-30B7-DCE2-C556FCF8E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E485FB-C576-3FBA-2625-98178B95E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97B50-CD2E-4440-A441-9F31F8C4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65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884C7-35DE-3222-A128-C265A6C35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365E-BA0F-4ED3-B82B-E3516C68914C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653748-08DF-7484-390C-359C0D5B9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37EAC-B722-38F8-1064-BC5C17BD9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97B50-CD2E-4440-A441-9F31F8C4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7DD3-9FC9-1EF7-76AB-F2D7C6CA0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97336-F240-22C0-BCD6-F199D1F25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2D92F-DBA4-E132-75B5-2FF7F6C10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353C-A918-D417-34BA-154E1C5F7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365E-BA0F-4ED3-B82B-E3516C68914C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8386B-D38F-4D39-E1DA-7A4838EA6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C2BF6-2F1E-D0F1-03B1-A1186FE2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97B50-CD2E-4440-A441-9F31F8C4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62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54825-8FB3-FCE5-E697-5A3355BF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54D23-2F23-10A7-D099-DD6A0B5E57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16A03-B2D5-9083-C205-81C14E0F5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9E540-77FD-5DAD-9D58-BDF8C2E6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365E-BA0F-4ED3-B82B-E3516C68914C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C41A0-7D70-DDD1-7CE8-708D685C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AD08C-1AEA-C506-3643-121037FE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97B50-CD2E-4440-A441-9F31F8C4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9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90D4EF-E3BB-4214-2C7F-72A8AD27E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30BA8-1860-D767-BA83-62D69BBA4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F801-DCDE-0C01-211E-D76895864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0365E-BA0F-4ED3-B82B-E3516C68914C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564CD-779D-744B-48A7-031FD4F14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0CE79-F3A3-1589-1FA9-CFAFDFAE2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97B50-CD2E-4440-A441-9F31F8C4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49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17EAA9-9E41-298B-1CFE-D59E4AA7F254}"/>
              </a:ext>
            </a:extLst>
          </p:cNvPr>
          <p:cNvSpPr/>
          <p:nvPr/>
        </p:nvSpPr>
        <p:spPr>
          <a:xfrm>
            <a:off x="5338354" y="165463"/>
            <a:ext cx="1341120" cy="1341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GAMBAR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0D811C-6644-AA3F-EB45-F8CD3D541836}"/>
              </a:ext>
            </a:extLst>
          </p:cNvPr>
          <p:cNvSpPr/>
          <p:nvPr/>
        </p:nvSpPr>
        <p:spPr>
          <a:xfrm>
            <a:off x="3056708" y="1628503"/>
            <a:ext cx="5904412" cy="3396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Judul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1FF1A9-D87E-60C4-1D8B-8302EFA6AAC6}"/>
              </a:ext>
            </a:extLst>
          </p:cNvPr>
          <p:cNvSpPr/>
          <p:nvPr/>
        </p:nvSpPr>
        <p:spPr>
          <a:xfrm>
            <a:off x="3766456" y="2090057"/>
            <a:ext cx="4484915" cy="3396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 </a:t>
            </a:r>
            <a:r>
              <a:rPr lang="en-US" dirty="0" err="1"/>
              <a:t>Judul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A8B5ABFE-DFC5-91C8-2480-1C979B30A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762166"/>
              </p:ext>
            </p:extLst>
          </p:nvPr>
        </p:nvGraphicFramePr>
        <p:xfrm>
          <a:off x="2322285" y="3283135"/>
          <a:ext cx="7547430" cy="25836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15810">
                  <a:extLst>
                    <a:ext uri="{9D8B030D-6E8A-4147-A177-3AD203B41FA5}">
                      <a16:colId xmlns:a16="http://schemas.microsoft.com/office/drawing/2014/main" val="3225554240"/>
                    </a:ext>
                  </a:extLst>
                </a:gridCol>
                <a:gridCol w="2515810">
                  <a:extLst>
                    <a:ext uri="{9D8B030D-6E8A-4147-A177-3AD203B41FA5}">
                      <a16:colId xmlns:a16="http://schemas.microsoft.com/office/drawing/2014/main" val="2803696617"/>
                    </a:ext>
                  </a:extLst>
                </a:gridCol>
                <a:gridCol w="2515810">
                  <a:extLst>
                    <a:ext uri="{9D8B030D-6E8A-4147-A177-3AD203B41FA5}">
                      <a16:colId xmlns:a16="http://schemas.microsoft.com/office/drawing/2014/main" val="951394312"/>
                    </a:ext>
                  </a:extLst>
                </a:gridCol>
              </a:tblGrid>
              <a:tr h="5646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Nama </a:t>
                      </a:r>
                      <a:r>
                        <a:rPr lang="en-US" dirty="0" err="1"/>
                        <a:t>Lengkap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Foto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Social 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902995"/>
                  </a:ext>
                </a:extLst>
              </a:tr>
              <a:tr h="889661">
                <a:tc>
                  <a:txBody>
                    <a:bodyPr/>
                    <a:lstStyle/>
                    <a:p>
                      <a:r>
                        <a:rPr lang="en-US" dirty="0"/>
                        <a:t>Reza Trimahardhika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145893"/>
                  </a:ext>
                </a:extLst>
              </a:tr>
              <a:tr h="5646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7257"/>
                  </a:ext>
                </a:extLst>
              </a:tr>
              <a:tr h="5646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047943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8F229E-752F-07D1-9DD0-6BF58833CE2E}"/>
              </a:ext>
            </a:extLst>
          </p:cNvPr>
          <p:cNvCxnSpPr/>
          <p:nvPr/>
        </p:nvCxnSpPr>
        <p:spPr>
          <a:xfrm>
            <a:off x="0" y="282158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202142-0714-BC99-4EA7-C5B357B18E17}"/>
              </a:ext>
            </a:extLst>
          </p:cNvPr>
          <p:cNvCxnSpPr/>
          <p:nvPr/>
        </p:nvCxnSpPr>
        <p:spPr>
          <a:xfrm flipH="1" flipV="1">
            <a:off x="1628503" y="2090057"/>
            <a:ext cx="1332411" cy="73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61D35B9-41CC-7746-45B3-236D03EA6AD4}"/>
              </a:ext>
            </a:extLst>
          </p:cNvPr>
          <p:cNvSpPr txBox="1"/>
          <p:nvPr/>
        </p:nvSpPr>
        <p:spPr>
          <a:xfrm>
            <a:off x="513805" y="1720724"/>
            <a:ext cx="2034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Bisa </a:t>
            </a:r>
            <a:r>
              <a:rPr lang="en-US" dirty="0" err="1"/>
              <a:t>pakai</a:t>
            </a:r>
            <a:r>
              <a:rPr lang="en-US" dirty="0"/>
              <a:t> tag &lt;/</a:t>
            </a:r>
            <a:r>
              <a:rPr lang="en-US" dirty="0" err="1"/>
              <a:t>hr</a:t>
            </a:r>
            <a:r>
              <a:rPr lang="en-US" dirty="0"/>
              <a:t>&gt;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1D28A0-3C3B-C6DE-8A36-5353ECE7FBDA}"/>
              </a:ext>
            </a:extLst>
          </p:cNvPr>
          <p:cNvCxnSpPr>
            <a:cxnSpLocks/>
          </p:cNvCxnSpPr>
          <p:nvPr/>
        </p:nvCxnSpPr>
        <p:spPr>
          <a:xfrm flipH="1">
            <a:off x="1530878" y="3553105"/>
            <a:ext cx="791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7EB0669-2119-FD29-6142-A985F42D1A0C}"/>
              </a:ext>
            </a:extLst>
          </p:cNvPr>
          <p:cNvSpPr txBox="1"/>
          <p:nvPr/>
        </p:nvSpPr>
        <p:spPr>
          <a:xfrm>
            <a:off x="0" y="2993574"/>
            <a:ext cx="17475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Warna</a:t>
            </a:r>
            <a:r>
              <a:rPr lang="en-US" dirty="0"/>
              <a:t> background table head </a:t>
            </a:r>
            <a:r>
              <a:rPr lang="en-US" dirty="0" err="1"/>
              <a:t>hitam</a:t>
            </a:r>
            <a:r>
              <a:rPr lang="en-US" dirty="0"/>
              <a:t> </a:t>
            </a:r>
            <a:r>
              <a:rPr lang="en-US" dirty="0" err="1"/>
              <a:t>tulisannya</a:t>
            </a:r>
            <a:r>
              <a:rPr lang="en-US" dirty="0"/>
              <a:t> </a:t>
            </a:r>
            <a:r>
              <a:rPr lang="en-US" dirty="0" err="1"/>
              <a:t>putih</a:t>
            </a:r>
            <a:r>
              <a:rPr lang="en-US" dirty="0"/>
              <a:t>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019E14-EE00-C1EB-D003-8531F205A2C7}"/>
              </a:ext>
            </a:extLst>
          </p:cNvPr>
          <p:cNvCxnSpPr>
            <a:cxnSpLocks/>
          </p:cNvCxnSpPr>
          <p:nvPr/>
        </p:nvCxnSpPr>
        <p:spPr>
          <a:xfrm flipH="1">
            <a:off x="1375954" y="4689574"/>
            <a:ext cx="946331" cy="1031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F43A6AB-5D0A-221B-F885-FE33C7EBFAD4}"/>
              </a:ext>
            </a:extLst>
          </p:cNvPr>
          <p:cNvSpPr txBox="1"/>
          <p:nvPr/>
        </p:nvSpPr>
        <p:spPr>
          <a:xfrm>
            <a:off x="0" y="5915437"/>
            <a:ext cx="120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Warna</a:t>
            </a:r>
            <a:r>
              <a:rPr lang="en-US" dirty="0"/>
              <a:t> background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tabelnya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selang</a:t>
            </a:r>
            <a:r>
              <a:rPr lang="en-US" dirty="0"/>
              <a:t> </a:t>
            </a:r>
            <a:r>
              <a:rPr lang="en-US" dirty="0" err="1"/>
              <a:t>seling</a:t>
            </a:r>
            <a:r>
              <a:rPr lang="en-US" dirty="0"/>
              <a:t> </a:t>
            </a:r>
            <a:r>
              <a:rPr lang="en-US" dirty="0" err="1"/>
              <a:t>abu-abu</a:t>
            </a:r>
            <a:r>
              <a:rPr lang="en-US" dirty="0"/>
              <a:t> </a:t>
            </a:r>
            <a:r>
              <a:rPr lang="en-US" dirty="0" err="1"/>
              <a:t>muda</a:t>
            </a:r>
            <a:r>
              <a:rPr lang="en-US" dirty="0"/>
              <a:t> dan </a:t>
            </a:r>
            <a:r>
              <a:rPr lang="en-US" dirty="0" err="1"/>
              <a:t>abu-abu</a:t>
            </a:r>
            <a:r>
              <a:rPr lang="en-US" dirty="0"/>
              <a:t> </a:t>
            </a:r>
            <a:r>
              <a:rPr lang="en-US" dirty="0" err="1"/>
              <a:t>gelap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tabelnya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data </a:t>
            </a:r>
            <a:r>
              <a:rPr lang="en-US" dirty="0" err="1"/>
              <a:t>teman</a:t>
            </a:r>
            <a:r>
              <a:rPr lang="en-US" dirty="0"/>
              <a:t> yang </a:t>
            </a:r>
            <a:r>
              <a:rPr lang="en-US" dirty="0" err="1"/>
              <a:t>ikut</a:t>
            </a:r>
            <a:r>
              <a:rPr lang="en-US" dirty="0"/>
              <a:t> Online Training. Social Media minimal 2, </a:t>
            </a:r>
            <a:r>
              <a:rPr lang="en-US" dirty="0" err="1"/>
              <a:t>ketika</a:t>
            </a:r>
            <a:r>
              <a:rPr lang="en-US" dirty="0"/>
              <a:t> di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Social </a:t>
            </a:r>
            <a:r>
              <a:rPr lang="en-US" dirty="0" err="1"/>
              <a:t>Medianya</a:t>
            </a:r>
            <a:r>
              <a:rPr lang="en-US" dirty="0"/>
              <a:t>.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5EE2927-6CFA-AE39-431D-A0883CB3F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348" y="3915061"/>
            <a:ext cx="747304" cy="74730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007368B-B9A4-1239-98F3-5A3A6FA31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269" y="3992314"/>
            <a:ext cx="610203" cy="61020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8769E91-A562-4CCF-4483-2D5857FB94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03" y="3983611"/>
            <a:ext cx="610203" cy="61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02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Trimahardhika</dc:creator>
  <cp:lastModifiedBy>Reza Trimahardhika</cp:lastModifiedBy>
  <cp:revision>2</cp:revision>
  <dcterms:created xsi:type="dcterms:W3CDTF">2022-09-15T06:02:37Z</dcterms:created>
  <dcterms:modified xsi:type="dcterms:W3CDTF">2022-09-15T06:15:57Z</dcterms:modified>
</cp:coreProperties>
</file>