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934" y="-10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07.03.2024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07.03.2024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07.03.2024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07.03.2024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07.03.2024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00034" y="2714620"/>
            <a:ext cx="8229600" cy="1828800"/>
          </a:xfrm>
        </p:spPr>
        <p:txBody>
          <a:bodyPr>
            <a:normAutofit fontScale="90000"/>
          </a:bodyPr>
          <a:lstStyle/>
          <a:p>
            <a:r>
              <a:rPr lang="ru-RU" b="0" dirty="0" smtClean="0"/>
              <a:t>Специалист по анализу данных (BI-аналитик)</a:t>
            </a:r>
            <a:br>
              <a:rPr lang="ru-RU" b="0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158046" y="6546384"/>
            <a:ext cx="1985954" cy="311616"/>
          </a:xfrm>
        </p:spPr>
        <p:txBody>
          <a:bodyPr>
            <a:normAutofit lnSpcReduction="10000"/>
          </a:bodyPr>
          <a:lstStyle/>
          <a:p>
            <a:pPr algn="r"/>
            <a:r>
              <a:rPr lang="ru-RU" sz="1600" dirty="0" smtClean="0"/>
              <a:t>Рабов А.А 21.03.24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714348" y="609600"/>
            <a:ext cx="7786742" cy="890574"/>
          </a:xfrm>
        </p:spPr>
        <p:txBody>
          <a:bodyPr>
            <a:noAutofit/>
          </a:bodyPr>
          <a:lstStyle/>
          <a:p>
            <a:r>
              <a:rPr lang="ru-RU" sz="2800" dirty="0" err="1" smtClean="0"/>
              <a:t>Дашборд</a:t>
            </a:r>
            <a:r>
              <a:rPr lang="ru-RU" sz="2800" dirty="0" smtClean="0"/>
              <a:t> </a:t>
            </a:r>
            <a:r>
              <a:rPr lang="ru-RU" sz="2800" dirty="0" smtClean="0"/>
              <a:t> </a:t>
            </a:r>
            <a:r>
              <a:rPr lang="ru-RU" sz="2800" dirty="0" smtClean="0"/>
              <a:t>для анализа вакансий с выбором определенных параметров</a:t>
            </a:r>
            <a:endParaRPr lang="ru-RU" sz="2800" dirty="0"/>
          </a:p>
        </p:txBody>
      </p:sp>
      <p:sp>
        <p:nvSpPr>
          <p:cNvPr id="8" name="Рисунок 7"/>
          <p:cNvSpPr>
            <a:spLocks noGrp="1"/>
          </p:cNvSpPr>
          <p:nvPr>
            <p:ph type="pic" idx="1"/>
          </p:nvPr>
        </p:nvSpPr>
        <p:spPr/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1571612"/>
            <a:ext cx="7690948" cy="432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714348" y="609600"/>
            <a:ext cx="7786742" cy="890574"/>
          </a:xfrm>
        </p:spPr>
        <p:txBody>
          <a:bodyPr>
            <a:noAutofit/>
          </a:bodyPr>
          <a:lstStyle/>
          <a:p>
            <a:r>
              <a:rPr lang="ru-RU" sz="2800" dirty="0" err="1" smtClean="0"/>
              <a:t>Дашборд</a:t>
            </a:r>
            <a:r>
              <a:rPr lang="ru-RU" sz="2800" dirty="0" smtClean="0"/>
              <a:t> </a:t>
            </a:r>
            <a:r>
              <a:rPr lang="ru-RU" sz="2800" dirty="0" smtClean="0"/>
              <a:t> </a:t>
            </a:r>
            <a:r>
              <a:rPr lang="ru-RU" sz="2800" dirty="0" smtClean="0"/>
              <a:t>для анализа вакансий по кластерам</a:t>
            </a:r>
            <a:endParaRPr lang="ru-RU" sz="2800" dirty="0"/>
          </a:p>
        </p:txBody>
      </p:sp>
      <p:sp>
        <p:nvSpPr>
          <p:cNvPr id="8" name="Рисунок 7"/>
          <p:cNvSpPr>
            <a:spLocks noGrp="1"/>
          </p:cNvSpPr>
          <p:nvPr>
            <p:ph type="pic" idx="1"/>
          </p:nvPr>
        </p:nvSpPr>
        <p:spPr/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1643050"/>
            <a:ext cx="7734319" cy="4349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714348" y="609600"/>
            <a:ext cx="7786742" cy="890574"/>
          </a:xfrm>
        </p:spPr>
        <p:txBody>
          <a:bodyPr>
            <a:noAutofit/>
          </a:bodyPr>
          <a:lstStyle/>
          <a:p>
            <a:r>
              <a:rPr lang="ru-RU" sz="2800" dirty="0" smtClean="0"/>
              <a:t>Интерактивный граф для просмотра связей между навыками</a:t>
            </a:r>
            <a:endParaRPr lang="ru-RU" sz="2800" dirty="0"/>
          </a:p>
        </p:txBody>
      </p:sp>
      <p:sp>
        <p:nvSpPr>
          <p:cNvPr id="8" name="Рисунок 7"/>
          <p:cNvSpPr>
            <a:spLocks noGrp="1"/>
          </p:cNvSpPr>
          <p:nvPr>
            <p:ph type="pic" idx="1"/>
          </p:nvPr>
        </p:nvSpPr>
        <p:spPr/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1785926"/>
            <a:ext cx="7794731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714348" y="609600"/>
            <a:ext cx="7786742" cy="890574"/>
          </a:xfrm>
        </p:spPr>
        <p:txBody>
          <a:bodyPr>
            <a:noAutofit/>
          </a:bodyPr>
          <a:lstStyle/>
          <a:p>
            <a:r>
              <a:rPr lang="ru-RU" sz="2800" dirty="0" smtClean="0"/>
              <a:t>Корреляционный анализ</a:t>
            </a:r>
            <a:endParaRPr lang="ru-RU" sz="2800" dirty="0"/>
          </a:p>
        </p:txBody>
      </p:sp>
      <p:sp>
        <p:nvSpPr>
          <p:cNvPr id="8" name="Рисунок 7"/>
          <p:cNvSpPr>
            <a:spLocks noGrp="1"/>
          </p:cNvSpPr>
          <p:nvPr>
            <p:ph type="pic" idx="1"/>
          </p:nvPr>
        </p:nvSpPr>
        <p:spPr/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500034" y="1643050"/>
            <a:ext cx="8229600" cy="2786074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Благодарю за внимание!</a:t>
            </a:r>
            <a:endParaRPr lang="ru-RU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Техническое задание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2285992"/>
            <a:ext cx="8229600" cy="3380426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Техническое задание представляет из себя 5</a:t>
            </a:r>
          </a:p>
          <a:p>
            <a:pPr>
              <a:buNone/>
            </a:pPr>
            <a:r>
              <a:rPr lang="ru-RU" dirty="0" smtClean="0"/>
              <a:t>модулей. В каждом из которых идут </a:t>
            </a:r>
          </a:p>
          <a:p>
            <a:pPr>
              <a:buNone/>
            </a:pPr>
            <a:r>
              <a:rPr lang="ru-RU" dirty="0" smtClean="0"/>
              <a:t>последовательные задания для создания полный </a:t>
            </a:r>
            <a:r>
              <a:rPr lang="en-US" dirty="0" smtClean="0"/>
              <a:t>BI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системы.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100" dirty="0" smtClean="0"/>
              <a:t>Модуль А.</a:t>
            </a:r>
            <a:br>
              <a:rPr lang="ru-RU" sz="3100" dirty="0" smtClean="0"/>
            </a:br>
            <a:r>
              <a:rPr lang="ru-RU" sz="3100" dirty="0" smtClean="0"/>
              <a:t>Предобработка количественных данных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В этом модуле необходимо было собрать данные </a:t>
            </a:r>
          </a:p>
          <a:p>
            <a:pPr>
              <a:buNone/>
            </a:pPr>
            <a:r>
              <a:rPr lang="ru-RU" dirty="0" smtClean="0"/>
              <a:t>для предстоящего анализа на рынке труда по </a:t>
            </a:r>
          </a:p>
          <a:p>
            <a:pPr>
              <a:buNone/>
            </a:pPr>
            <a:r>
              <a:rPr lang="ru-RU" dirty="0" smtClean="0"/>
              <a:t>вакансиям: </a:t>
            </a:r>
            <a:r>
              <a:rPr lang="en-US" dirty="0" smtClean="0"/>
              <a:t>BI-</a:t>
            </a:r>
            <a:r>
              <a:rPr lang="ru-RU" dirty="0" smtClean="0"/>
              <a:t>аналитик, экскурсовод. После </a:t>
            </a:r>
          </a:p>
          <a:p>
            <a:pPr>
              <a:buNone/>
            </a:pPr>
            <a:r>
              <a:rPr lang="ru-RU" dirty="0" smtClean="0"/>
              <a:t>получения данных, нужно было их </a:t>
            </a:r>
            <a:r>
              <a:rPr lang="ru-RU" dirty="0" err="1" smtClean="0"/>
              <a:t>предобработать</a:t>
            </a:r>
            <a:r>
              <a:rPr lang="ru-RU" dirty="0" smtClean="0"/>
              <a:t>,</a:t>
            </a:r>
          </a:p>
          <a:p>
            <a:pPr>
              <a:buNone/>
            </a:pPr>
            <a:r>
              <a:rPr lang="ru-RU" dirty="0" smtClean="0"/>
              <a:t>сделав их «чистыми», путем </a:t>
            </a:r>
            <a:r>
              <a:rPr lang="en-US" dirty="0" smtClean="0"/>
              <a:t>SQL </a:t>
            </a:r>
            <a:r>
              <a:rPr lang="ru-RU" dirty="0" smtClean="0"/>
              <a:t>запросов. 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Результат модуля: файл формата </a:t>
            </a:r>
            <a:r>
              <a:rPr lang="en-US" dirty="0" smtClean="0"/>
              <a:t>.</a:t>
            </a:r>
            <a:r>
              <a:rPr lang="en-US" dirty="0" err="1" smtClean="0"/>
              <a:t>csv</a:t>
            </a:r>
            <a:r>
              <a:rPr lang="en-US" dirty="0" smtClean="0"/>
              <a:t> </a:t>
            </a:r>
            <a:r>
              <a:rPr lang="ru-RU" dirty="0" smtClean="0"/>
              <a:t>или </a:t>
            </a:r>
            <a:r>
              <a:rPr lang="en-US" dirty="0" smtClean="0"/>
              <a:t>.</a:t>
            </a:r>
            <a:r>
              <a:rPr lang="en-US" dirty="0" err="1" smtClean="0"/>
              <a:t>xlsx</a:t>
            </a:r>
            <a:r>
              <a:rPr lang="en-US" dirty="0" smtClean="0"/>
              <a:t> </a:t>
            </a:r>
            <a:r>
              <a:rPr lang="ru-RU" dirty="0" smtClean="0"/>
              <a:t>с </a:t>
            </a:r>
          </a:p>
          <a:p>
            <a:pPr>
              <a:buNone/>
            </a:pPr>
            <a:r>
              <a:rPr lang="ru-RU" dirty="0" smtClean="0"/>
              <a:t>готовой БД.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Модуль Б.</a:t>
            </a:r>
            <a:br>
              <a:rPr lang="ru-RU" sz="2800" dirty="0" smtClean="0"/>
            </a:br>
            <a:r>
              <a:rPr lang="ru-RU" sz="2800" dirty="0" smtClean="0"/>
              <a:t>Анализ количественных данных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В этом модуле необходимо </a:t>
            </a:r>
            <a:r>
              <a:rPr lang="ru-RU" dirty="0" smtClean="0"/>
              <a:t>было</a:t>
            </a:r>
          </a:p>
          <a:p>
            <a:pPr>
              <a:buNone/>
            </a:pPr>
            <a:r>
              <a:rPr lang="ru-RU" dirty="0" smtClean="0"/>
              <a:t>п</a:t>
            </a:r>
            <a:r>
              <a:rPr lang="ru-RU" dirty="0" smtClean="0"/>
              <a:t>роанализировать полученную БД с построением </a:t>
            </a:r>
          </a:p>
          <a:p>
            <a:pPr>
              <a:buNone/>
            </a:pPr>
            <a:r>
              <a:rPr lang="ru-RU" dirty="0" smtClean="0"/>
              <a:t>интерактивного </a:t>
            </a:r>
            <a:r>
              <a:rPr lang="ru-RU" dirty="0" err="1" smtClean="0"/>
              <a:t>дашборда</a:t>
            </a:r>
            <a:r>
              <a:rPr lang="ru-RU" dirty="0" smtClean="0"/>
              <a:t>. На основе построенного</a:t>
            </a:r>
          </a:p>
          <a:p>
            <a:pPr>
              <a:buNone/>
            </a:pPr>
            <a:r>
              <a:rPr lang="ru-RU" dirty="0" err="1" smtClean="0"/>
              <a:t>дашборда</a:t>
            </a:r>
            <a:r>
              <a:rPr lang="ru-RU" dirty="0" smtClean="0"/>
              <a:t> необходимо было написать</a:t>
            </a:r>
          </a:p>
          <a:p>
            <a:pPr>
              <a:buNone/>
            </a:pPr>
            <a:r>
              <a:rPr lang="ru-RU" dirty="0" smtClean="0"/>
              <a:t>к</a:t>
            </a:r>
            <a:r>
              <a:rPr lang="ru-RU" dirty="0" smtClean="0"/>
              <a:t>раткую аналитическую записку.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Результат модуля: </a:t>
            </a:r>
            <a:r>
              <a:rPr lang="ru-RU" dirty="0" smtClean="0"/>
              <a:t>интерактивный </a:t>
            </a:r>
            <a:r>
              <a:rPr lang="ru-RU" dirty="0" err="1" smtClean="0"/>
              <a:t>дашборд</a:t>
            </a:r>
            <a:r>
              <a:rPr lang="ru-RU" dirty="0" smtClean="0"/>
              <a:t> с </a:t>
            </a:r>
          </a:p>
          <a:p>
            <a:pPr>
              <a:buNone/>
            </a:pPr>
            <a:r>
              <a:rPr lang="ru-RU" dirty="0" smtClean="0"/>
              <a:t>краткой аналитической запиской.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Модуль В. </a:t>
            </a:r>
            <a:br>
              <a:rPr lang="ru-RU" sz="2800" dirty="0" smtClean="0"/>
            </a:br>
            <a:r>
              <a:rPr lang="ru-RU" sz="2800" dirty="0" smtClean="0"/>
              <a:t>Обработка и анализ текстовых данных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В этом модуле необходимо было</a:t>
            </a:r>
          </a:p>
          <a:p>
            <a:pPr>
              <a:buNone/>
            </a:pPr>
            <a:r>
              <a:rPr lang="ru-RU" dirty="0" smtClean="0"/>
              <a:t>проанализировать текстовые данные, </a:t>
            </a:r>
          </a:p>
          <a:p>
            <a:pPr>
              <a:buNone/>
            </a:pPr>
            <a:r>
              <a:rPr lang="ru-RU" dirty="0" smtClean="0"/>
              <a:t>классифицировав требующиеся навыки из </a:t>
            </a:r>
          </a:p>
          <a:p>
            <a:pPr>
              <a:buNone/>
            </a:pPr>
            <a:r>
              <a:rPr lang="ru-RU" dirty="0" smtClean="0"/>
              <a:t>Описаний путем </a:t>
            </a:r>
            <a:r>
              <a:rPr lang="en-US" dirty="0" smtClean="0"/>
              <a:t>NLP. </a:t>
            </a:r>
            <a:r>
              <a:rPr lang="ru-RU" dirty="0" smtClean="0"/>
              <a:t>После </a:t>
            </a:r>
            <a:r>
              <a:rPr lang="ru-RU" dirty="0" err="1" smtClean="0"/>
              <a:t>кластеризовать</a:t>
            </a:r>
            <a:r>
              <a:rPr lang="ru-RU" dirty="0" smtClean="0"/>
              <a:t> по </a:t>
            </a:r>
          </a:p>
          <a:p>
            <a:pPr>
              <a:buNone/>
            </a:pPr>
            <a:r>
              <a:rPr lang="ru-RU" dirty="0" smtClean="0"/>
              <a:t>близким кластерам навыки и провести анализ, 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загрузив весь анализ в таблицу формата </a:t>
            </a:r>
            <a:r>
              <a:rPr lang="en-US" dirty="0" smtClean="0"/>
              <a:t>.</a:t>
            </a:r>
            <a:r>
              <a:rPr lang="en-US" dirty="0" err="1" smtClean="0"/>
              <a:t>xlsx</a:t>
            </a:r>
            <a:r>
              <a:rPr lang="en-US" dirty="0" smtClean="0"/>
              <a:t>.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Результат модуля</a:t>
            </a:r>
            <a:r>
              <a:rPr lang="ru-RU" dirty="0" smtClean="0"/>
              <a:t>: таблица формата </a:t>
            </a:r>
            <a:r>
              <a:rPr lang="en-US" dirty="0" smtClean="0"/>
              <a:t>.</a:t>
            </a:r>
            <a:r>
              <a:rPr lang="en-US" dirty="0" err="1" smtClean="0"/>
              <a:t>xlsx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аналитическая записка формата </a:t>
            </a:r>
            <a:r>
              <a:rPr lang="en-US" dirty="0" smtClean="0"/>
              <a:t>.</a:t>
            </a:r>
            <a:r>
              <a:rPr lang="en-US" dirty="0" err="1" smtClean="0"/>
              <a:t>docx</a:t>
            </a:r>
            <a:r>
              <a:rPr lang="en-US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Модуль Г.</a:t>
            </a:r>
            <a:br>
              <a:rPr lang="ru-RU" sz="2800" dirty="0" smtClean="0"/>
            </a:br>
            <a:r>
              <a:rPr lang="ru-RU" sz="2800" dirty="0" smtClean="0"/>
              <a:t>Сетевой анализ данных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В этом модуле необходимо было</a:t>
            </a:r>
          </a:p>
          <a:p>
            <a:pPr>
              <a:buNone/>
            </a:pPr>
            <a:r>
              <a:rPr lang="ru-RU" dirty="0" smtClean="0"/>
              <a:t>п</a:t>
            </a:r>
            <a:r>
              <a:rPr lang="ru-RU" dirty="0" smtClean="0"/>
              <a:t>остроить граф связей навыков для выбранной </a:t>
            </a:r>
          </a:p>
          <a:p>
            <a:pPr>
              <a:buNone/>
            </a:pPr>
            <a:r>
              <a:rPr lang="ru-RU" dirty="0" smtClean="0"/>
              <a:t>группы вакансий. Граф должен был давать </a:t>
            </a:r>
          </a:p>
          <a:p>
            <a:pPr>
              <a:buNone/>
            </a:pPr>
            <a:r>
              <a:rPr lang="ru-RU" dirty="0" smtClean="0"/>
              <a:t>возможность понять как часто навык встречается </a:t>
            </a:r>
          </a:p>
          <a:p>
            <a:pPr>
              <a:buNone/>
            </a:pPr>
            <a:r>
              <a:rPr lang="ru-RU" dirty="0" smtClean="0"/>
              <a:t>с другим навыком в описание вакансии. На </a:t>
            </a:r>
          </a:p>
          <a:p>
            <a:pPr>
              <a:buNone/>
            </a:pPr>
            <a:r>
              <a:rPr lang="ru-RU" dirty="0" smtClean="0"/>
              <a:t>основе графа нужно было дать рекомендацию </a:t>
            </a:r>
          </a:p>
          <a:p>
            <a:pPr>
              <a:buNone/>
            </a:pPr>
            <a:r>
              <a:rPr lang="ru-RU" dirty="0" smtClean="0"/>
              <a:t>образовательным организациям.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Результат модуля: </a:t>
            </a:r>
            <a:r>
              <a:rPr lang="ru-RU" dirty="0" smtClean="0"/>
              <a:t>интерактивный граф и 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рекомендательная записка в формате </a:t>
            </a:r>
            <a:r>
              <a:rPr lang="en-US" dirty="0" smtClean="0"/>
              <a:t>.</a:t>
            </a:r>
            <a:r>
              <a:rPr lang="en-US" dirty="0" err="1" smtClean="0"/>
              <a:t>docx</a:t>
            </a:r>
            <a:r>
              <a:rPr lang="en-US" dirty="0" smtClean="0"/>
              <a:t>.</a:t>
            </a: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Модуль Д.</a:t>
            </a:r>
            <a:br>
              <a:rPr lang="ru-RU" sz="2800" dirty="0" smtClean="0"/>
            </a:br>
            <a:r>
              <a:rPr lang="ru-RU" sz="2800" dirty="0" smtClean="0"/>
              <a:t>Презентация решения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В этом модуле необходимо </a:t>
            </a:r>
            <a:r>
              <a:rPr lang="ru-RU" dirty="0" smtClean="0"/>
              <a:t>презентовать сделанное </a:t>
            </a:r>
          </a:p>
          <a:p>
            <a:pPr>
              <a:buNone/>
            </a:pPr>
            <a:r>
              <a:rPr lang="ru-RU" dirty="0" smtClean="0"/>
              <a:t>решение, охватив все этапы разработки </a:t>
            </a:r>
            <a:r>
              <a:rPr lang="en-US" dirty="0" smtClean="0"/>
              <a:t>BI</a:t>
            </a:r>
            <a:r>
              <a:rPr lang="ru-RU" dirty="0" smtClean="0"/>
              <a:t>-</a:t>
            </a:r>
          </a:p>
          <a:p>
            <a:pPr>
              <a:buNone/>
            </a:pPr>
            <a:r>
              <a:rPr lang="ru-RU" dirty="0" smtClean="0"/>
              <a:t>системы.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Результат модуля: </a:t>
            </a:r>
            <a:r>
              <a:rPr lang="ru-RU" dirty="0" smtClean="0"/>
              <a:t>устный доклад и презентация, </a:t>
            </a:r>
          </a:p>
          <a:p>
            <a:pPr>
              <a:buNone/>
            </a:pPr>
            <a:r>
              <a:rPr lang="ru-RU" dirty="0" smtClean="0"/>
              <a:t>охватывающие всю проделанную работу.</a:t>
            </a: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 smtClean="0"/>
              <a:t>Описание готовой базы с основными метриками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База была взята с открытого источника из </a:t>
            </a:r>
            <a:r>
              <a:rPr lang="ru-RU" dirty="0" err="1" smtClean="0"/>
              <a:t>веб</a:t>
            </a:r>
            <a:r>
              <a:rPr lang="ru-RU" dirty="0" smtClean="0"/>
              <a:t>-</a:t>
            </a:r>
          </a:p>
          <a:p>
            <a:pPr>
              <a:buNone/>
            </a:pPr>
            <a:r>
              <a:rPr lang="ru-RU" dirty="0" smtClean="0"/>
              <a:t>Приложения </a:t>
            </a:r>
            <a:r>
              <a:rPr lang="ru-RU" dirty="0" err="1" smtClean="0"/>
              <a:t>РосНавык</a:t>
            </a:r>
            <a:r>
              <a:rPr lang="ru-RU" dirty="0" smtClean="0"/>
              <a:t>. База содержит в себе </a:t>
            </a:r>
          </a:p>
          <a:p>
            <a:pPr>
              <a:buNone/>
            </a:pPr>
            <a:r>
              <a:rPr lang="ru-RU" dirty="0" err="1" smtClean="0"/>
              <a:t>спаршеные</a:t>
            </a:r>
            <a:r>
              <a:rPr lang="ru-RU" dirty="0" smtClean="0"/>
              <a:t> вакансии по многим регионам РФ.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3286124"/>
            <a:ext cx="3071834" cy="3433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9058" y="3429000"/>
            <a:ext cx="5119932" cy="2809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 smtClean="0"/>
              <a:t>Аналитический отчет 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Все аналитические отчеты проводились на основе </a:t>
            </a:r>
          </a:p>
          <a:p>
            <a:pPr>
              <a:buNone/>
            </a:pPr>
            <a:r>
              <a:rPr lang="ru-RU" dirty="0" smtClean="0"/>
              <a:t>интерактивных </a:t>
            </a:r>
            <a:r>
              <a:rPr lang="ru-RU" dirty="0" err="1" smtClean="0"/>
              <a:t>дашбордов</a:t>
            </a:r>
            <a:r>
              <a:rPr lang="ru-RU" dirty="0" smtClean="0"/>
              <a:t> и графа, а после 	</a:t>
            </a:r>
          </a:p>
          <a:p>
            <a:pPr>
              <a:buNone/>
            </a:pPr>
            <a:r>
              <a:rPr lang="ru-RU" dirty="0" smtClean="0"/>
              <a:t>полученные результаты были резюмированы в </a:t>
            </a:r>
          </a:p>
          <a:p>
            <a:pPr>
              <a:buNone/>
            </a:pPr>
            <a:r>
              <a:rPr lang="ru-RU" dirty="0" smtClean="0"/>
              <a:t>аналитических записках в каждом необходимом </a:t>
            </a:r>
          </a:p>
          <a:p>
            <a:pPr>
              <a:buNone/>
            </a:pPr>
            <a:r>
              <a:rPr lang="ru-RU" dirty="0" smtClean="0"/>
              <a:t>модуле.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Полученные </a:t>
            </a:r>
            <a:r>
              <a:rPr lang="ru-RU" dirty="0" err="1" smtClean="0"/>
              <a:t>интерактиваные</a:t>
            </a:r>
            <a:r>
              <a:rPr lang="ru-RU" dirty="0" smtClean="0"/>
              <a:t> </a:t>
            </a:r>
            <a:r>
              <a:rPr lang="ru-RU" dirty="0" err="1" smtClean="0"/>
              <a:t>дашборды</a:t>
            </a:r>
            <a:r>
              <a:rPr lang="ru-RU" dirty="0" smtClean="0"/>
              <a:t> и граф: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42</TotalTime>
  <Words>338</Words>
  <Application>Microsoft Office PowerPoint</Application>
  <PresentationFormat>Экран (4:3)</PresentationFormat>
  <Paragraphs>70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Апекс</vt:lpstr>
      <vt:lpstr>Специалист по анализу данных (BI-аналитик) </vt:lpstr>
      <vt:lpstr>Техническое задание</vt:lpstr>
      <vt:lpstr>Модуль А. Предобработка количественных данных </vt:lpstr>
      <vt:lpstr>Модуль Б. Анализ количественных данных</vt:lpstr>
      <vt:lpstr>Модуль В.  Обработка и анализ текстовых данных</vt:lpstr>
      <vt:lpstr>Модуль Г. Сетевой анализ данных</vt:lpstr>
      <vt:lpstr>Модуль Д. Презентация решения</vt:lpstr>
      <vt:lpstr>Описание готовой базы с основными метриками</vt:lpstr>
      <vt:lpstr>Аналитический отчет </vt:lpstr>
      <vt:lpstr>Дашборд  для анализа вакансий с выбором определенных параметров</vt:lpstr>
      <vt:lpstr>Дашборд  для анализа вакансий по кластерам</vt:lpstr>
      <vt:lpstr>Интерактивный граф для просмотра связей между навыками</vt:lpstr>
      <vt:lpstr>Корреляционный анализ</vt:lpstr>
      <vt:lpstr>Благодарю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Специалист по анализу данных (BI-аналитик) </dc:title>
  <dc:creator>pupki</dc:creator>
  <cp:lastModifiedBy>pupkin9791@outlook.com</cp:lastModifiedBy>
  <cp:revision>6</cp:revision>
  <dcterms:created xsi:type="dcterms:W3CDTF">2024-03-07T07:27:36Z</dcterms:created>
  <dcterms:modified xsi:type="dcterms:W3CDTF">2024-03-07T08:20:07Z</dcterms:modified>
</cp:coreProperties>
</file>