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35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2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965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5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6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47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8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7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34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28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88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9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2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2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8608-C351-45E3-B5A0-483B1A8BF88C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3C74-C9FA-4515-9F6C-536815DF8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30E14-8FBE-69E7-225A-053E94363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Специалист по анализу данных(</a:t>
            </a:r>
            <a:r>
              <a:rPr lang="en-US" sz="4800" dirty="0"/>
              <a:t>Bi-</a:t>
            </a:r>
            <a:r>
              <a:rPr lang="ru-RU" sz="4800" dirty="0"/>
              <a:t>аналитика)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DDA21-944E-99EA-73FB-B545CAE5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6172200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Исполнитель: Рабов А.А </a:t>
            </a:r>
          </a:p>
          <a:p>
            <a:pPr algn="r"/>
            <a:r>
              <a:rPr lang="ru-RU" dirty="0"/>
              <a:t>05.04.2024</a:t>
            </a:r>
          </a:p>
        </p:txBody>
      </p:sp>
    </p:spTree>
    <p:extLst>
      <p:ext uri="{BB962C8B-B14F-4D97-AF65-F5344CB8AC3E}">
        <p14:creationId xmlns:p14="http://schemas.microsoft.com/office/powerpoint/2010/main" val="33998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03939-C1A8-A71B-7891-79F87698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8E5C5-6D52-52F2-84AB-9E6AEB68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ru-RU" sz="2800" b="1" dirty="0"/>
              <a:t>Модуль А:</a:t>
            </a:r>
            <a:r>
              <a:rPr lang="ru-RU" sz="2800" dirty="0"/>
              <a:t> Предобработка количественных данных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ru-RU" sz="2800" b="1" dirty="0"/>
              <a:t>Модуль Б:</a:t>
            </a:r>
            <a:r>
              <a:rPr lang="ru-RU" sz="2800" dirty="0"/>
              <a:t> Анализ количественных данных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ru-RU" sz="2800" b="1" dirty="0"/>
              <a:t>Модуль В: </a:t>
            </a:r>
            <a:r>
              <a:rPr lang="ru-RU" sz="2800" dirty="0"/>
              <a:t>Обработка и анализ текстовых данных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ru-RU" sz="2800" b="1" dirty="0"/>
              <a:t>Модуль Г: </a:t>
            </a:r>
            <a:r>
              <a:rPr lang="ru-RU" sz="2800" dirty="0"/>
              <a:t>Сетевой анализ данных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ru-RU" sz="2800" b="1" dirty="0"/>
              <a:t>Модуль Д: </a:t>
            </a:r>
            <a:r>
              <a:rPr lang="ru-RU" sz="2800" dirty="0"/>
              <a:t>Презентация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94285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3053B-5512-846F-0F4D-EA8A4BB7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Получившаяся 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91D05-DF5D-835A-CDA4-FE346B7C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была взята с открытого источника – веб-приложения </a:t>
            </a:r>
            <a:r>
              <a:rPr lang="ru-RU" dirty="0" err="1"/>
              <a:t>РосНавык</a:t>
            </a:r>
            <a:r>
              <a:rPr lang="ru-RU" dirty="0"/>
              <a:t>. База содержит в себе собранные по многим регионам РФ данные о вакансии </a:t>
            </a:r>
            <a:r>
              <a:rPr lang="en-US" dirty="0"/>
              <a:t>BI-</a:t>
            </a:r>
            <a:r>
              <a:rPr lang="ru-RU" dirty="0"/>
              <a:t>Аналитик.</a:t>
            </a:r>
          </a:p>
        </p:txBody>
      </p:sp>
    </p:spTree>
    <p:extLst>
      <p:ext uri="{BB962C8B-B14F-4D97-AF65-F5344CB8AC3E}">
        <p14:creationId xmlns:p14="http://schemas.microsoft.com/office/powerpoint/2010/main" val="19268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8116C-0A31-4B50-DD54-46A25505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Аналитический отчет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0A0F6-BDE8-53B3-6F79-40CAFFAD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sz="2400" dirty="0"/>
              <a:t>Все аналитические отчеты проводились на основе интерактивных </a:t>
            </a:r>
            <a:r>
              <a:rPr lang="ru-RU" sz="2400" dirty="0" err="1"/>
              <a:t>дашбордов</a:t>
            </a:r>
            <a:r>
              <a:rPr lang="ru-RU" sz="2400" dirty="0"/>
              <a:t> и интерактивного графа, а после полученные результаты были записаны в аналитических записках в каждом необходимом модуле.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Полученные интерактивные </a:t>
            </a:r>
            <a:r>
              <a:rPr lang="ru-RU" sz="2400" b="1" dirty="0" err="1"/>
              <a:t>дашборды</a:t>
            </a:r>
            <a:r>
              <a:rPr lang="ru-RU" sz="2400" b="1" dirty="0"/>
              <a:t> и граф:</a:t>
            </a:r>
          </a:p>
        </p:txBody>
      </p:sp>
    </p:spTree>
    <p:extLst>
      <p:ext uri="{BB962C8B-B14F-4D97-AF65-F5344CB8AC3E}">
        <p14:creationId xmlns:p14="http://schemas.microsoft.com/office/powerpoint/2010/main" val="24323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CFC1-36BC-4EAC-15E0-8F8302BD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err="1"/>
              <a:t>Дашборд</a:t>
            </a:r>
            <a:r>
              <a:rPr lang="ru-RU" sz="2800" dirty="0"/>
              <a:t> для анализа вакансий с выбором определенных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55F0B-30BE-07C2-48A6-D29B6A90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8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3EE34-E9A3-6075-D905-4241CB71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Дашборд</a:t>
            </a:r>
            <a:r>
              <a:rPr lang="ru-RU" sz="3200" dirty="0"/>
              <a:t> для анализа вакансий по кластерам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77FD-EC42-0741-B1FD-576FD212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1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3BC1F-1233-3097-14E7-4C228E1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Интерактивный граф для просмотра связей между навыками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BBB0F-030B-0215-F7B1-2C4F1A35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3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6E58F-0F15-E883-ADF1-41CF405B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Перспективы улучшения моего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4C9F3-3B33-148B-9502-F7DF30EC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Говоря про улучшение моего решения, хочется сначала сказать о трудностях, которые возникли при выполнение работы:</a:t>
            </a:r>
          </a:p>
          <a:p>
            <a:r>
              <a:rPr lang="ru-RU" b="1" dirty="0"/>
              <a:t>Нехватка данных </a:t>
            </a:r>
            <a:r>
              <a:rPr lang="ru-RU" dirty="0"/>
              <a:t>– в основной выборке после очистки осталось менее 100 вакансий</a:t>
            </a:r>
          </a:p>
          <a:p>
            <a:r>
              <a:rPr lang="ru-RU" b="1" dirty="0"/>
              <a:t>Не лучшее решение при реализации </a:t>
            </a:r>
            <a:r>
              <a:rPr lang="en-US" b="1" dirty="0"/>
              <a:t>NLP </a:t>
            </a:r>
            <a:r>
              <a:rPr lang="en-US" dirty="0"/>
              <a:t>– </a:t>
            </a:r>
            <a:r>
              <a:rPr lang="ru-RU" dirty="0"/>
              <a:t>можно заменить алгоритмы </a:t>
            </a:r>
            <a:r>
              <a:rPr lang="en-US" dirty="0"/>
              <a:t>ML </a:t>
            </a:r>
            <a:r>
              <a:rPr lang="ru-RU" dirty="0"/>
              <a:t>на </a:t>
            </a:r>
            <a:r>
              <a:rPr lang="en-US" dirty="0"/>
              <a:t>DL</a:t>
            </a:r>
            <a:r>
              <a:rPr lang="ru-RU" dirty="0"/>
              <a:t>, но из-за ограниченности по времени я не стал этого делать.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Исходя из выше сказанного, хотелось бы еще сказать, что результаты анализа получились прилично хорошими, поэтому если данных будет раз в 100 больше, вычленять оттуда зависимости станет намного эффективнее!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89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9CA4C4-9D8A-8482-2937-A695F3E7736C}"/>
              </a:ext>
            </a:extLst>
          </p:cNvPr>
          <p:cNvSpPr/>
          <p:nvPr/>
        </p:nvSpPr>
        <p:spPr>
          <a:xfrm>
            <a:off x="1635488" y="2967335"/>
            <a:ext cx="8921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631340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86</TotalTime>
  <Words>228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Специалист по анализу данных(Bi-аналитика)</vt:lpstr>
      <vt:lpstr>Техническое задание</vt:lpstr>
      <vt:lpstr>Получившаяся база данных</vt:lpstr>
      <vt:lpstr>Аналитический отчет</vt:lpstr>
      <vt:lpstr>Дашборд для анализа вакансий с выбором определенных параметров</vt:lpstr>
      <vt:lpstr>Дашборд для анализа вакансий по кластерам</vt:lpstr>
      <vt:lpstr>Интерактивный граф для просмотра связей между навыками</vt:lpstr>
      <vt:lpstr>Перспективы улучшения моего решения</vt:lpstr>
      <vt:lpstr>Презентация PowerPoint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Специалист по анализу данных(Bi-аналитика)</dc:title>
  <dc:creator>Al Rab</dc:creator>
  <cp:lastModifiedBy>Al Rab</cp:lastModifiedBy>
  <cp:revision>1</cp:revision>
  <dcterms:created xsi:type="dcterms:W3CDTF">2024-04-01T07:31:34Z</dcterms:created>
  <dcterms:modified xsi:type="dcterms:W3CDTF">2024-04-01T08:58:00Z</dcterms:modified>
</cp:coreProperties>
</file>