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5" r:id="rId7"/>
    <p:sldId id="264" r:id="rId8"/>
    <p:sldId id="261" r:id="rId9"/>
    <p:sldId id="262" r:id="rId10"/>
    <p:sldId id="263"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90D53C0D-B7F3-4769-A506-8260C2E6E900}" type="datetimeFigureOut">
              <a:rPr lang="en-US" smtClean="0"/>
              <a:t>5/1/2019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628FB1D-C94E-4FFC-A073-A11A04F3D38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D53C0D-B7F3-4769-A506-8260C2E6E900}"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28FB1D-C94E-4FFC-A073-A11A04F3D38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D53C0D-B7F3-4769-A506-8260C2E6E900}" type="datetimeFigureOut">
              <a:rPr lang="en-US" smtClean="0"/>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28FB1D-C94E-4FFC-A073-A11A04F3D38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90D53C0D-B7F3-4769-A506-8260C2E6E900}" type="datetimeFigureOut">
              <a:rPr lang="en-US" smtClean="0"/>
              <a:t>5/1/2019</a:t>
            </a:fld>
            <a:endParaRPr lang="en-US"/>
          </a:p>
        </p:txBody>
      </p:sp>
      <p:sp>
        <p:nvSpPr>
          <p:cNvPr id="9" name="Slide Number Placeholder 8"/>
          <p:cNvSpPr>
            <a:spLocks noGrp="1"/>
          </p:cNvSpPr>
          <p:nvPr>
            <p:ph type="sldNum" sz="quarter" idx="15"/>
          </p:nvPr>
        </p:nvSpPr>
        <p:spPr/>
        <p:txBody>
          <a:bodyPr rtlCol="0"/>
          <a:lstStyle/>
          <a:p>
            <a:fld id="{D628FB1D-C94E-4FFC-A073-A11A04F3D386}"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90D53C0D-B7F3-4769-A506-8260C2E6E900}" type="datetimeFigureOut">
              <a:rPr lang="en-US" smtClean="0"/>
              <a:t>5/1/2019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628FB1D-C94E-4FFC-A073-A11A04F3D38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0D53C0D-B7F3-4769-A506-8260C2E6E900}" type="datetimeFigureOut">
              <a:rPr lang="en-US" smtClean="0"/>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28FB1D-C94E-4FFC-A073-A11A04F3D386}"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0D53C0D-B7F3-4769-A506-8260C2E6E900}" type="datetimeFigureOut">
              <a:rPr lang="en-US" smtClean="0"/>
              <a:t>5/1/2019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28FB1D-C94E-4FFC-A073-A11A04F3D386}"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90D53C0D-B7F3-4769-A506-8260C2E6E900}" type="datetimeFigureOut">
              <a:rPr lang="en-US" smtClean="0"/>
              <a:t>5/1/2019</a:t>
            </a:fld>
            <a:endParaRPr lang="en-US"/>
          </a:p>
        </p:txBody>
      </p:sp>
      <p:sp>
        <p:nvSpPr>
          <p:cNvPr id="7" name="Slide Number Placeholder 6"/>
          <p:cNvSpPr>
            <a:spLocks noGrp="1"/>
          </p:cNvSpPr>
          <p:nvPr>
            <p:ph type="sldNum" sz="quarter" idx="11"/>
          </p:nvPr>
        </p:nvSpPr>
        <p:spPr/>
        <p:txBody>
          <a:bodyPr rtlCol="0"/>
          <a:lstStyle/>
          <a:p>
            <a:fld id="{D628FB1D-C94E-4FFC-A073-A11A04F3D386}"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D53C0D-B7F3-4769-A506-8260C2E6E900}" type="datetimeFigureOut">
              <a:rPr lang="en-US" smtClean="0"/>
              <a:t>5/1/2019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28FB1D-C94E-4FFC-A073-A11A04F3D38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0D53C0D-B7F3-4769-A506-8260C2E6E900}" type="datetimeFigureOut">
              <a:rPr lang="en-US" smtClean="0"/>
              <a:t>5/1/2019</a:t>
            </a:fld>
            <a:endParaRPr lang="en-US"/>
          </a:p>
        </p:txBody>
      </p:sp>
      <p:sp>
        <p:nvSpPr>
          <p:cNvPr id="22" name="Slide Number Placeholder 21"/>
          <p:cNvSpPr>
            <a:spLocks noGrp="1"/>
          </p:cNvSpPr>
          <p:nvPr>
            <p:ph type="sldNum" sz="quarter" idx="15"/>
          </p:nvPr>
        </p:nvSpPr>
        <p:spPr/>
        <p:txBody>
          <a:bodyPr rtlCol="0"/>
          <a:lstStyle/>
          <a:p>
            <a:fld id="{D628FB1D-C94E-4FFC-A073-A11A04F3D386}"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0D53C0D-B7F3-4769-A506-8260C2E6E900}" type="datetimeFigureOut">
              <a:rPr lang="en-US" smtClean="0"/>
              <a:t>5/1/2019</a:t>
            </a:fld>
            <a:endParaRPr lang="en-US"/>
          </a:p>
        </p:txBody>
      </p:sp>
      <p:sp>
        <p:nvSpPr>
          <p:cNvPr id="18" name="Slide Number Placeholder 17"/>
          <p:cNvSpPr>
            <a:spLocks noGrp="1"/>
          </p:cNvSpPr>
          <p:nvPr>
            <p:ph type="sldNum" sz="quarter" idx="11"/>
          </p:nvPr>
        </p:nvSpPr>
        <p:spPr/>
        <p:txBody>
          <a:bodyPr rtlCol="0"/>
          <a:lstStyle/>
          <a:p>
            <a:fld id="{D628FB1D-C94E-4FFC-A073-A11A04F3D386}"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0D53C0D-B7F3-4769-A506-8260C2E6E900}" type="datetimeFigureOut">
              <a:rPr lang="en-US" smtClean="0"/>
              <a:t>5/1/2019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628FB1D-C94E-4FFC-A073-A11A04F3D38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85800"/>
            <a:ext cx="6172200" cy="1894362"/>
          </a:xfrm>
        </p:spPr>
        <p:txBody>
          <a:bodyPr/>
          <a:lstStyle/>
          <a:p>
            <a:r>
              <a:rPr lang="en-US" dirty="0" smtClean="0"/>
              <a:t>Alumni website</a:t>
            </a:r>
            <a:endParaRPr lang="en-US" dirty="0"/>
          </a:p>
        </p:txBody>
      </p:sp>
      <p:sp>
        <p:nvSpPr>
          <p:cNvPr id="3" name="Subtitle 2"/>
          <p:cNvSpPr>
            <a:spLocks noGrp="1"/>
          </p:cNvSpPr>
          <p:nvPr>
            <p:ph type="subTitle" idx="1"/>
          </p:nvPr>
        </p:nvSpPr>
        <p:spPr>
          <a:xfrm>
            <a:off x="2209800" y="3276600"/>
            <a:ext cx="6172200" cy="1371600"/>
          </a:xfrm>
        </p:spPr>
        <p:txBody>
          <a:bodyPr/>
          <a:lstStyle/>
          <a:p>
            <a:r>
              <a:rPr lang="en-US" dirty="0" smtClean="0"/>
              <a:t>Presented By :</a:t>
            </a:r>
            <a:endParaRPr lang="en-US" dirty="0"/>
          </a:p>
        </p:txBody>
      </p:sp>
    </p:spTree>
    <p:extLst>
      <p:ext uri="{BB962C8B-B14F-4D97-AF65-F5344CB8AC3E}">
        <p14:creationId xmlns:p14="http://schemas.microsoft.com/office/powerpoint/2010/main" val="30530417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Alumni Module</a:t>
            </a:r>
            <a:endParaRPr lang="en-US" dirty="0"/>
          </a:p>
        </p:txBody>
      </p:sp>
      <p:sp>
        <p:nvSpPr>
          <p:cNvPr id="3" name="Content Placeholder 2"/>
          <p:cNvSpPr>
            <a:spLocks noGrp="1"/>
          </p:cNvSpPr>
          <p:nvPr>
            <p:ph sz="quarter" idx="1"/>
          </p:nvPr>
        </p:nvSpPr>
        <p:spPr/>
        <p:txBody>
          <a:bodyPr/>
          <a:lstStyle/>
          <a:p>
            <a:pPr marL="0" indent="0">
              <a:buNone/>
            </a:pPr>
            <a:r>
              <a:rPr lang="en-US" dirty="0"/>
              <a:t>The Alumni/Students can register themselves and after the approval from the administrator, they can logon into their account and can send mails, post queries, update their profiles and even search for other student details. one can view the event details and search for specific information. The module provides mail and query functionalities.</a:t>
            </a:r>
          </a:p>
        </p:txBody>
      </p:sp>
    </p:spTree>
    <p:extLst>
      <p:ext uri="{BB962C8B-B14F-4D97-AF65-F5344CB8AC3E}">
        <p14:creationId xmlns:p14="http://schemas.microsoft.com/office/powerpoint/2010/main" val="4794770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552640"/>
            <a:ext cx="8305800" cy="4669732"/>
          </a:xfrm>
          <a:prstGeom prst="rect">
            <a:avLst/>
          </a:prstGeom>
        </p:spPr>
      </p:pic>
    </p:spTree>
    <p:extLst>
      <p:ext uri="{BB962C8B-B14F-4D97-AF65-F5344CB8AC3E}">
        <p14:creationId xmlns:p14="http://schemas.microsoft.com/office/powerpoint/2010/main" val="33586446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US" dirty="0"/>
          </a:p>
        </p:txBody>
      </p:sp>
      <p:sp>
        <p:nvSpPr>
          <p:cNvPr id="3" name="Content Placeholder 2"/>
          <p:cNvSpPr>
            <a:spLocks noGrp="1"/>
          </p:cNvSpPr>
          <p:nvPr>
            <p:ph sz="quarter" idx="1"/>
          </p:nvPr>
        </p:nvSpPr>
        <p:spPr/>
        <p:txBody>
          <a:bodyPr/>
          <a:lstStyle/>
          <a:p>
            <a:r>
              <a:rPr lang="en-US" dirty="0" err="1" smtClean="0"/>
              <a:t>Laravel</a:t>
            </a:r>
            <a:endParaRPr lang="en-US" dirty="0" smtClean="0"/>
          </a:p>
          <a:p>
            <a:pPr marL="0" indent="0">
              <a:buNone/>
            </a:pPr>
            <a:r>
              <a:rPr lang="en-US" dirty="0" err="1"/>
              <a:t>Laravel</a:t>
            </a:r>
            <a:r>
              <a:rPr lang="en-US" dirty="0"/>
              <a:t> is a free, open-source[3] PHP web framework, created by Taylor </a:t>
            </a:r>
            <a:r>
              <a:rPr lang="en-US" dirty="0" err="1"/>
              <a:t>Otwell</a:t>
            </a:r>
            <a:r>
              <a:rPr lang="en-US" dirty="0"/>
              <a:t> and intended for the development of web applications following the model–view–controller (MVC) architectural pattern and based on </a:t>
            </a:r>
            <a:r>
              <a:rPr lang="en-US" dirty="0" err="1"/>
              <a:t>Symfony</a:t>
            </a:r>
            <a:r>
              <a:rPr lang="en-US" dirty="0"/>
              <a:t>. Some of the features of </a:t>
            </a:r>
            <a:r>
              <a:rPr lang="en-US" dirty="0" err="1"/>
              <a:t>Laravel</a:t>
            </a:r>
            <a:r>
              <a:rPr lang="en-US" dirty="0"/>
              <a:t> are a modular packaging system with a dedicated dependency manager, different ways for accessing relational databases, utilities that aid in application deployment and maintenance, and its orientation toward syntactic sugar</a:t>
            </a:r>
          </a:p>
        </p:txBody>
      </p:sp>
    </p:spTree>
    <p:extLst>
      <p:ext uri="{BB962C8B-B14F-4D97-AF65-F5344CB8AC3E}">
        <p14:creationId xmlns:p14="http://schemas.microsoft.com/office/powerpoint/2010/main" val="2597591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HTML</a:t>
            </a:r>
          </a:p>
          <a:p>
            <a:pPr marL="0" indent="0">
              <a:buNone/>
            </a:pPr>
            <a:r>
              <a:rPr lang="en-US" dirty="0"/>
              <a:t>Hypertext Markup Language (HTML) is the standard markup language for creating web pages and web applications. With Cascading Style Sheets (CSS) and JavaScript, it forms a triad of cornerstone technologies for the World Wide </a:t>
            </a:r>
            <a:r>
              <a:rPr lang="en-US" dirty="0" smtClean="0"/>
              <a:t>Web.</a:t>
            </a:r>
            <a:endParaRPr lang="en-US" dirty="0"/>
          </a:p>
          <a:p>
            <a:pPr marL="0" indent="0">
              <a:buNone/>
            </a:pPr>
            <a:endParaRPr lang="en-US" dirty="0"/>
          </a:p>
          <a:p>
            <a:pPr marL="0" indent="0">
              <a:buNone/>
            </a:pPr>
            <a:r>
              <a:rPr lang="en-US" dirty="0"/>
              <a:t>Web browsers receive HTML documents from a web server or from local storage and render the documents into multimedia web pages. HTML describes the structure of a web page semantically and originally included cues for the appearance of the document.</a:t>
            </a:r>
          </a:p>
        </p:txBody>
      </p:sp>
    </p:spTree>
    <p:extLst>
      <p:ext uri="{BB962C8B-B14F-4D97-AF65-F5344CB8AC3E}">
        <p14:creationId xmlns:p14="http://schemas.microsoft.com/office/powerpoint/2010/main" val="2181686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CSS</a:t>
            </a:r>
          </a:p>
          <a:p>
            <a:pPr marL="0" indent="0">
              <a:buNone/>
            </a:pPr>
            <a:r>
              <a:rPr lang="en-US" dirty="0"/>
              <a:t>Cascading Style Sheets (CSS) is a style sheet language used for describing the presentation of a document written in a markup language like </a:t>
            </a:r>
            <a:r>
              <a:rPr lang="en-US" dirty="0" smtClean="0"/>
              <a:t>HTML. </a:t>
            </a:r>
            <a:r>
              <a:rPr lang="en-US" dirty="0"/>
              <a:t>CSS is a cornerstone technology of the World Wide Web, alongside HTML and </a:t>
            </a:r>
            <a:r>
              <a:rPr lang="en-US" dirty="0" smtClean="0"/>
              <a:t>JavaScript.</a:t>
            </a:r>
            <a:endParaRPr lang="en-US" dirty="0"/>
          </a:p>
          <a:p>
            <a:pPr marL="0" indent="0">
              <a:buNone/>
            </a:pPr>
            <a:endParaRPr lang="en-US" dirty="0"/>
          </a:p>
          <a:p>
            <a:pPr marL="0" indent="0">
              <a:buNone/>
            </a:pPr>
            <a:r>
              <a:rPr lang="en-US" dirty="0"/>
              <a:t>CSS is designed to enable the separation of presentation and content, including layout, colors, and </a:t>
            </a:r>
            <a:r>
              <a:rPr lang="en-US" dirty="0" smtClean="0"/>
              <a:t>fonts </a:t>
            </a:r>
            <a:r>
              <a:rPr lang="en-US" dirty="0"/>
              <a:t>This separation can improve content accessibility, provide more flexibility and control in the specification of presentation characteristics, enable multiple web pages to share formatting by specifying the relevant CSS in a separate .</a:t>
            </a:r>
            <a:r>
              <a:rPr lang="en-US" dirty="0" err="1"/>
              <a:t>css</a:t>
            </a:r>
            <a:r>
              <a:rPr lang="en-US" dirty="0"/>
              <a:t> file, and reduce complexity and repetition in the structural content.</a:t>
            </a:r>
          </a:p>
        </p:txBody>
      </p:sp>
    </p:spTree>
    <p:extLst>
      <p:ext uri="{BB962C8B-B14F-4D97-AF65-F5344CB8AC3E}">
        <p14:creationId xmlns:p14="http://schemas.microsoft.com/office/powerpoint/2010/main" val="2507255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US" dirty="0"/>
          </a:p>
        </p:txBody>
      </p:sp>
      <p:sp>
        <p:nvSpPr>
          <p:cNvPr id="3" name="Content Placeholder 2"/>
          <p:cNvSpPr>
            <a:spLocks noGrp="1"/>
          </p:cNvSpPr>
          <p:nvPr>
            <p:ph sz="quarter" idx="1"/>
          </p:nvPr>
        </p:nvSpPr>
        <p:spPr/>
        <p:txBody>
          <a:bodyPr>
            <a:normAutofit lnSpcReduction="10000"/>
          </a:bodyPr>
          <a:lstStyle/>
          <a:p>
            <a:r>
              <a:rPr lang="en-US" dirty="0" err="1" smtClean="0"/>
              <a:t>Javascript</a:t>
            </a:r>
            <a:endParaRPr lang="en-US" dirty="0" smtClean="0"/>
          </a:p>
          <a:p>
            <a:pPr marL="0" indent="0">
              <a:buNone/>
            </a:pPr>
            <a:r>
              <a:rPr lang="en-US" dirty="0"/>
              <a:t>JavaScript </a:t>
            </a:r>
            <a:r>
              <a:rPr lang="en-US" dirty="0" smtClean="0"/>
              <a:t>,often </a:t>
            </a:r>
            <a:r>
              <a:rPr lang="en-US" dirty="0"/>
              <a:t>abbreviated as JS, is a high-level, interpreted programming language that conforms to the </a:t>
            </a:r>
            <a:r>
              <a:rPr lang="en-US" dirty="0" err="1"/>
              <a:t>ECMAScript</a:t>
            </a:r>
            <a:r>
              <a:rPr lang="en-US" dirty="0"/>
              <a:t> specification. JavaScript has curly-bracket syntax, dynamic typing, prototype-based object-orientation, and first-class functions.</a:t>
            </a:r>
          </a:p>
          <a:p>
            <a:pPr marL="0" indent="0">
              <a:buNone/>
            </a:pPr>
            <a:endParaRPr lang="en-US" dirty="0"/>
          </a:p>
          <a:p>
            <a:pPr marL="0" indent="0">
              <a:buNone/>
            </a:pPr>
            <a:r>
              <a:rPr lang="en-US" dirty="0"/>
              <a:t>Alongside HTML and CSS, JavaScript is one of the core technologies of the World Wide Web</a:t>
            </a:r>
            <a:r>
              <a:rPr lang="en-US" dirty="0" smtClean="0"/>
              <a:t>. </a:t>
            </a:r>
            <a:r>
              <a:rPr lang="en-US" dirty="0"/>
              <a:t>JavaScript enables interactive web pages and is an essential part of web applications. The vast majority of websites use it</a:t>
            </a:r>
            <a:r>
              <a:rPr lang="en-US" dirty="0" smtClean="0"/>
              <a:t>, </a:t>
            </a:r>
            <a:r>
              <a:rPr lang="en-US" dirty="0"/>
              <a:t>and major web browsers have a dedicated JavaScript engine to execute it.</a:t>
            </a:r>
          </a:p>
        </p:txBody>
      </p:sp>
    </p:spTree>
    <p:extLst>
      <p:ext uri="{BB962C8B-B14F-4D97-AF65-F5344CB8AC3E}">
        <p14:creationId xmlns:p14="http://schemas.microsoft.com/office/powerpoint/2010/main" val="364765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ScreenShot</a:t>
            </a:r>
            <a:endParaRPr lang="en-US" dirty="0"/>
          </a:p>
        </p:txBody>
      </p:sp>
      <p:sp>
        <p:nvSpPr>
          <p:cNvPr id="3" name="Content Placeholder 2"/>
          <p:cNvSpPr>
            <a:spLocks noGrp="1"/>
          </p:cNvSpPr>
          <p:nvPr>
            <p:ph sz="quarter" idx="1"/>
          </p:nvPr>
        </p:nvSpPr>
        <p:spPr/>
        <p:txBody>
          <a:bodyPr/>
          <a:lstStyle/>
          <a:p>
            <a:r>
              <a:rPr lang="en-US" dirty="0" smtClean="0"/>
              <a:t>Home Page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133600"/>
            <a:ext cx="8001000" cy="4498366"/>
          </a:xfrm>
          <a:prstGeom prst="rect">
            <a:avLst/>
          </a:prstGeom>
        </p:spPr>
      </p:pic>
    </p:spTree>
    <p:extLst>
      <p:ext uri="{BB962C8B-B14F-4D97-AF65-F5344CB8AC3E}">
        <p14:creationId xmlns:p14="http://schemas.microsoft.com/office/powerpoint/2010/main" val="1779094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a:t>
            </a:r>
            <a:endParaRPr lang="en-US" dirty="0"/>
          </a:p>
        </p:txBody>
      </p:sp>
      <p:sp>
        <p:nvSpPr>
          <p:cNvPr id="3" name="Content Placeholder 2"/>
          <p:cNvSpPr>
            <a:spLocks noGrp="1"/>
          </p:cNvSpPr>
          <p:nvPr>
            <p:ph sz="quarter" idx="1"/>
          </p:nvPr>
        </p:nvSpPr>
        <p:spPr/>
        <p:txBody>
          <a:bodyPr/>
          <a:lstStyle/>
          <a:p>
            <a:r>
              <a:rPr lang="en-US" dirty="0" smtClean="0"/>
              <a:t>Specific Page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133600"/>
            <a:ext cx="7315200" cy="4112792"/>
          </a:xfrm>
          <a:prstGeom prst="rect">
            <a:avLst/>
          </a:prstGeom>
        </p:spPr>
      </p:pic>
    </p:spTree>
    <p:extLst>
      <p:ext uri="{BB962C8B-B14F-4D97-AF65-F5344CB8AC3E}">
        <p14:creationId xmlns:p14="http://schemas.microsoft.com/office/powerpoint/2010/main" val="3968961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ScreenShot</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09600" y="2286000"/>
            <a:ext cx="7162800" cy="4027108"/>
          </a:xfrm>
        </p:spPr>
      </p:pic>
      <p:sp>
        <p:nvSpPr>
          <p:cNvPr id="5" name="TextBox 4"/>
          <p:cNvSpPr txBox="1"/>
          <p:nvPr/>
        </p:nvSpPr>
        <p:spPr>
          <a:xfrm>
            <a:off x="685800" y="1676400"/>
            <a:ext cx="2057400" cy="369332"/>
          </a:xfrm>
          <a:prstGeom prst="rect">
            <a:avLst/>
          </a:prstGeom>
          <a:noFill/>
        </p:spPr>
        <p:txBody>
          <a:bodyPr wrap="square" rtlCol="0">
            <a:spAutoFit/>
          </a:bodyPr>
          <a:lstStyle/>
          <a:p>
            <a:r>
              <a:rPr lang="en-US" dirty="0" smtClean="0"/>
              <a:t>Registration</a:t>
            </a:r>
            <a:endParaRPr lang="en-US" dirty="0"/>
          </a:p>
        </p:txBody>
      </p:sp>
    </p:spTree>
    <p:extLst>
      <p:ext uri="{BB962C8B-B14F-4D97-AF65-F5344CB8AC3E}">
        <p14:creationId xmlns:p14="http://schemas.microsoft.com/office/powerpoint/2010/main" val="2091432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a:t>
            </a:r>
            <a:endParaRPr lang="en-US" dirty="0"/>
          </a:p>
        </p:txBody>
      </p:sp>
      <p:sp>
        <p:nvSpPr>
          <p:cNvPr id="3" name="Content Placeholder 2"/>
          <p:cNvSpPr>
            <a:spLocks noGrp="1"/>
          </p:cNvSpPr>
          <p:nvPr>
            <p:ph sz="quarter" idx="1"/>
          </p:nvPr>
        </p:nvSpPr>
        <p:spPr/>
        <p:txBody>
          <a:bodyPr/>
          <a:lstStyle/>
          <a:p>
            <a:r>
              <a:rPr lang="en-US" dirty="0" smtClean="0"/>
              <a:t>Dashboard</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209800"/>
            <a:ext cx="7391400" cy="4155634"/>
          </a:xfrm>
          <a:prstGeom prst="rect">
            <a:avLst/>
          </a:prstGeom>
        </p:spPr>
      </p:pic>
    </p:spTree>
    <p:extLst>
      <p:ext uri="{BB962C8B-B14F-4D97-AF65-F5344CB8AC3E}">
        <p14:creationId xmlns:p14="http://schemas.microsoft.com/office/powerpoint/2010/main" val="3133345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Abstruct</a:t>
            </a:r>
            <a:endParaRPr lang="en-US" dirty="0"/>
          </a:p>
        </p:txBody>
      </p:sp>
      <p:sp>
        <p:nvSpPr>
          <p:cNvPr id="3" name="Content Placeholder 2"/>
          <p:cNvSpPr>
            <a:spLocks noGrp="1"/>
          </p:cNvSpPr>
          <p:nvPr>
            <p:ph sz="quarter" idx="1"/>
          </p:nvPr>
        </p:nvSpPr>
        <p:spPr/>
        <p:txBody>
          <a:bodyPr/>
          <a:lstStyle/>
          <a:p>
            <a:r>
              <a:rPr lang="en-US" dirty="0" smtClean="0"/>
              <a:t>Objective:</a:t>
            </a:r>
          </a:p>
          <a:p>
            <a:pPr marL="0" indent="0">
              <a:buNone/>
            </a:pPr>
            <a:r>
              <a:rPr lang="en-US" dirty="0"/>
              <a:t>The objective of this application is to allow old</a:t>
            </a:r>
          </a:p>
          <a:p>
            <a:pPr marL="0" indent="0">
              <a:buNone/>
            </a:pPr>
            <a:r>
              <a:rPr lang="en-US" dirty="0"/>
              <a:t>and new students of a university or college to</a:t>
            </a:r>
          </a:p>
          <a:p>
            <a:pPr marL="0" indent="0">
              <a:buNone/>
            </a:pPr>
            <a:r>
              <a:rPr lang="en-US" dirty="0"/>
              <a:t>communicate with each other. This allows students </a:t>
            </a:r>
            <a:r>
              <a:rPr lang="en-US" dirty="0" smtClean="0"/>
              <a:t>to know </a:t>
            </a:r>
            <a:r>
              <a:rPr lang="en-US" dirty="0"/>
              <a:t>about each other and their current activities.</a:t>
            </a:r>
          </a:p>
        </p:txBody>
      </p:sp>
    </p:spTree>
    <p:extLst>
      <p:ext uri="{BB962C8B-B14F-4D97-AF65-F5344CB8AC3E}">
        <p14:creationId xmlns:p14="http://schemas.microsoft.com/office/powerpoint/2010/main" val="23221070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6990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p>
        </p:txBody>
      </p:sp>
      <p:sp>
        <p:nvSpPr>
          <p:cNvPr id="3" name="Content Placeholder 2"/>
          <p:cNvSpPr>
            <a:spLocks noGrp="1"/>
          </p:cNvSpPr>
          <p:nvPr>
            <p:ph sz="quarter" idx="1"/>
          </p:nvPr>
        </p:nvSpPr>
        <p:spPr/>
        <p:txBody>
          <a:bodyPr/>
          <a:lstStyle/>
          <a:p>
            <a:pPr marL="0" indent="0">
              <a:buNone/>
            </a:pPr>
            <a:r>
              <a:rPr lang="en-US" dirty="0"/>
              <a:t>Many institutions, colleges and universities</a:t>
            </a:r>
          </a:p>
          <a:p>
            <a:pPr marL="0" indent="0">
              <a:buNone/>
            </a:pPr>
            <a:r>
              <a:rPr lang="en-US" dirty="0"/>
              <a:t> maintain the information manually about</a:t>
            </a:r>
          </a:p>
          <a:p>
            <a:pPr marL="0" indent="0">
              <a:buNone/>
            </a:pPr>
            <a:r>
              <a:rPr lang="en-US" dirty="0"/>
              <a:t>present and past students. This does not allow</a:t>
            </a:r>
          </a:p>
          <a:p>
            <a:pPr marL="0" indent="0">
              <a:buNone/>
            </a:pPr>
            <a:r>
              <a:rPr lang="en-US" dirty="0"/>
              <a:t>efficient data management and retrieval process.</a:t>
            </a:r>
          </a:p>
          <a:p>
            <a:pPr marL="0" indent="0">
              <a:buNone/>
            </a:pPr>
            <a:r>
              <a:rPr lang="en-US" dirty="0"/>
              <a:t>A student willing to get information about others</a:t>
            </a:r>
          </a:p>
          <a:p>
            <a:pPr marL="0" indent="0">
              <a:buNone/>
            </a:pPr>
            <a:r>
              <a:rPr lang="en-US" dirty="0"/>
              <a:t>has to approach the college and obtain the</a:t>
            </a:r>
          </a:p>
          <a:p>
            <a:pPr marL="0" indent="0">
              <a:buNone/>
            </a:pPr>
            <a:r>
              <a:rPr lang="en-US" dirty="0"/>
              <a:t>details. Often the information may not be</a:t>
            </a:r>
          </a:p>
          <a:p>
            <a:pPr marL="0" indent="0">
              <a:buNone/>
            </a:pPr>
            <a:r>
              <a:rPr lang="en-US" dirty="0"/>
              <a:t>available and misleading.</a:t>
            </a:r>
          </a:p>
        </p:txBody>
      </p:sp>
    </p:spTree>
    <p:extLst>
      <p:ext uri="{BB962C8B-B14F-4D97-AF65-F5344CB8AC3E}">
        <p14:creationId xmlns:p14="http://schemas.microsoft.com/office/powerpoint/2010/main" val="638111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sp>
        <p:nvSpPr>
          <p:cNvPr id="3" name="Content Placeholder 2"/>
          <p:cNvSpPr>
            <a:spLocks noGrp="1"/>
          </p:cNvSpPr>
          <p:nvPr>
            <p:ph sz="quarter" idx="1"/>
          </p:nvPr>
        </p:nvSpPr>
        <p:spPr/>
        <p:txBody>
          <a:bodyPr/>
          <a:lstStyle/>
          <a:p>
            <a:pPr marL="0" indent="0">
              <a:buNone/>
            </a:pPr>
            <a:r>
              <a:rPr lang="en-US" dirty="0"/>
              <a:t>The application allows students to register and then search the data based on different criteria. Also it has the benefit of having a centralized database and up to date information. A user can easily obtain information about other registered users.</a:t>
            </a:r>
          </a:p>
        </p:txBody>
      </p:sp>
    </p:spTree>
    <p:extLst>
      <p:ext uri="{BB962C8B-B14F-4D97-AF65-F5344CB8AC3E}">
        <p14:creationId xmlns:p14="http://schemas.microsoft.com/office/powerpoint/2010/main" val="3322381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sz="quarter" idx="1"/>
          </p:nvPr>
        </p:nvSpPr>
        <p:spPr/>
        <p:txBody>
          <a:bodyPr/>
          <a:lstStyle/>
          <a:p>
            <a:r>
              <a:rPr lang="en-US" dirty="0" smtClean="0"/>
              <a:t>Administration</a:t>
            </a:r>
          </a:p>
          <a:p>
            <a:r>
              <a:rPr lang="en-US" dirty="0" smtClean="0"/>
              <a:t>Event</a:t>
            </a:r>
          </a:p>
          <a:p>
            <a:r>
              <a:rPr lang="en-US" dirty="0" smtClean="0"/>
              <a:t>Alumni/Student</a:t>
            </a:r>
          </a:p>
          <a:p>
            <a:r>
              <a:rPr lang="en-US" dirty="0" smtClean="0"/>
              <a:t>Page</a:t>
            </a:r>
          </a:p>
          <a:p>
            <a:pPr marL="0" indent="0">
              <a:buNone/>
            </a:pPr>
            <a:endParaRPr lang="en-US" dirty="0"/>
          </a:p>
        </p:txBody>
      </p:sp>
    </p:spTree>
    <p:extLst>
      <p:ext uri="{BB962C8B-B14F-4D97-AF65-F5344CB8AC3E}">
        <p14:creationId xmlns:p14="http://schemas.microsoft.com/office/powerpoint/2010/main" val="193701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and software</a:t>
            </a:r>
            <a:endParaRPr lang="en-US" dirty="0"/>
          </a:p>
        </p:txBody>
      </p:sp>
      <p:sp>
        <p:nvSpPr>
          <p:cNvPr id="3" name="Content Placeholder 2"/>
          <p:cNvSpPr>
            <a:spLocks noGrp="1"/>
          </p:cNvSpPr>
          <p:nvPr>
            <p:ph sz="quarter" idx="1"/>
          </p:nvPr>
        </p:nvSpPr>
        <p:spPr/>
        <p:txBody>
          <a:bodyPr/>
          <a:lstStyle/>
          <a:p>
            <a:pPr marL="0" indent="0">
              <a:buNone/>
            </a:pPr>
            <a:r>
              <a:rPr lang="en-US" dirty="0"/>
              <a:t>Technology : </a:t>
            </a:r>
            <a:r>
              <a:rPr lang="en-US" dirty="0" err="1" smtClean="0"/>
              <a:t>Laravel</a:t>
            </a:r>
            <a:r>
              <a:rPr lang="en-US" dirty="0" smtClean="0"/>
              <a:t> (PHP)</a:t>
            </a:r>
          </a:p>
          <a:p>
            <a:pPr marL="0" indent="0">
              <a:buNone/>
            </a:pPr>
            <a:r>
              <a:rPr lang="en-US" dirty="0" smtClean="0"/>
              <a:t>Web </a:t>
            </a:r>
            <a:r>
              <a:rPr lang="en-US" dirty="0"/>
              <a:t>Technologies : Html, JavaScript, CSS </a:t>
            </a:r>
            <a:endParaRPr lang="en-US" dirty="0" smtClean="0"/>
          </a:p>
          <a:p>
            <a:pPr marL="0" indent="0">
              <a:buNone/>
            </a:pPr>
            <a:r>
              <a:rPr lang="en-US" dirty="0" smtClean="0"/>
              <a:t>Web </a:t>
            </a:r>
            <a:r>
              <a:rPr lang="en-US" dirty="0"/>
              <a:t>Server : </a:t>
            </a:r>
            <a:r>
              <a:rPr lang="en-US" dirty="0" smtClean="0"/>
              <a:t>Apache</a:t>
            </a:r>
          </a:p>
          <a:p>
            <a:pPr marL="0" indent="0">
              <a:buNone/>
            </a:pPr>
            <a:r>
              <a:rPr lang="en-US" dirty="0" smtClean="0"/>
              <a:t>Database </a:t>
            </a:r>
            <a:r>
              <a:rPr lang="en-US" dirty="0"/>
              <a:t>: </a:t>
            </a:r>
            <a:r>
              <a:rPr lang="en-US" dirty="0" smtClean="0"/>
              <a:t>MySQL </a:t>
            </a:r>
          </a:p>
          <a:p>
            <a:pPr marL="0" indent="0">
              <a:buNone/>
            </a:pPr>
            <a:r>
              <a:rPr lang="en-US" dirty="0" smtClean="0"/>
              <a:t>Processor </a:t>
            </a:r>
            <a:r>
              <a:rPr lang="en-US" dirty="0"/>
              <a:t>: Pentium RAM : 1GB </a:t>
            </a:r>
          </a:p>
        </p:txBody>
      </p:sp>
    </p:spTree>
    <p:extLst>
      <p:ext uri="{BB962C8B-B14F-4D97-AF65-F5344CB8AC3E}">
        <p14:creationId xmlns:p14="http://schemas.microsoft.com/office/powerpoint/2010/main" val="902325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module</a:t>
            </a:r>
            <a:endParaRPr lang="en-US" dirty="0"/>
          </a:p>
        </p:txBody>
      </p:sp>
      <p:sp>
        <p:nvSpPr>
          <p:cNvPr id="3" name="Content Placeholder 2"/>
          <p:cNvSpPr>
            <a:spLocks noGrp="1"/>
          </p:cNvSpPr>
          <p:nvPr>
            <p:ph sz="quarter" idx="1"/>
          </p:nvPr>
        </p:nvSpPr>
        <p:spPr/>
        <p:txBody>
          <a:bodyPr/>
          <a:lstStyle/>
          <a:p>
            <a:pPr marL="0" indent="0">
              <a:buNone/>
            </a:pPr>
            <a:r>
              <a:rPr lang="en-US" dirty="0" smtClean="0"/>
              <a:t>Admin can create edit various necessary pages here.</a:t>
            </a:r>
          </a:p>
          <a:p>
            <a:pPr marL="0" indent="0">
              <a:buNone/>
            </a:pPr>
            <a:r>
              <a:rPr lang="en-US" dirty="0" smtClean="0"/>
              <a:t>It includes :</a:t>
            </a:r>
          </a:p>
          <a:p>
            <a:r>
              <a:rPr lang="en-US" dirty="0" smtClean="0"/>
              <a:t>Create a new Page</a:t>
            </a:r>
          </a:p>
          <a:p>
            <a:r>
              <a:rPr lang="en-US" dirty="0" smtClean="0"/>
              <a:t>Edit an existing page</a:t>
            </a:r>
          </a:p>
          <a:p>
            <a:r>
              <a:rPr lang="en-US" dirty="0" smtClean="0"/>
              <a:t>Delete a page</a:t>
            </a:r>
          </a:p>
        </p:txBody>
      </p:sp>
    </p:spTree>
    <p:extLst>
      <p:ext uri="{BB962C8B-B14F-4D97-AF65-F5344CB8AC3E}">
        <p14:creationId xmlns:p14="http://schemas.microsoft.com/office/powerpoint/2010/main" val="3584888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Administrator Module</a:t>
            </a:r>
            <a:endParaRPr lang="en-US" dirty="0"/>
          </a:p>
        </p:txBody>
      </p:sp>
      <p:sp>
        <p:nvSpPr>
          <p:cNvPr id="3" name="Content Placeholder 2"/>
          <p:cNvSpPr>
            <a:spLocks noGrp="1"/>
          </p:cNvSpPr>
          <p:nvPr>
            <p:ph sz="quarter" idx="1"/>
          </p:nvPr>
        </p:nvSpPr>
        <p:spPr/>
        <p:txBody>
          <a:bodyPr/>
          <a:lstStyle/>
          <a:p>
            <a:pPr marL="0" indent="0">
              <a:buNone/>
            </a:pPr>
            <a:r>
              <a:rPr lang="en-US" dirty="0"/>
              <a:t>The administrator is responsible for maintaining</a:t>
            </a:r>
          </a:p>
          <a:p>
            <a:pPr marL="0" indent="0">
              <a:buNone/>
            </a:pPr>
            <a:r>
              <a:rPr lang="en-US" dirty="0"/>
              <a:t>information of students. When a student submits </a:t>
            </a:r>
            <a:r>
              <a:rPr lang="en-US" dirty="0" smtClean="0"/>
              <a:t>the registration </a:t>
            </a:r>
            <a:r>
              <a:rPr lang="en-US" dirty="0"/>
              <a:t>form, administrator will complete </a:t>
            </a:r>
            <a:r>
              <a:rPr lang="en-US" dirty="0" smtClean="0"/>
              <a:t>the verification </a:t>
            </a:r>
            <a:r>
              <a:rPr lang="en-US" dirty="0"/>
              <a:t>process and, if successful, the </a:t>
            </a:r>
            <a:r>
              <a:rPr lang="en-US" dirty="0" smtClean="0"/>
              <a:t>student details </a:t>
            </a:r>
            <a:r>
              <a:rPr lang="en-US" dirty="0"/>
              <a:t>are added into the database. </a:t>
            </a:r>
            <a:r>
              <a:rPr lang="en-US" dirty="0" smtClean="0"/>
              <a:t>The administrator maintains </a:t>
            </a:r>
            <a:r>
              <a:rPr lang="en-US" dirty="0"/>
              <a:t>the passwords of Event Manager and that </a:t>
            </a:r>
            <a:r>
              <a:rPr lang="en-US" dirty="0" smtClean="0"/>
              <a:t>of himself</a:t>
            </a:r>
            <a:r>
              <a:rPr lang="en-US" dirty="0"/>
              <a:t>.</a:t>
            </a:r>
          </a:p>
        </p:txBody>
      </p:sp>
    </p:spTree>
    <p:extLst>
      <p:ext uri="{BB962C8B-B14F-4D97-AF65-F5344CB8AC3E}">
        <p14:creationId xmlns:p14="http://schemas.microsoft.com/office/powerpoint/2010/main" val="3662250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Module</a:t>
            </a:r>
            <a:endParaRPr lang="en-US" dirty="0"/>
          </a:p>
        </p:txBody>
      </p:sp>
      <p:sp>
        <p:nvSpPr>
          <p:cNvPr id="3" name="Content Placeholder 2"/>
          <p:cNvSpPr>
            <a:spLocks noGrp="1"/>
          </p:cNvSpPr>
          <p:nvPr>
            <p:ph sz="quarter" idx="1"/>
          </p:nvPr>
        </p:nvSpPr>
        <p:spPr/>
        <p:txBody>
          <a:bodyPr/>
          <a:lstStyle/>
          <a:p>
            <a:pPr marL="0" indent="0">
              <a:buNone/>
            </a:pPr>
            <a:r>
              <a:rPr lang="en-US" dirty="0"/>
              <a:t>This module maintains the information about various events that are conducted by various colleges and universities. Details of notifications are also maintained. The manager can add, delete, edit and view event details.</a:t>
            </a:r>
          </a:p>
        </p:txBody>
      </p:sp>
    </p:spTree>
    <p:extLst>
      <p:ext uri="{BB962C8B-B14F-4D97-AF65-F5344CB8AC3E}">
        <p14:creationId xmlns:p14="http://schemas.microsoft.com/office/powerpoint/2010/main" val="37007063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40</TotalTime>
  <Words>741</Words>
  <Application>Microsoft Office PowerPoint</Application>
  <PresentationFormat>On-screen Show (4:3)</PresentationFormat>
  <Paragraphs>69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Oriel</vt:lpstr>
      <vt:lpstr>Alumni website</vt:lpstr>
      <vt:lpstr>Abstruct</vt:lpstr>
      <vt:lpstr>Existing System</vt:lpstr>
      <vt:lpstr>Proposed System</vt:lpstr>
      <vt:lpstr>Modules</vt:lpstr>
      <vt:lpstr>Hardware and software</vt:lpstr>
      <vt:lpstr>Page module</vt:lpstr>
      <vt:lpstr>Administrator Module</vt:lpstr>
      <vt:lpstr>Event Module</vt:lpstr>
      <vt:lpstr>Alumni Module</vt:lpstr>
      <vt:lpstr>ER Diagram</vt:lpstr>
      <vt:lpstr>Technologies Used</vt:lpstr>
      <vt:lpstr>Technologies Used</vt:lpstr>
      <vt:lpstr>Technologies Used</vt:lpstr>
      <vt:lpstr>Technologies Used</vt:lpstr>
      <vt:lpstr>ScreenShot</vt:lpstr>
      <vt:lpstr>Screenshot</vt:lpstr>
      <vt:lpstr>ScreenShot</vt:lpstr>
      <vt:lpstr>Screenshot</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Alumni website</dc:title>
  <dc:creator>ismail - [2010]</dc:creator>
  <cp:lastModifiedBy>ismail - [2010]</cp:lastModifiedBy>
  <cp:revision>19</cp:revision>
  <dcterms:created xsi:type="dcterms:W3CDTF">2019-05-01T14:53:37Z</dcterms:created>
  <dcterms:modified xsi:type="dcterms:W3CDTF">2019-05-01T15:34:04Z</dcterms:modified>
</cp:coreProperties>
</file>