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3D8D0-B8DD-41D8-B830-21CE164E636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EF21-307E-4021-98C8-79DD4A85D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2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31B62-D192-4815-B1EE-61D3916C98B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25E9E-C351-485D-9125-86ED9196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25E9E-C351-485D-9125-86ED9196D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25E9E-C351-485D-9125-86ED9196D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B0D9FE-2764-4834-B2A9-679B26F87C7C}" type="datetime1">
              <a:rPr lang="en-US" smtClean="0"/>
              <a:t>4/22/2019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0A5E6-BB36-4DB0-B8FC-1569B86BAD1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7F2C28-AC11-4E04-A6C2-572867239685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EAD11-B0A6-4C4C-AAEC-9E5B84B734C9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48051A-8F51-4DB1-86AA-80AC806AD29F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96710-775D-47F6-942B-55E156D81CB3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61512-D5F2-4C9D-BCEE-F3A5CBDE735F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55632-F889-4404-851C-2F28167F5D47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868BE-6CF7-4BF3-BA9A-09C27A97BE77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A5F03-18B7-4E8B-B85E-91BEEC6C6369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C52390-8024-4B37-B1D8-96575FE9F71E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20DD65-4A24-495F-B0BE-DA29F86F4C59}" type="datetime1">
              <a:rPr lang="en-US" smtClean="0"/>
              <a:t>4/22/2019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685800"/>
            <a:ext cx="6172200" cy="914400"/>
          </a:xfrm>
        </p:spPr>
        <p:txBody>
          <a:bodyPr/>
          <a:lstStyle/>
          <a:p>
            <a:r>
              <a:rPr lang="en-US" dirty="0" smtClean="0"/>
              <a:t>ERP for College/School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-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905000"/>
            <a:ext cx="7315200" cy="41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/>
          <a:lstStyle/>
          <a:p>
            <a:r>
              <a:rPr lang="en-US" dirty="0" smtClean="0"/>
              <a:t>Dashboard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7467600" cy="41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7467600" cy="41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(PHP MVC)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MVC is a software architecture…that separates domain/application/business…logic from the rest of the user interface. It does this by separating the application into three parts: the model, the view, and the controller.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57" y="1752600"/>
            <a:ext cx="623544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marL="82296" indent="0">
              <a:buNone/>
            </a:pPr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pPr marL="82296" indent="0">
              <a:buNone/>
            </a:pPr>
            <a:r>
              <a:rPr lang="en-US" dirty="0"/>
              <a:t>HTML is the </a:t>
            </a:r>
            <a:r>
              <a:rPr lang="en-US" b="1" dirty="0"/>
              <a:t>standard markup</a:t>
            </a:r>
            <a:r>
              <a:rPr lang="en-US" dirty="0"/>
              <a:t> language for Web pages</a:t>
            </a:r>
          </a:p>
          <a:p>
            <a:pPr marL="82296" indent="0">
              <a:buNone/>
            </a:pPr>
            <a:r>
              <a:rPr lang="en-US" dirty="0"/>
              <a:t>HTML </a:t>
            </a:r>
            <a:r>
              <a:rPr lang="en-US" b="1" dirty="0"/>
              <a:t>elements</a:t>
            </a:r>
            <a:r>
              <a:rPr lang="en-US" dirty="0"/>
              <a:t> are the building blocks of HTML pages</a:t>
            </a:r>
          </a:p>
          <a:p>
            <a:pPr marL="82296" indent="0">
              <a:buNone/>
            </a:pPr>
            <a:r>
              <a:rPr lang="en-US" dirty="0"/>
              <a:t>HTML elements are represented by </a:t>
            </a:r>
            <a:r>
              <a:rPr lang="en-US" b="1" dirty="0"/>
              <a:t>&lt;&gt; </a:t>
            </a:r>
            <a:r>
              <a:rPr lang="en-US" b="1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JavaScript is the </a:t>
            </a:r>
            <a:r>
              <a:rPr lang="en-US" b="1" dirty="0"/>
              <a:t>Programming Language</a:t>
            </a:r>
            <a:r>
              <a:rPr lang="en-US" dirty="0"/>
              <a:t> for the Web</a:t>
            </a:r>
          </a:p>
          <a:p>
            <a:pPr marL="82296" indent="0">
              <a:buNone/>
            </a:pPr>
            <a:r>
              <a:rPr lang="en-US" dirty="0"/>
              <a:t>JavaScript can update and change both </a:t>
            </a:r>
            <a:r>
              <a:rPr lang="en-US" b="1" dirty="0"/>
              <a:t>HTML</a:t>
            </a:r>
            <a:r>
              <a:rPr lang="en-US" dirty="0"/>
              <a:t> and </a:t>
            </a:r>
            <a:r>
              <a:rPr lang="en-US" b="1" dirty="0"/>
              <a:t>CSS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JavaScript can </a:t>
            </a:r>
            <a:r>
              <a:rPr lang="en-US" b="1" dirty="0"/>
              <a:t>calculate</a:t>
            </a:r>
            <a:r>
              <a:rPr lang="en-US" dirty="0"/>
              <a:t>, </a:t>
            </a:r>
            <a:r>
              <a:rPr lang="en-US" b="1" dirty="0"/>
              <a:t>manipulate</a:t>
            </a:r>
            <a:r>
              <a:rPr lang="en-US" dirty="0"/>
              <a:t> and </a:t>
            </a:r>
            <a:r>
              <a:rPr lang="en-US" b="1" dirty="0" smtClean="0"/>
              <a:t>validate </a:t>
            </a:r>
            <a:r>
              <a:rPr lang="en-US" dirty="0" smtClean="0"/>
              <a:t>data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7498080" cy="4800600"/>
          </a:xfrm>
        </p:spPr>
        <p:txBody>
          <a:bodyPr/>
          <a:lstStyle/>
          <a:p>
            <a:r>
              <a:rPr lang="en-US" dirty="0" smtClean="0"/>
              <a:t>CSS</a:t>
            </a:r>
          </a:p>
          <a:p>
            <a:pPr marL="82296" indent="0">
              <a:buNone/>
            </a:pPr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pPr marL="82296" indent="0">
              <a:buNone/>
            </a:pPr>
            <a:r>
              <a:rPr lang="en-US" dirty="0"/>
              <a:t>CSS describes how </a:t>
            </a:r>
            <a:r>
              <a:rPr lang="en-US" b="1" dirty="0"/>
              <a:t>HTML</a:t>
            </a:r>
            <a:r>
              <a:rPr lang="en-US" dirty="0"/>
              <a:t> elements are to be </a:t>
            </a:r>
            <a:r>
              <a:rPr lang="en-US" b="1" dirty="0"/>
              <a:t>displayed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Effective </a:t>
            </a:r>
            <a:r>
              <a:rPr lang="en-US" dirty="0"/>
              <a:t>communication between </a:t>
            </a:r>
            <a:r>
              <a:rPr lang="en-US" dirty="0" smtClean="0"/>
              <a:t>teachers , and </a:t>
            </a:r>
            <a:r>
              <a:rPr lang="en-US" dirty="0"/>
              <a:t>students 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/>
              <a:t>automation of all operations </a:t>
            </a:r>
            <a:endParaRPr lang="en-US" dirty="0" smtClean="0"/>
          </a:p>
          <a:p>
            <a:r>
              <a:rPr lang="en-US" dirty="0" smtClean="0"/>
              <a:t>Centrally </a:t>
            </a:r>
            <a:r>
              <a:rPr lang="en-US" dirty="0"/>
              <a:t>stored information with zero redundancy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interaction with teachers </a:t>
            </a:r>
            <a:endParaRPr lang="en-US" dirty="0" smtClean="0"/>
          </a:p>
          <a:p>
            <a:r>
              <a:rPr lang="en-US" dirty="0" smtClean="0"/>
              <a:t>Reliable </a:t>
            </a:r>
            <a:r>
              <a:rPr lang="en-US" dirty="0"/>
              <a:t>update on </a:t>
            </a:r>
            <a:r>
              <a:rPr lang="en-US" dirty="0" smtClean="0"/>
              <a:t>fee </a:t>
            </a:r>
            <a:r>
              <a:rPr lang="en-US" dirty="0"/>
              <a:t>payment. </a:t>
            </a:r>
            <a:endParaRPr lang="en-US" dirty="0" smtClean="0"/>
          </a:p>
          <a:p>
            <a:r>
              <a:rPr lang="en-US" dirty="0" smtClean="0"/>
              <a:t>Tracking </a:t>
            </a:r>
            <a:r>
              <a:rPr lang="en-US" dirty="0"/>
              <a:t>of homework assigned by teacher </a:t>
            </a:r>
            <a:endParaRPr lang="en-US" dirty="0" smtClean="0"/>
          </a:p>
          <a:p>
            <a:r>
              <a:rPr lang="en-US" dirty="0" smtClean="0"/>
              <a:t>Prior </a:t>
            </a:r>
            <a:r>
              <a:rPr lang="en-US" dirty="0"/>
              <a:t>information about school events and holidays </a:t>
            </a:r>
            <a:endParaRPr lang="en-US" dirty="0" smtClean="0"/>
          </a:p>
          <a:p>
            <a:r>
              <a:rPr lang="en-US" dirty="0" smtClean="0"/>
              <a:t>Automated </a:t>
            </a:r>
            <a:r>
              <a:rPr lang="en-US" dirty="0"/>
              <a:t>student attendance </a:t>
            </a:r>
            <a:endParaRPr lang="en-US" dirty="0" smtClean="0"/>
          </a:p>
          <a:p>
            <a:r>
              <a:rPr lang="en-US" dirty="0" smtClean="0"/>
              <a:t>Computerized </a:t>
            </a:r>
            <a:r>
              <a:rPr lang="en-US" dirty="0"/>
              <a:t>management of marks and grades </a:t>
            </a:r>
            <a:endParaRPr lang="en-US" dirty="0" smtClean="0"/>
          </a:p>
          <a:p>
            <a:r>
              <a:rPr lang="en-US" dirty="0" smtClean="0"/>
              <a:t>Homework </a:t>
            </a:r>
            <a:r>
              <a:rPr lang="en-US" dirty="0"/>
              <a:t>assignment to students and approval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attendance, timetable, marks, grades and examination schedule </a:t>
            </a:r>
            <a:endParaRPr lang="en-US" dirty="0" smtClean="0"/>
          </a:p>
          <a:p>
            <a:r>
              <a:rPr lang="en-US" dirty="0" smtClean="0"/>
              <a:t>Prior </a:t>
            </a:r>
            <a:r>
              <a:rPr lang="en-US" dirty="0"/>
              <a:t>information about school events and holidays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49808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Student Attendance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Book</a:t>
            </a:r>
          </a:p>
          <a:p>
            <a:r>
              <a:rPr lang="en-US" dirty="0" smtClean="0"/>
              <a:t>Fee</a:t>
            </a:r>
          </a:p>
          <a:p>
            <a:r>
              <a:rPr lang="en-US" dirty="0" smtClean="0"/>
              <a:t>Time Table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27" y="1828800"/>
            <a:ext cx="515374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3200"/>
            <a:ext cx="749808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Blackadder ITC" pitchFamily="82" charset="0"/>
              </a:rPr>
              <a:t>Thank You</a:t>
            </a:r>
            <a:endParaRPr lang="en-US" sz="9600" dirty="0">
              <a:latin typeface="Blackadder ITC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5626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designed for better interaction between students, teachers</a:t>
            </a:r>
            <a:r>
              <a:rPr lang="en-US" sz="2800" dirty="0" smtClean="0"/>
              <a:t>, &amp; </a:t>
            </a:r>
            <a:r>
              <a:rPr lang="en-US" sz="2800" dirty="0"/>
              <a:t>management. This management software very gracefully handles all the requirements for easy school management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school management system being web based can be accessed from anywhere in the world, which enables the students, teachers, parents &amp; the management be in touch with each other at all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dirty="0" smtClean="0"/>
              <a:t>Hardware:</a:t>
            </a:r>
          </a:p>
          <a:p>
            <a:pPr marL="82296" indent="0">
              <a:buNone/>
            </a:pPr>
            <a:r>
              <a:rPr lang="en-US" sz="2800" dirty="0"/>
              <a:t>• </a:t>
            </a:r>
            <a:r>
              <a:rPr lang="en-US" sz="2800" dirty="0" smtClean="0"/>
              <a:t>Processor </a:t>
            </a:r>
          </a:p>
          <a:p>
            <a:pPr marL="82296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Ram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Hard disk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Internet </a:t>
            </a:r>
            <a:r>
              <a:rPr lang="en-US" sz="2800" dirty="0" smtClean="0"/>
              <a:t>Connection</a:t>
            </a:r>
          </a:p>
          <a:p>
            <a:pPr marL="82296" indent="0">
              <a:buNone/>
            </a:pPr>
            <a:r>
              <a:rPr lang="en-US" sz="2800" dirty="0" smtClean="0"/>
              <a:t>Software</a:t>
            </a:r>
          </a:p>
          <a:p>
            <a:pPr marL="82296" indent="0">
              <a:buNone/>
            </a:pPr>
            <a:r>
              <a:rPr lang="en-US" sz="2800" dirty="0"/>
              <a:t>• Operating system(Window, Linux ,Mac )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Database Server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Language(html)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Compatible Browser</a:t>
            </a:r>
            <a:endParaRPr lang="en-US" sz="2800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• School management system shall be network base.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Admin shall login</a:t>
            </a:r>
            <a:r>
              <a:rPr lang="en-US" dirty="0" smtClean="0"/>
              <a:t>. </a:t>
            </a:r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Admin shall add new student, teacher, and class and modify them. Admin shall update school news.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Admin shall access all the data about student related.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Admin shall manage the school activity.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Admin shall generate time table.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Student shall login by his/her id.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Student shall view study activity of his class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Student </a:t>
            </a:r>
            <a:r>
              <a:rPr lang="en-US" dirty="0" smtClean="0"/>
              <a:t>shall see assignment </a:t>
            </a:r>
            <a:r>
              <a:rPr lang="en-US" dirty="0"/>
              <a:t>online.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Student shall view the news event of the school.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Teacher shall login.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Teacher shall assign assignments to this student.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Teacher shall </a:t>
            </a:r>
            <a:r>
              <a:rPr lang="en-US" dirty="0" smtClean="0"/>
              <a:t>create event.</a:t>
            </a:r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Teacher shall take test online.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Teacher shall mark attendance online.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Teacher shall declare result online.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</a:t>
            </a:r>
          </a:p>
          <a:p>
            <a:pPr marL="82296" indent="0">
              <a:buNone/>
            </a:pPr>
            <a:r>
              <a:rPr lang="en-US" dirty="0" smtClean="0"/>
              <a:t>There is a ACL for access control.</a:t>
            </a:r>
          </a:p>
          <a:p>
            <a:pPr marL="82296" indent="0">
              <a:buNone/>
            </a:pPr>
            <a:r>
              <a:rPr lang="en-US" dirty="0" smtClean="0"/>
              <a:t>Role and Permission is assigned dynamically.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• The system should be easy to use.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The system should be available 24 hour.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The system should response at the time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System should provide specific information to specific user.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The system should not fail.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• </a:t>
            </a:r>
            <a:r>
              <a:rPr lang="en-US" dirty="0"/>
              <a:t>Right information is available to right student and teacher at right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96374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</TotalTime>
  <Words>521</Words>
  <Application>Microsoft Office PowerPoint</Application>
  <PresentationFormat>On-screen Show (4:3)</PresentationFormat>
  <Paragraphs>122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ERP for College/School</vt:lpstr>
      <vt:lpstr>Problem Definition</vt:lpstr>
      <vt:lpstr>Objective</vt:lpstr>
      <vt:lpstr>Functional Requirements</vt:lpstr>
      <vt:lpstr>Functional Requirements</vt:lpstr>
      <vt:lpstr>Functional Requirements</vt:lpstr>
      <vt:lpstr>Functional Requirements</vt:lpstr>
      <vt:lpstr>Non-functional Requirements</vt:lpstr>
      <vt:lpstr>Software Engineering Model</vt:lpstr>
      <vt:lpstr>Interface Design - Login</vt:lpstr>
      <vt:lpstr>Interface Design</vt:lpstr>
      <vt:lpstr>Interface Design</vt:lpstr>
      <vt:lpstr>Technology Used</vt:lpstr>
      <vt:lpstr>Laravel MVC</vt:lpstr>
      <vt:lpstr>Laravel MVC</vt:lpstr>
      <vt:lpstr>Front End Technologies</vt:lpstr>
      <vt:lpstr>Front End Technologies</vt:lpstr>
      <vt:lpstr>Front End Technologies</vt:lpstr>
      <vt:lpstr>Feasibility Study</vt:lpstr>
      <vt:lpstr>Benefits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for College/School</dc:title>
  <dc:creator>Arayn</dc:creator>
  <cp:lastModifiedBy>ismail - [2010]</cp:lastModifiedBy>
  <cp:revision>12</cp:revision>
  <dcterms:created xsi:type="dcterms:W3CDTF">2006-08-16T00:00:00Z</dcterms:created>
  <dcterms:modified xsi:type="dcterms:W3CDTF">2019-04-22T17:20:13Z</dcterms:modified>
</cp:coreProperties>
</file>