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70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7" r:id="rId13"/>
    <p:sldId id="280" r:id="rId14"/>
    <p:sldId id="279" r:id="rId15"/>
    <p:sldId id="276" r:id="rId16"/>
    <p:sldId id="278" r:id="rId17"/>
    <p:sldId id="288" r:id="rId18"/>
    <p:sldId id="289" r:id="rId19"/>
    <p:sldId id="281" r:id="rId20"/>
    <p:sldId id="284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BAF"/>
    <a:srgbClr val="8EB474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836C57-9135-40C7-A9D7-D20E19151234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404</a:t>
            </a:r>
            <a:br>
              <a:rPr lang="en-US" dirty="0" smtClean="0"/>
            </a:br>
            <a:r>
              <a:rPr lang="en-US" sz="4400" dirty="0" smtClean="0"/>
              <a:t>Computer Graphics (Lab)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581464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Course Teacher : Mohammad Imrul Jubair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SUS\Desktop\Captur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5175" y="2438400"/>
            <a:ext cx="5485003" cy="3886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Can you do that 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914400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Number of  rectangles in columns and rows (n) will be given. You’ve to write a code that generate the following thing. Here n=6. Note that, rectangles in diagonal positions must be colored black!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Translate :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5181600" cy="403989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2743200" y="5105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9646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(0.5,0.3)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Translate :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5181600" cy="403989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657600" y="4648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0061" y="45074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(0.8,0.6)</a:t>
            </a:r>
            <a:endParaRPr lang="en-US" b="1" dirty="0">
              <a:latin typeface="Cambria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3810000" y="2514600"/>
            <a:ext cx="4419600" cy="2133597"/>
            <a:chOff x="3810000" y="2514600"/>
            <a:chExt cx="3886200" cy="2133597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2514600"/>
              <a:ext cx="2819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pitchFamily="18" charset="0"/>
                </a:rPr>
                <a:t>Suppose, we’ve translated it by (0.3, 0.3) – </a:t>
              </a:r>
            </a:p>
            <a:p>
              <a:r>
                <a:rPr lang="en-US" b="1" dirty="0" smtClean="0">
                  <a:latin typeface="Cambria" pitchFamily="18" charset="0"/>
                </a:rPr>
                <a:t>0.5 + 0.3 = 0.8</a:t>
              </a:r>
            </a:p>
            <a:p>
              <a:r>
                <a:rPr lang="en-US" b="1" dirty="0" smtClean="0">
                  <a:latin typeface="Cambria" pitchFamily="18" charset="0"/>
                </a:rPr>
                <a:t>0.3 + 0.3 = 0.6</a:t>
              </a:r>
              <a:endParaRPr lang="en-US" b="1" dirty="0">
                <a:latin typeface="Cambria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rot="10800000" flipV="1">
              <a:off x="3810000" y="3114764"/>
              <a:ext cx="1066800" cy="153343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Scale :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5181600" cy="4039890"/>
          </a:xfrm>
          <a:prstGeom prst="rect">
            <a:avLst/>
          </a:prstGeom>
          <a:noFill/>
        </p:spPr>
      </p:pic>
      <p:sp>
        <p:nvSpPr>
          <p:cNvPr id="15" name="Isosceles Triangle 14"/>
          <p:cNvSpPr/>
          <p:nvPr/>
        </p:nvSpPr>
        <p:spPr>
          <a:xfrm rot="16899433">
            <a:off x="1942889" y="4617754"/>
            <a:ext cx="851705" cy="7445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45720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(x1, y1)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42672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(x2, y2)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542186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(x3, y3)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Scale :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5181600" cy="4039890"/>
          </a:xfrm>
          <a:prstGeom prst="rect">
            <a:avLst/>
          </a:prstGeom>
          <a:noFill/>
        </p:spPr>
      </p:pic>
      <p:sp>
        <p:nvSpPr>
          <p:cNvPr id="15" name="Isosceles Triangle 14"/>
          <p:cNvSpPr/>
          <p:nvPr/>
        </p:nvSpPr>
        <p:spPr>
          <a:xfrm rot="16899433">
            <a:off x="1942889" y="4617754"/>
            <a:ext cx="851705" cy="7445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1143000" y="2819400"/>
            <a:ext cx="3785444" cy="32766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143000" y="3429000"/>
            <a:ext cx="1804244" cy="26685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1143000" y="4800600"/>
            <a:ext cx="3352800" cy="125665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Scale :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5181600" cy="4039890"/>
          </a:xfrm>
          <a:prstGeom prst="rect">
            <a:avLst/>
          </a:prstGeom>
          <a:noFill/>
        </p:spPr>
      </p:pic>
      <p:sp>
        <p:nvSpPr>
          <p:cNvPr id="15" name="Isosceles Triangle 14"/>
          <p:cNvSpPr/>
          <p:nvPr/>
        </p:nvSpPr>
        <p:spPr>
          <a:xfrm rot="16899433">
            <a:off x="2849250" y="2684486"/>
            <a:ext cx="2019672" cy="18620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V="1">
            <a:off x="1143000" y="2819400"/>
            <a:ext cx="3785444" cy="32766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1143000" y="3429000"/>
            <a:ext cx="1804244" cy="26685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</p:cNvCxnSpPr>
          <p:nvPr/>
        </p:nvCxnSpPr>
        <p:spPr>
          <a:xfrm flipH="1">
            <a:off x="1143000" y="4792662"/>
            <a:ext cx="3423884" cy="12645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Scale :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5181600" cy="4039890"/>
          </a:xfrm>
          <a:prstGeom prst="rect">
            <a:avLst/>
          </a:prstGeom>
          <a:noFill/>
        </p:spPr>
      </p:pic>
      <p:sp>
        <p:nvSpPr>
          <p:cNvPr id="15" name="Isosceles Triangle 14"/>
          <p:cNvSpPr/>
          <p:nvPr/>
        </p:nvSpPr>
        <p:spPr>
          <a:xfrm rot="16899433">
            <a:off x="2849250" y="2684486"/>
            <a:ext cx="2019672" cy="18620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28800" y="3124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(x1’, y1’)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2373868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(x2’, y2’)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4800600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(x3’, y3’)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Scale :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5181600" cy="4039890"/>
          </a:xfrm>
          <a:prstGeom prst="rect">
            <a:avLst/>
          </a:prstGeom>
          <a:noFill/>
        </p:spPr>
      </p:pic>
      <p:sp>
        <p:nvSpPr>
          <p:cNvPr id="15" name="Isosceles Triangle 14"/>
          <p:cNvSpPr/>
          <p:nvPr/>
        </p:nvSpPr>
        <p:spPr>
          <a:xfrm rot="16899433">
            <a:off x="2849250" y="2684486"/>
            <a:ext cx="2019672" cy="18620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4953000" y="3962400"/>
            <a:ext cx="3886200" cy="1754326"/>
            <a:chOff x="3810000" y="2514600"/>
            <a:chExt cx="3886200" cy="1754326"/>
          </a:xfrm>
        </p:grpSpPr>
        <p:sp>
          <p:nvSpPr>
            <p:cNvPr id="11" name="TextBox 10"/>
            <p:cNvSpPr txBox="1"/>
            <p:nvPr/>
          </p:nvSpPr>
          <p:spPr>
            <a:xfrm>
              <a:off x="4876800" y="2514600"/>
              <a:ext cx="28194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pitchFamily="18" charset="0"/>
                </a:rPr>
                <a:t>Suppose, we’ve scaled it by 30% with respect to origin–</a:t>
              </a:r>
            </a:p>
            <a:p>
              <a:r>
                <a:rPr lang="en-US" b="1" dirty="0" smtClean="0">
                  <a:latin typeface="Cambria" pitchFamily="18" charset="0"/>
                </a:rPr>
                <a:t>x1 *  0.3 = x1’</a:t>
              </a:r>
            </a:p>
            <a:p>
              <a:r>
                <a:rPr lang="en-US" b="1" dirty="0" smtClean="0">
                  <a:latin typeface="Cambria" pitchFamily="18" charset="0"/>
                </a:rPr>
                <a:t>y1 * 0.3 = y1’</a:t>
              </a:r>
            </a:p>
            <a:p>
              <a:r>
                <a:rPr lang="en-US" b="1" dirty="0" smtClean="0">
                  <a:latin typeface="Cambria" pitchFamily="18" charset="0"/>
                </a:rPr>
                <a:t>……………..</a:t>
              </a:r>
              <a:endParaRPr lang="en-US" b="1" dirty="0">
                <a:latin typeface="Cambria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rot="10800000">
              <a:off x="3810000" y="2590801"/>
              <a:ext cx="1066800" cy="80096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28800" y="3124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(x1’, y1’)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2373868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(x2’, y2’)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4800600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(x3’, y3’)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16899433">
            <a:off x="1942889" y="4617754"/>
            <a:ext cx="851705" cy="744582"/>
          </a:xfrm>
          <a:prstGeom prst="triangl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/>
          <p:cNvSpPr/>
          <p:nvPr/>
        </p:nvSpPr>
        <p:spPr>
          <a:xfrm>
            <a:off x="6477000" y="2514600"/>
            <a:ext cx="1676400" cy="1524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Can you scale the left triangle as like as the right triangle with respect to its middle point ? </a:t>
            </a:r>
            <a:endParaRPr lang="en-US" sz="2400" dirty="0">
              <a:latin typeface="Cambria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1000" y="40386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610394" y="4037806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800" y="41148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4725194" y="4114006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2362200" y="2971800"/>
            <a:ext cx="9144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http://2.bp.blogspot.com/-HD73w5DXE9w/T0ZWVZhtX6I/AAAAAAAAV98/OTu9wUtr4MU/s1600/xyz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105400" cy="395303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Rotate :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62400" y="5638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OpenGL is a low-level graphics library specification. It makes available to the programmer a small set of geometric primitives - points, lines, polygons, images, and bitmaps. OpenGL provides a set of commands that allow the specification of geometric objects in two or three dimensions, using the provided primitives, together with commands that control how these objects are rendered. 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What is openGL ?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2050" name="Picture 2" descr="http://www.ozone3d.net/public/jegx/201109/msi_kombustor_220_beta_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648200"/>
            <a:ext cx="3200400" cy="1865376"/>
          </a:xfrm>
          <a:prstGeom prst="rect">
            <a:avLst/>
          </a:prstGeom>
          <a:noFill/>
        </p:spPr>
      </p:pic>
      <p:pic>
        <p:nvPicPr>
          <p:cNvPr id="2052" name="Picture 4" descr="http://www.sunilkamat.com/images/scenegrap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724400"/>
            <a:ext cx="3657600" cy="1859797"/>
          </a:xfrm>
          <a:prstGeom prst="rect">
            <a:avLst/>
          </a:prstGeom>
          <a:noFill/>
        </p:spPr>
      </p:pic>
      <p:pic>
        <p:nvPicPr>
          <p:cNvPr id="2054" name="Picture 6" descr="http://www.codeproject.com/KB/openGL/sharpgl/WpfTeapotSamp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3810000"/>
            <a:ext cx="366126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http://2.bp.blogspot.com/-HD73w5DXE9w/T0ZWVZhtX6I/AAAAAAAAV98/OTu9wUtr4MU/s1600/xyz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105400" cy="395303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Rotate :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62400" y="5638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1" idx="1"/>
          </p:cNvCxnSpPr>
          <p:nvPr/>
        </p:nvCxnSpPr>
        <p:spPr>
          <a:xfrm rot="16200000" flipV="1">
            <a:off x="3429000" y="5105400"/>
            <a:ext cx="479518" cy="63191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http://2.bp.blogspot.com/-HD73w5DXE9w/T0ZWVZhtX6I/AAAAAAAAV98/OTu9wUtr4MU/s1600/xyz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105400" cy="395303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Rotate :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48000" y="4191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2819400" y="4648200"/>
            <a:ext cx="838200" cy="2286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http://2.bp.blogspot.com/-HD73w5DXE9w/T0ZWVZhtX6I/AAAAAAAAV98/OTu9wUtr4MU/s1600/xyz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105400" cy="395303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Rotate :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48000" y="4191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2819400" y="4648200"/>
            <a:ext cx="838200" cy="2286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V="1">
            <a:off x="3429000" y="5105400"/>
            <a:ext cx="479518" cy="63191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858234">
            <a:off x="2538501" y="4580277"/>
            <a:ext cx="1143000" cy="121920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3505200" y="3733800"/>
            <a:ext cx="5105400" cy="990599"/>
            <a:chOff x="2590800" y="2514600"/>
            <a:chExt cx="5105400" cy="990599"/>
          </a:xfrm>
        </p:grpSpPr>
        <p:sp>
          <p:nvSpPr>
            <p:cNvPr id="11" name="TextBox 10"/>
            <p:cNvSpPr txBox="1"/>
            <p:nvPr/>
          </p:nvSpPr>
          <p:spPr>
            <a:xfrm>
              <a:off x="4876800" y="2514600"/>
              <a:ext cx="2819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pitchFamily="18" charset="0"/>
                </a:rPr>
                <a:t>Suppose, we’ve rotated it by </a:t>
              </a:r>
              <a:r>
                <a:rPr lang="az-Cyrl-AZ" b="1" dirty="0" smtClean="0">
                  <a:latin typeface="Cambria" pitchFamily="18" charset="0"/>
                </a:rPr>
                <a:t>Ѳ</a:t>
              </a:r>
              <a:r>
                <a:rPr lang="en-US" b="1" dirty="0" smtClean="0">
                  <a:latin typeface="Cambria" pitchFamily="18" charset="0"/>
                </a:rPr>
                <a:t> degree with respect to X axis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rot="10800000" flipV="1">
              <a:off x="2590800" y="2976264"/>
              <a:ext cx="2286000" cy="5289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830997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 can also play with our stuffs : </a:t>
            </a:r>
            <a:r>
              <a:rPr lang="en-US" sz="2400" b="1" i="1" dirty="0" smtClean="0">
                <a:latin typeface="Cambria" pitchFamily="18" charset="0"/>
                <a:sym typeface="Wingdings" pitchFamily="2" charset="2"/>
              </a:rPr>
              <a:t>TRANSFORMATION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 </a:t>
            </a:r>
            <a:r>
              <a:rPr lang="en-US" sz="2400" b="1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43335"/>
            <a:ext cx="91440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Can you do this ? Can you rotate that square with respect to z- axis and as well as y-axis ? (clockwise)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5" name="Parallelogram 14"/>
          <p:cNvSpPr/>
          <p:nvPr/>
        </p:nvSpPr>
        <p:spPr>
          <a:xfrm rot="913899" flipH="1">
            <a:off x="3632578" y="4237549"/>
            <a:ext cx="1349993" cy="1033186"/>
          </a:xfrm>
          <a:prstGeom prst="parallelogram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0400" y="4648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X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0200" y="2662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Y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105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Z</a:t>
            </a:r>
            <a:endParaRPr lang="en-US" sz="2400" b="1" dirty="0">
              <a:latin typeface="Cambria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124200" y="4724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4382294" y="33901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34000" y="4343400"/>
            <a:ext cx="1524000" cy="688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4800600" y="4343400"/>
            <a:ext cx="533402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24" name="AutoShape 4" descr="data:image/jpeg;base64,/9j/4AAQSkZJRgABAQAAAQABAAD/2wCEAAkGBhQSERUUEhQVFRUWGBgaGBUWGBYVGBcZFxUVFRQXFRgYHCYfHBsjGRUXHy8gLycpLSwsGB4xNTAqNSYrLCkBCQoKBQUFDQUFDSkYEhgpKSkpKSkpKSkpKSkpKSkpKSkpKSkpKSkpKSkpKSkpKSkpKSkpKSkpKSkpKSkpKSkpKf/AABEIAMcA8AMBIgACEQEDEQH/xAAcAAEAAQUBAQAAAAAAAAAAAAAABwECBQYIBAP/xABLEAABAwIDBAYHBAYGCQUAAAABAAIDBBESITEFBgdBEyJRYXGBFCMyQnKRoVJigrEIU5KywfAkM0Njk9EVVHODoqOzwvElNcPS4f/EABQBAQAAAAAAAAAAAAAAAAAAAAD/xAAUEQEAAAAAAAAAAAAAAAAAAAAA/9oADAMBAAIRAxEAPwCcUREBERAVCUJWt74b+U2zo8U77vPsRNzkd3gcm/eOXigzO0NpxwsMkz2RsGrnuDW/MqKN6uPTGEsoI+kP66S4Zpq1mTnedgo6354gz7Te3pA2OJhJZG3O1xYlzjm51gO7uWroN0HGTagkx+kA5+wY2Bluywbf6qQd2OPUElmVsZhd+sZeSI95HtN/4vFQUiDsTZ+1IpmCSGRsjDo9jg5vzC9YcuQNi7wVFI/HTTPidzwnJ3c9pycPFS5ulx5a6zNoMwHL18YJZnzezVviLjwQTIi8mz9pxzsEkT2yMdo5hDmnzC9QKCqIiAiIgIiICIiAiIgIiICIiAiIgIiICtL1bLJYXOgHh+agjihxddOXU1E/DDmHzNOcvItjOoZf3tXcskGxcROMzIMUFCRJMDZ02scZ0s3k930HeVB1bWyTSOkle6R7jdznEkk95K+AVUBFQr1bM2VNUPwQRSSv+yxpfbvNtB4kIPMqKR9j8Cq6UAzOipweTiZH/ssy+oWzN/R3ZhF6yTFzIiZh8gXX+qCEwqWUt1/6PM7b9DVxP7nxuj+rXOH0Wn7Z4X7RpgS+nc9o9+H1rbdpDet9EGK3e3pqaF+Omlcztbqx3xMOR8de9TbuXxrp6nDHV2p5jliJ9S4nscfY8Dl3lc+nW3P+b37PBUIQdnMlBVy5h3K4o1Wz7Mv01PzheT1Rz6J+rPDMeCnzdTfim2gzFA/rD2onZSM+JvZ94XHgg2NERAREQEREBERAREQEREBERAVjirytT4l70+gUMkjTaV/q4vjeD1vwgF3kgjjjLxGLy6hpnWaMp3j3j+qb93TEeZy0veIQFUuvcnU5k8yTnc96pdBRXwwue4NaC5xIAa0XJJNgABqSV7Ni7Emq5mw07C+R3IchbNzjyaO1dF8P+GEOzmh7rS1JHWlIsG31bEPdHInU/RBo+5HAsvAl2jdoOlOw9b/ePGnwjPtKmHZOxYaaMRwRMiYPdYAB4ntPeSV7WtVyClkVUQUsllVEGubx7g0dcD08DS79a3qSD8bcz53UR72cCaiG76J3pDP1brNlA7B7r/LCVP6te26DjSopnRvcyRrmObkWuBa4eIIBH86q+hr5IZGyQvdHI03a9psQfH+HzC6o3o3Epa9tqiO7rWErerI3wcNfA3HcoK314S1NDikj/pEGZxtHXYP71g0H3hcdtkG77h8bWSlsO0CI5NBOMo3dnSD3Ce32fBS4yUEAggg5gjQ30sVxkt23E4pT7PIY+81Nf+qcc2dpicdPhOR7kHTQKqsPu5vRT1sIlp3h7TqNHNP2XtObT/IJWXBQVREQEREBERAREQEREFCVDn6QVDO9lO8NvBFixuvo+QhrcQ1As09a3NZfhvxX9NlNNVNEdRd2DACI3hurcySHCztdbZKQ6mBsjXMe0Oa4EOa4YmkHtBysg44WW3Y3Xnr5xDTtudXOPsMbldzzy7hqV0OeEGyyb+it8A+QN8hjsth2Nu7T0jCymiZE0m5DBa50u46k27UGL3K3Gg2dCGRDE91uklcOtIdfJoJyatmAQBEFUVpcq4kFUVuJVugqioqoCIiArS1XIgjPfrgzBV3lpcNPObki3qpD95o9k/eHmFBG2thT0kpiqI3RvHI5g295jhkR3i9u5dhWWJ3h3YgrYjFUxh7eXJzT2tdqCg5W2DvFPRTCamkLH8xq1w+y9vvN7reHauhdwOKUO0AI32hqLZxk5PtqYidfh1H1UUb9cIqihxSQ3npxniA67BreRo5D7QFu23PQmPLSC0lpGYINiDyII/NB2cCqqGeGXGPGW020HDEbCOoOQdya2XsJ5O58+1TI1yC5ERAREQEREBERByzvBJJs3bMr47Yoahz2YtCHkvaD3FslvmvBsbfOppqv0pshdISS8OJLZA43e11zoeXYpQ47bmueG10Tb4GhkwGZwi/RyW7iS0nssoTQdMbq8WaKrADpWwS84piGZ88DycLh2c+5ePf/AIrjZ0kbI4mz42F5cJQ0Ns63IHXVc5lA1BLzv0iZeVHED3zPP/xrF7S49178omQQjtAdI75vy+ijUBLoNlq+JW0pT1q2YfAQwf8AAAvEd8a7/XKr/Gk/zWHCqgz1Pv8A7RZ7NbUeby79662TZPHLaERHSmKdvY9mB37cds/IqPLKqDoTd3jpRzkNqA6leftnHHf426eYCkanqmSNDmOa5pzDmkEHwIyK43MTsIcWkNJIBsQCRqAdCR2ZlZvdbfWq2e/FTydS/Widd0bvFvI94sUHWV1VaTuJxPptogMHqqgC5hcde0xH3m/Udi3RrroLkREBUsqogtLVEPEng4JS6ooGhsmr4Bk1/Muj5Nd93QqYFQhBxi+MtJa4EEEggixFsnAg531yUscL+LhiwUtc8mPIRzuNzGNAyQ6lulncudwt04j8K465pmitHVAe1o2UDRsvfbIO1GhuFz1tHZ0kEr4pmFkjDZzHZWP8Qe3mg7FjkBFwRn2G/wAir7rnvhfxWNGRTVbi6myDHnMw9x5mPu5cu6foKhrmhzSHAgEEEEEHQgjIg9qD7IiICIiAiIg+ckQIIIuDkQcwbixBHNQ9vtwLxudLs9zWk3Jp3mze/on+78Jy7xoplVLIOQdsbuVNI7DUwSRHtc04T8Lx1SPNY267LmgDgQ4Ag6gi4PiCubeMkcTNqOjhjjjEccYcI2hgLnAvJIHOzmhBh9wN321u0YIJATGXF0g0uxjS9wy7bAea2jjkyKOrgghjZG2KG9mNa3OR51trkwfyV4eCb/8A1eLvjm/6d/4K7jd/7vJ3RQ/ulBoaIiAiKhQT1wLomTbKmjmY2RhqJAWPAc0+riJyK8G+vA1rg6XZxwu507j1T3RvObfhNx3hZzgJBbZhP255T8g1v8FJJCDjiaGWnmIcHxSxu0N2vY4aZagjt/NTZwy4viYtpq5wEpsI5jkJTyEnIP79D3Fbbvzw6g2lH1hgnaDgmAzHc/7Te7lyXOO8O7k1DOYZ24XDQi5a8cnsPNp+d9bEZh121yuUMcJeKmLDR1j+tkIZXe9yET3c3fZdz07FMjXIL0REBERBQhahv9w8h2jHnaOZg9XMBcj7rx7zO7lyW4K0oOP9u7FlpJ3wTNwvZa/MEH2XNPNpGh71t3DfihJQOEM95KUnTV0JPOMakHmznyUr8UuHw2hBjjAFTED0Z0xjnE49hOh5HxK5tmjc1xa4EOBIIIsQR7QIPPkR3IOxqDaDJo2yRPa9jhdrmm4IPYvSuX+HfEOTZ0wDiXUzz6yPXD/eRjk7u5hdLUFa2WNskbg9jwHNc3MOBAII7kHqREQEREBERBRwXKPEWr6TatY7X1zmj8ADB+79V1cVyBvJNiq6knnPMf8AmvQerczeT0CsjqcBeGYrtBwkhzSywPde693EneKKur3TwEmN0cYGIYTdrcwR3E6rVyqAIKoiICFF9aWkdK9sbBdz3NY3xeQ0fUoOmuE1B0WyKUHIuYXn/ePc/wDIhbivLs2jEUTIm6RtaweDWho/JepBQha5vruZDtGnMUos4XMcoF3RuPMdre1uhHktkVLIOP8Ab2wpaOofBO3C9h8nD3XNPNp1H1zCmnhFxK9JDaSqdedo9XIdZmtGjjzkaP2hnrdZ7inuGNoU94wPSIgTGftD3oj3Hl2Ot2lc2xyPjeHNLmva64I6rmuab3HMEEHwt5IOywVVRjwu4qCstT1RDakDquGQmAFzYcngZ2569yk1rkFUREBERBa4KIOMvDfpMVbSt9Y0XmjA9toy6RoGrgLXHMaZjOYVQtQcYAqTuDvET0V4o6h3qHu9W4/2T3HQ9jHH5E96u4u8NfRnOrKVvqHG8rBpE4n2h/duP7J7jlFx/n/9CDs5pVyiTg3xH6ZraKpfeZgPROP9owD2HHm9oGXaB3FS00oLkREBERBRy4628P6RUf7Sb/qSLsVy5B3shwVtW3S084/5kh/IhBkuIex/R694As2RscrfCRgLrfjxrXFNPGPdrpqGmrIxcwxsa+3OJ7WlrvBrr/tKFUFV6n7LkbgxtLA8gAm1s9L55L7bM2JLMC6PD1SM3G1zkcsu4fNZPbO3xLC+KRjmSgty1BcHDTs+XNB59v7vtp2Nc15dd2EggDO17i3hotg4Mbv+kbSbI4erpx0hPIv9mId5ub/hWHqtk1dQyPG0dRtrF1nOvzcLa2tz71Ne4e7/AKJsqHFYSvcx7yLXGKS4b5A28boJAaVcsRJO/pY8QDW9brYr4+rpbl2+SyTZOVig+qL4sqASRoRqPHTySSfCLkGw1Izt5IPo9l1ztxu3W9GrenjFo6m5NhkJW26QD4rh/wC0uhTOLXFyMsxnrotK4p7Jjq6N7HYgYHxyXFrjFiZke8OQc2wTOY5r2Etc0gtcMiCDcEd4K6Q4XcRRtGHBIQKmMDpG6YxoJW9xORHI+IXPm29kugecrMcTgzubAjVfXdqeojnbLSktkj62LLCBzDyTaxGo5oOugVVanuhv3DWBrSWsnLSTEHNffDbEY3N1bn49q2M1guRqRqAQSPIG6D0oviakWBGYNsxnkdCrfTB5Z2ORGWuYyCD0IvDJtaNrg1zmtLgS0EjrAa4bHNeiGpa6+E3tr+YQUqKZrmlrhiaQQWnMEEWII7CMrLnTijw1ds+TpYATSvPeeiJNgxx+znZp8iukSF5doUDJmOjkaHMeC1zTmCDqCg49pqhzHtewlr2kOa4ZEEZtcO8LpThlxAbtGCzy0VEYHSMHvDICRg7DoRyPkod4kcN37Nk6SO7qV56rtTGc7RyE8+x3Oy1nYW3ZaOdk8DsL2HLWzho5rhzaQg7ABVVrG4++8O0oA+M4ZG2EkRObCRl4tPI8/FbMCgqiIgtcuV+KFLg2rWN7ZC7yewP/AIrqly50470GDagfylhY7zYXRn6WQTju81suz6cOAc2SmixAi7SHRNuCOYzUH8QuEc1I501K10tNrYdZ8Pc4auaPtfPtUwcMKvpNk0Z7Ig0/gJZ/2raXNQcn7tmpwv6AMLb549L2Hs89LK5jZjXQ+kBuIkBoaG2OXVsG5mx08l0NtXcKne4vjjYxzs3AAta4/aIaQL+Wa+VJunT0LHSRxsMzy0GRwxOcSWjDiNyBa+Qsg1rdThwfSTU1uLCGt6GG7g1uRxOkt73Y3vuc1vla1op24PZxst4Ywqy07sbWiV7Wuvb2TmNW3Ivor27Eya3pH4G26mVjY3zy7UFm0Pbg/H+4r6ylL523xYQ04bEgB99Tbu7csldJs3rY3Pc4NuWtNrC+R0HYvO6oM01opSGhlzhAIviIzxDsQfSqs6oaztjdi8LjD4Z3srtmxNa97WxFjRlicSS88zn+a+kOymtDus4vdrIT1stLd3cvLWsETXSS1TmNaDdzsDWtHflb+KC2jmIpHOBzDXW8rgWUdb075RGb0OBxke5p6eUuLgLDEIm8ib3Jyy0101zfnisXtNNs972w2LXynIyX9rALXa09up7ucawyuY4OabOGhHJBktt0UpqXAtecTnFgzNxqcNyvq2N3oDgwG4l9aBra1hceQXjftuYvbIZDiZfCbNyvroM18abaEkbi5jy1xvcjmTmbjQoMhui/BVMcDhcA7A4ZWdY2IPapC3D4qyMe2Cqg6R4JvOywkGZxGUHI+OWqi6r2jLIWue8kt9kgBoByvaw1vb5rPbG2dX17Xsp5GyOaOtHjYyUt5EA2Lm94KCT6ri9SmmqMDJXYJALWDLtMhIaDfS1/mtW3g4oz1NFJ0DG0rOla3Cw4nWy1cch5DktUl3J2lE10RpKkNdbEGxF4OHMZsutp3D4U1c7wKyN8NIHB72P6j5CLYWtb7QB5k2yQffhVs59RJBLJic1ssoc8kkkvjIwhxzvmSVOlFQNjvhvc63Nz8yvJS7BiiEbYwI44/ZiaAGA2te2t81lQgqiIg8m0NnRzRujlaHseLOa4XBB/ny1XOfEnhnJs95ljBfSuOTtTHfSOT8g7nzzzXSxXzlhDgQ4Ag6gi4PiDkg5F3f3hmo52z07i17b+DgdWvHMH/wAWK6Q3G4hwbRiBaQycD1kBPWB5lo1czvtlzV22uF+z6kHHTRscdHxDonDv6uR8wvJunwmpaCYTRumfIAW3keLWcLHqtAGiDeERCgoVDn6RGy/V0tQPde+Nx7ntD2/VjvmpjJWm8W9lekbKqGgXdGBK3xjIcbfhxIMPwG2n0mzjFfOGV7bdgeBI3yzcpLXOfBHecU1cYXnDHUgNBOgkbcx/O7m+bV0SCgucFj37Iu4Eve4A3a0kYQeR0ubL33S6DGSiSR7BgwBrg4uLgb2FgG27VlFY6Vo1IHiQvBVbxU0YJfUQttrikYLfVBkl8nPDQTkANeQ8yow3n4808V20jTUP+0bsiHmRid5AeKiXebf+sr7ieU9Hf+qZ1I/AtHteJJQTPvdxrpKa7IP6TKPsG0TT3yc/w38QoS3o30qtoPxVEl2g9WJvVjZ8LeZ5YjcrCJZBRVVCiCq2zcPh3NtJ5I9XCwjHKQdciWM7X2z7Bz5Xyu4PCOetLZZw6Gm1BsRJL/swdGn7R8gugtlbJip4mRQsDI2CzWjQf5ntPNBpu+PDCGpoW09M1sToc4eQBIsWPOpDsrnM3sVz9IyooamxxwTxH4XNOmXIttzFwRrddfWWD3m3Mpa5mGoiDrey8dWRvwvGY8EET7E/SAlYA2qpmyke/G7o3G3MsILb+BAWVq/0h4cPqaSVzvvvY1o7rtDj+Sxu2P0fJQSaSoa5v2JgWuHYMTAQfGwWEbwI2kTn0A7+lJ/7LoPXU8eK+RwbDDAwkgNbhfI4uJsG3LhqSBop52b0nQx9NYyYG47CwxWGKw7LqPdw+DcdFI2eof007c2gC0UZ7Wg5udmcza3YpKaEFyIiAlkRAREQF8ppw0EkgAZkk2Atmbnlkr36KBeM/EF0srqGB1o4zaYg3xvHufAw6jmfBBsW9nHiGJxjomdO4f2riWxX7WgdZ/0Ci/bfEraFXcSVDmsOscdo2WORBDczcZZlayiA02tbl2ZL2f6aqP8AWJ/8WT/7Lxog+52hL+tl/wAR/wDmrHVTzq958XuP8V80QHOJ1JPiSVbgHYPkFUlG56Z+GaBdLrIUm7lVL/V01Q/4YZD9cNll6XhjtN+lHMPiws/ecD9EGsopQ2HwCq5LGpkjgb9lvrX/ACyaPmVJO7vCGgpLO6LppB781n/Jnsj5III3Z4fVtfYwQno/1sl2R+RI634bqaNzuDFLSYZJv6TOM8ThaNp+4zS47TfwCkNsQGgH89iusgo1tlVVRAREQUsiqiCiqiICIiAiIgIiIMFvvth1Ls+pnZ7ccTi3udo0+RIPkuTHEkkm5JJJOpJJJuTqScyuqOJtI6XZVY1gJPREgDnhIcfo1Qhwp3GbtCpc6YXp4bFw06Rx9hngbYj3INLNK/oxJhdgJLQ+xwlwFy0HQkDkvkps4/UQjpKNsbA1jJXtAaAGtvF1QANBkVCaAvZsrY81S/BTxSSu7GNLreJ0HmVJHDHhI6ctqK6O0BF2ROJDpL2LXOA9lltObuyynGh2bFCwMijZGwaNY0NHyCCA9jcB62WxqHx07ez+tf8AJvVH7S3fZnAKiYB00k8x+IRN+TBf6qTsKrZBrFBwz2dD7FHDfte3pD83krPU+zIo/wCrjYz4Wtb+QXqRBYGKtlciCllVEQEREBERAREQEREBERAREQEREBERBY9lwsfsfd6ClDxTxNjEj8bg3IFxABNuWQ0GSIgxnEDdP/SFFJALCTJ8ROge3MX7iCWnuK582fuTO3aUVJPHZwki6UBzHDA5wJNwQDcXy1zREHU0bQALaDT+H0V6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28575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data:image/jpeg;base64,/9j/4AAQSkZJRgABAQAAAQABAAD/2wCEAAkGBhQSERUUEhQVFRUWGBgaGBUWGBYVGBcZFxUVFRQXFRgYHCYfHBsjGRUXHy8gLycpLSwsGB4xNTAqNSYrLCkBCQoKBQUFDQUFDSkYEhgpKSkpKSkpKSkpKSkpKSkpKSkpKSkpKSkpKSkpKSkpKSkpKSkpKSkpKSkpKSkpKSkpKf/AABEIAMcA8AMBIgACEQEDEQH/xAAcAAEAAQUBAQAAAAAAAAAAAAAABwECBQYIBAP/xABLEAABAwIDBAYHBAYGCQUAAAABAAIDBBESITEFBgdBEyJRYXGBFCMyQnKRoVJigrEIU5KywfAkM0Njk9EVVHODoqOzwvElNcPS4f/EABQBAQAAAAAAAAAAAAAAAAAAAAD/xAAUEQEAAAAAAAAAAAAAAAAAAAAA/9oADAMBAAIRAxEAPwCcUREBERAVCUJWt74b+U2zo8U77vPsRNzkd3gcm/eOXigzO0NpxwsMkz2RsGrnuDW/MqKN6uPTGEsoI+kP66S4Zpq1mTnedgo6354gz7Te3pA2OJhJZG3O1xYlzjm51gO7uWroN0HGTagkx+kA5+wY2Bluywbf6qQd2OPUElmVsZhd+sZeSI95HtN/4vFQUiDsTZ+1IpmCSGRsjDo9jg5vzC9YcuQNi7wVFI/HTTPidzwnJ3c9pycPFS5ulx5a6zNoMwHL18YJZnzezVviLjwQTIi8mz9pxzsEkT2yMdo5hDmnzC9QKCqIiAiIgIiICIiAiIgIiICIiAiIgIiICtL1bLJYXOgHh+agjihxddOXU1E/DDmHzNOcvItjOoZf3tXcskGxcROMzIMUFCRJMDZ02scZ0s3k930HeVB1bWyTSOkle6R7jdznEkk95K+AVUBFQr1bM2VNUPwQRSSv+yxpfbvNtB4kIPMqKR9j8Cq6UAzOipweTiZH/ssy+oWzN/R3ZhF6yTFzIiZh8gXX+qCEwqWUt1/6PM7b9DVxP7nxuj+rXOH0Wn7Z4X7RpgS+nc9o9+H1rbdpDet9EGK3e3pqaF+Omlcztbqx3xMOR8de9TbuXxrp6nDHV2p5jliJ9S4nscfY8Dl3lc+nW3P+b37PBUIQdnMlBVy5h3K4o1Wz7Mv01PzheT1Rz6J+rPDMeCnzdTfim2gzFA/rD2onZSM+JvZ94XHgg2NERAREQEREBERAREQEREBERAVjirytT4l70+gUMkjTaV/q4vjeD1vwgF3kgjjjLxGLy6hpnWaMp3j3j+qb93TEeZy0veIQFUuvcnU5k8yTnc96pdBRXwwue4NaC5xIAa0XJJNgABqSV7Ni7Emq5mw07C+R3IchbNzjyaO1dF8P+GEOzmh7rS1JHWlIsG31bEPdHInU/RBo+5HAsvAl2jdoOlOw9b/ePGnwjPtKmHZOxYaaMRwRMiYPdYAB4ntPeSV7WtVyClkVUQUsllVEGubx7g0dcD08DS79a3qSD8bcz53UR72cCaiG76J3pDP1brNlA7B7r/LCVP6te26DjSopnRvcyRrmObkWuBa4eIIBH86q+hr5IZGyQvdHI03a9psQfH+HzC6o3o3Epa9tqiO7rWErerI3wcNfA3HcoK314S1NDikj/pEGZxtHXYP71g0H3hcdtkG77h8bWSlsO0CI5NBOMo3dnSD3Ce32fBS4yUEAggg5gjQ30sVxkt23E4pT7PIY+81Nf+qcc2dpicdPhOR7kHTQKqsPu5vRT1sIlp3h7TqNHNP2XtObT/IJWXBQVREQEREBERAREQEREFCVDn6QVDO9lO8NvBFixuvo+QhrcQ1As09a3NZfhvxX9NlNNVNEdRd2DACI3hurcySHCztdbZKQ6mBsjXMe0Oa4EOa4YmkHtBysg44WW3Y3Xnr5xDTtudXOPsMbldzzy7hqV0OeEGyyb+it8A+QN8hjsth2Nu7T0jCymiZE0m5DBa50u46k27UGL3K3Gg2dCGRDE91uklcOtIdfJoJyatmAQBEFUVpcq4kFUVuJVugqioqoCIiArS1XIgjPfrgzBV3lpcNPObki3qpD95o9k/eHmFBG2thT0kpiqI3RvHI5g295jhkR3i9u5dhWWJ3h3YgrYjFUxh7eXJzT2tdqCg5W2DvFPRTCamkLH8xq1w+y9vvN7reHauhdwOKUO0AI32hqLZxk5PtqYidfh1H1UUb9cIqihxSQ3npxniA67BreRo5D7QFu23PQmPLSC0lpGYINiDyII/NB2cCqqGeGXGPGW020HDEbCOoOQdya2XsJ5O58+1TI1yC5ERAREQEREBERByzvBJJs3bMr47Yoahz2YtCHkvaD3FslvmvBsbfOppqv0pshdISS8OJLZA43e11zoeXYpQ47bmueG10Tb4GhkwGZwi/RyW7iS0nssoTQdMbq8WaKrADpWwS84piGZ88DycLh2c+5ePf/AIrjZ0kbI4mz42F5cJQ0Ns63IHXVc5lA1BLzv0iZeVHED3zPP/xrF7S49178omQQjtAdI75vy+ijUBLoNlq+JW0pT1q2YfAQwf8AAAvEd8a7/XKr/Gk/zWHCqgz1Pv8A7RZ7NbUeby79662TZPHLaERHSmKdvY9mB37cds/IqPLKqDoTd3jpRzkNqA6leftnHHf426eYCkanqmSNDmOa5pzDmkEHwIyK43MTsIcWkNJIBsQCRqAdCR2ZlZvdbfWq2e/FTydS/Widd0bvFvI94sUHWV1VaTuJxPptogMHqqgC5hcde0xH3m/Udi3RrroLkREBUsqogtLVEPEng4JS6ooGhsmr4Bk1/Muj5Nd93QqYFQhBxi+MtJa4EEEggixFsnAg531yUscL+LhiwUtc8mPIRzuNzGNAyQ6lulncudwt04j8K465pmitHVAe1o2UDRsvfbIO1GhuFz1tHZ0kEr4pmFkjDZzHZWP8Qe3mg7FjkBFwRn2G/wAir7rnvhfxWNGRTVbi6myDHnMw9x5mPu5cu6foKhrmhzSHAgEEEEEHQgjIg9qD7IiICIiAiIg+ckQIIIuDkQcwbixBHNQ9vtwLxudLs9zWk3Jp3mze/on+78Jy7xoplVLIOQdsbuVNI7DUwSRHtc04T8Lx1SPNY267LmgDgQ4Ag6gi4PiCubeMkcTNqOjhjjjEccYcI2hgLnAvJIHOzmhBh9wN321u0YIJATGXF0g0uxjS9wy7bAea2jjkyKOrgghjZG2KG9mNa3OR51trkwfyV4eCb/8A1eLvjm/6d/4K7jd/7vJ3RQ/ulBoaIiAiKhQT1wLomTbKmjmY2RhqJAWPAc0+riJyK8G+vA1rg6XZxwu507j1T3RvObfhNx3hZzgJBbZhP255T8g1v8FJJCDjiaGWnmIcHxSxu0N2vY4aZagjt/NTZwy4viYtpq5wEpsI5jkJTyEnIP79D3Fbbvzw6g2lH1hgnaDgmAzHc/7Te7lyXOO8O7k1DOYZ24XDQi5a8cnsPNp+d9bEZh121yuUMcJeKmLDR1j+tkIZXe9yET3c3fZdz07FMjXIL0REBERBQhahv9w8h2jHnaOZg9XMBcj7rx7zO7lyW4K0oOP9u7FlpJ3wTNwvZa/MEH2XNPNpGh71t3DfihJQOEM95KUnTV0JPOMakHmznyUr8UuHw2hBjjAFTED0Z0xjnE49hOh5HxK5tmjc1xa4EOBIIIsQR7QIPPkR3IOxqDaDJo2yRPa9jhdrmm4IPYvSuX+HfEOTZ0wDiXUzz6yPXD/eRjk7u5hdLUFa2WNskbg9jwHNc3MOBAII7kHqREQEREBERBRwXKPEWr6TatY7X1zmj8ADB+79V1cVyBvJNiq6knnPMf8AmvQerczeT0CsjqcBeGYrtBwkhzSywPde693EneKKur3TwEmN0cYGIYTdrcwR3E6rVyqAIKoiICFF9aWkdK9sbBdz3NY3xeQ0fUoOmuE1B0WyKUHIuYXn/ePc/wDIhbivLs2jEUTIm6RtaweDWho/JepBQha5vruZDtGnMUos4XMcoF3RuPMdre1uhHktkVLIOP8Ab2wpaOofBO3C9h8nD3XNPNp1H1zCmnhFxK9JDaSqdedo9XIdZmtGjjzkaP2hnrdZ7inuGNoU94wPSIgTGftD3oj3Hl2Ot2lc2xyPjeHNLmva64I6rmuab3HMEEHwt5IOywVVRjwu4qCstT1RDakDquGQmAFzYcngZ2569yk1rkFUREBERBa4KIOMvDfpMVbSt9Y0XmjA9toy6RoGrgLXHMaZjOYVQtQcYAqTuDvET0V4o6h3qHu9W4/2T3HQ9jHH5E96u4u8NfRnOrKVvqHG8rBpE4n2h/duP7J7jlFx/n/9CDs5pVyiTg3xH6ZraKpfeZgPROP9owD2HHm9oGXaB3FS00oLkREBERBRy4628P6RUf7Sb/qSLsVy5B3shwVtW3S084/5kh/IhBkuIex/R694As2RscrfCRgLrfjxrXFNPGPdrpqGmrIxcwxsa+3OJ7WlrvBrr/tKFUFV6n7LkbgxtLA8gAm1s9L55L7bM2JLMC6PD1SM3G1zkcsu4fNZPbO3xLC+KRjmSgty1BcHDTs+XNB59v7vtp2Nc15dd2EggDO17i3hotg4Mbv+kbSbI4erpx0hPIv9mId5ub/hWHqtk1dQyPG0dRtrF1nOvzcLa2tz71Ne4e7/AKJsqHFYSvcx7yLXGKS4b5A28boJAaVcsRJO/pY8QDW9brYr4+rpbl2+SyTZOVig+qL4sqASRoRqPHTySSfCLkGw1Izt5IPo9l1ztxu3W9GrenjFo6m5NhkJW26QD4rh/wC0uhTOLXFyMsxnrotK4p7Jjq6N7HYgYHxyXFrjFiZke8OQc2wTOY5r2Etc0gtcMiCDcEd4K6Q4XcRRtGHBIQKmMDpG6YxoJW9xORHI+IXPm29kugecrMcTgzubAjVfXdqeojnbLSktkj62LLCBzDyTaxGo5oOugVVanuhv3DWBrSWsnLSTEHNffDbEY3N1bn49q2M1guRqRqAQSPIG6D0oviakWBGYNsxnkdCrfTB5Z2ORGWuYyCD0IvDJtaNrg1zmtLgS0EjrAa4bHNeiGpa6+E3tr+YQUqKZrmlrhiaQQWnMEEWII7CMrLnTijw1ds+TpYATSvPeeiJNgxx+znZp8iukSF5doUDJmOjkaHMeC1zTmCDqCg49pqhzHtewlr2kOa4ZEEZtcO8LpThlxAbtGCzy0VEYHSMHvDICRg7DoRyPkod4kcN37Nk6SO7qV56rtTGc7RyE8+x3Oy1nYW3ZaOdk8DsL2HLWzho5rhzaQg7ABVVrG4++8O0oA+M4ZG2EkRObCRl4tPI8/FbMCgqiIgtcuV+KFLg2rWN7ZC7yewP/AIrqly50470GDagfylhY7zYXRn6WQTju81suz6cOAc2SmixAi7SHRNuCOYzUH8QuEc1I501K10tNrYdZ8Pc4auaPtfPtUwcMKvpNk0Z7Ig0/gJZ/2raXNQcn7tmpwv6AMLb549L2Hs89LK5jZjXQ+kBuIkBoaG2OXVsG5mx08l0NtXcKne4vjjYxzs3AAta4/aIaQL+Wa+VJunT0LHSRxsMzy0GRwxOcSWjDiNyBa+Qsg1rdThwfSTU1uLCGt6GG7g1uRxOkt73Y3vuc1vla1op24PZxst4Ywqy07sbWiV7Wuvb2TmNW3Ivor27Eya3pH4G26mVjY3zy7UFm0Pbg/H+4r6ylL523xYQ04bEgB99Tbu7csldJs3rY3Pc4NuWtNrC+R0HYvO6oM01opSGhlzhAIviIzxDsQfSqs6oaztjdi8LjD4Z3srtmxNa97WxFjRlicSS88zn+a+kOymtDus4vdrIT1stLd3cvLWsETXSS1TmNaDdzsDWtHflb+KC2jmIpHOBzDXW8rgWUdb075RGb0OBxke5p6eUuLgLDEIm8ib3Jyy0101zfnisXtNNs972w2LXynIyX9rALXa09up7ucawyuY4OabOGhHJBktt0UpqXAtecTnFgzNxqcNyvq2N3oDgwG4l9aBra1hceQXjftuYvbIZDiZfCbNyvroM18abaEkbi5jy1xvcjmTmbjQoMhui/BVMcDhcA7A4ZWdY2IPapC3D4qyMe2Cqg6R4JvOywkGZxGUHI+OWqi6r2jLIWue8kt9kgBoByvaw1vb5rPbG2dX17Xsp5GyOaOtHjYyUt5EA2Lm94KCT6ri9SmmqMDJXYJALWDLtMhIaDfS1/mtW3g4oz1NFJ0DG0rOla3Cw4nWy1cch5DktUl3J2lE10RpKkNdbEGxF4OHMZsutp3D4U1c7wKyN8NIHB72P6j5CLYWtb7QB5k2yQffhVs59RJBLJic1ssoc8kkkvjIwhxzvmSVOlFQNjvhvc63Nz8yvJS7BiiEbYwI44/ZiaAGA2te2t81lQgqiIg8m0NnRzRujlaHseLOa4XBB/ny1XOfEnhnJs95ljBfSuOTtTHfSOT8g7nzzzXSxXzlhDgQ4Ag6gi4PiDkg5F3f3hmo52z07i17b+DgdWvHMH/wAWK6Q3G4hwbRiBaQycD1kBPWB5lo1czvtlzV22uF+z6kHHTRscdHxDonDv6uR8wvJunwmpaCYTRumfIAW3keLWcLHqtAGiDeERCgoVDn6RGy/V0tQPde+Nx7ntD2/VjvmpjJWm8W9lekbKqGgXdGBK3xjIcbfhxIMPwG2n0mzjFfOGV7bdgeBI3yzcpLXOfBHecU1cYXnDHUgNBOgkbcx/O7m+bV0SCgucFj37Iu4Eve4A3a0kYQeR0ubL33S6DGSiSR7BgwBrg4uLgb2FgG27VlFY6Vo1IHiQvBVbxU0YJfUQttrikYLfVBkl8nPDQTkANeQ8yow3n4808V20jTUP+0bsiHmRid5AeKiXebf+sr7ieU9Hf+qZ1I/AtHteJJQTPvdxrpKa7IP6TKPsG0TT3yc/w38QoS3o30qtoPxVEl2g9WJvVjZ8LeZ5YjcrCJZBRVVCiCq2zcPh3NtJ5I9XCwjHKQdciWM7X2z7Bz5Xyu4PCOetLZZw6Gm1BsRJL/swdGn7R8gugtlbJip4mRQsDI2CzWjQf5ntPNBpu+PDCGpoW09M1sToc4eQBIsWPOpDsrnM3sVz9IyooamxxwTxH4XNOmXIttzFwRrddfWWD3m3Mpa5mGoiDrey8dWRvwvGY8EET7E/SAlYA2qpmyke/G7o3G3MsILb+BAWVq/0h4cPqaSVzvvvY1o7rtDj+Sxu2P0fJQSaSoa5v2JgWuHYMTAQfGwWEbwI2kTn0A7+lJ/7LoPXU8eK+RwbDDAwkgNbhfI4uJsG3LhqSBop52b0nQx9NYyYG47CwxWGKw7LqPdw+DcdFI2eof007c2gC0UZ7Wg5udmcza3YpKaEFyIiAlkRAREQF8ppw0EkgAZkk2Atmbnlkr36KBeM/EF0srqGB1o4zaYg3xvHufAw6jmfBBsW9nHiGJxjomdO4f2riWxX7WgdZ/0Ci/bfEraFXcSVDmsOscdo2WORBDczcZZlayiA02tbl2ZL2f6aqP8AWJ/8WT/7Lxog+52hL+tl/wAR/wDmrHVTzq958XuP8V80QHOJ1JPiSVbgHYPkFUlG56Z+GaBdLrIUm7lVL/V01Q/4YZD9cNll6XhjtN+lHMPiws/ecD9EGsopQ2HwCq5LGpkjgb9lvrX/ACyaPmVJO7vCGgpLO6LppB781n/Jnsj5III3Z4fVtfYwQno/1sl2R+RI634bqaNzuDFLSYZJv6TOM8ThaNp+4zS47TfwCkNsQGgH89iusgo1tlVVRAREQUsiqiCiqiICIiAiIgIiIMFvvth1Ls+pnZ7ccTi3udo0+RIPkuTHEkkm5JJJOpJJJuTqScyuqOJtI6XZVY1gJPREgDnhIcfo1Qhwp3GbtCpc6YXp4bFw06Rx9hngbYj3INLNK/oxJhdgJLQ+xwlwFy0HQkDkvkps4/UQjpKNsbA1jJXtAaAGtvF1QANBkVCaAvZsrY81S/BTxSSu7GNLreJ0HmVJHDHhI6ctqK6O0BF2ROJDpL2LXOA9lltObuyynGh2bFCwMijZGwaNY0NHyCCA9jcB62WxqHx07ez+tf8AJvVH7S3fZnAKiYB00k8x+IRN+TBf6qTsKrZBrFBwz2dD7FHDfte3pD83krPU+zIo/wCrjYz4Wtb+QXqRBYGKtlciCllVEQEREBERAREQEREBERAREQEREBERBY9lwsfsfd6ClDxTxNjEj8bg3IFxABNuWQ0GSIgxnEDdP/SFFJALCTJ8ROge3MX7iCWnuK582fuTO3aUVJPHZwki6UBzHDA5wJNwQDcXy1zREHU0bQALaDT+H0V6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28575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http://www.picturesof.net/_images/Heavy_Lidded_Eye_Royalty_Free_Clipart_Picture_081217-021476-4690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330246">
            <a:off x="749486" y="4827457"/>
            <a:ext cx="1260696" cy="1432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Lets configure openGL in our PC !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1589489" cy="61841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1406236" cy="154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133600" y="990600"/>
            <a:ext cx="701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https://sites.google.com/site/imruljubair/teaching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Lets configure openGL in our PC !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1589489" cy="61841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1406236" cy="154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2" name="Picture 8" descr="C:\Users\ASUS\Desktop\Captu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371600"/>
            <a:ext cx="4876800" cy="4633827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1371600" y="3124200"/>
            <a:ext cx="1981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Lets configure openGL in our PC !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1589489" cy="61841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1406236" cy="154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752600"/>
            <a:ext cx="478411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1600200" y="3886200"/>
            <a:ext cx="2438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Lets configure openGL in our PC !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1589489" cy="61841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14600"/>
            <a:ext cx="1406236" cy="154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286000"/>
            <a:ext cx="482198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00200" y="35052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How to code?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990600"/>
            <a:ext cx="701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Just create a new empty project …..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76400"/>
            <a:ext cx="701040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There are some built-in things for you, which makes coding easier </a:t>
            </a:r>
            <a:r>
              <a:rPr lang="en-US" sz="2400" dirty="0" smtClean="0">
                <a:latin typeface="Cambria" pitchFamily="18" charset="0"/>
                <a:sym typeface="Wingdings" pitchFamily="2" charset="2"/>
              </a:rPr>
              <a:t> !</a:t>
            </a:r>
          </a:p>
          <a:p>
            <a:r>
              <a:rPr lang="en-US" sz="2400" dirty="0" smtClean="0">
                <a:latin typeface="Cambria" pitchFamily="18" charset="0"/>
                <a:sym typeface="Wingdings" pitchFamily="2" charset="2"/>
              </a:rPr>
              <a:t>Lets know about those.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How to code?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59" y="990600"/>
            <a:ext cx="883714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1"/>
            <a:ext cx="231689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32584"/>
            <a:ext cx="6858000" cy="2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743200"/>
            <a:ext cx="59436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1600200"/>
            <a:ext cx="2590800" cy="11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Elbow Connector 11"/>
          <p:cNvCxnSpPr/>
          <p:nvPr/>
        </p:nvCxnSpPr>
        <p:spPr>
          <a:xfrm flipV="1">
            <a:off x="3429000" y="3429000"/>
            <a:ext cx="3276600" cy="2300287"/>
          </a:xfrm>
          <a:prstGeom prst="bentConnector3">
            <a:avLst>
              <a:gd name="adj1" fmla="val 135784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276600" y="2227287"/>
            <a:ext cx="4876800" cy="4021113"/>
            <a:chOff x="3276600" y="2227287"/>
            <a:chExt cx="4876800" cy="4021113"/>
          </a:xfrm>
        </p:grpSpPr>
        <p:cxnSp>
          <p:nvCxnSpPr>
            <p:cNvPr id="32" name="Elbow Connector 31"/>
            <p:cNvCxnSpPr/>
            <p:nvPr/>
          </p:nvCxnSpPr>
          <p:spPr>
            <a:xfrm rot="10800000">
              <a:off x="3276600" y="2227287"/>
              <a:ext cx="4876800" cy="4021112"/>
            </a:xfrm>
            <a:prstGeom prst="bentConnector3">
              <a:avLst>
                <a:gd name="adj1" fmla="val 10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 flipV="1">
              <a:off x="3962400" y="6248398"/>
              <a:ext cx="4191000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886201" y="6172199"/>
              <a:ext cx="152400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We’ll try to draw some basic objects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C:\Users\ASUS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34200" cy="5219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524</TotalTime>
  <Words>506</Words>
  <Application>Microsoft Office PowerPoint</Application>
  <PresentationFormat>On-screen Show (4:3)</PresentationFormat>
  <Paragraphs>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CSE 404 Computer Graphics (Lab)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403 Computer Graphics (Lab)</dc:title>
  <dc:creator>ASUS</dc:creator>
  <cp:lastModifiedBy>Md.Habibur Rahman </cp:lastModifiedBy>
  <cp:revision>55</cp:revision>
  <dcterms:created xsi:type="dcterms:W3CDTF">2013-11-06T06:45:45Z</dcterms:created>
  <dcterms:modified xsi:type="dcterms:W3CDTF">2013-11-22T01:24:59Z</dcterms:modified>
</cp:coreProperties>
</file>