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1F86B-88D3-4694-8F54-8F503AD7BE9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7545B-33BE-457F-B54C-9745D6C0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42A-C2C3-412E-A7A5-278E4022192E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033-E0C5-4B17-AE0D-83E352207A25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9AE8-FB5E-4B32-B119-82BB86EEA781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72BC-58F6-498E-8057-CEC71CD713D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9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C1B-A691-47F0-AF8B-46DAFD8DEB1B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6DB1-5BD0-4E20-8220-3FCFD192D13B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353C-D1B3-4EDA-8AD8-0B99E139C39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B95-87BD-4E79-9244-6A179C212444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C89-6967-49B4-9C77-E690297EB9A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A40-8E08-4FFE-B1AD-D484A02A84A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F6D2-0145-4CB1-824E-064A53F9DEB4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B92E-BEC5-4DA5-92FA-0ED607371A92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2776-A82B-4E6D-8004-DA5ECF400D72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DA79-36ED-4813-9695-25EC78581DB4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FBBA-C8D6-4CD1-8AC8-03BC280BF02A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1E2-DBA7-41B9-B760-D9BD69D0A3FC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3DC6758-C4BB-49B1-B16D-15E4411FBACD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0B8EEE-0F36-4BAE-8786-191F69D6E2D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BioSpark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DB6659-831E-42EB-B402-0978AAF3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wanakib/biosparktest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FA25F-768D-4C63-B90A-BD5EA8A9B09E}"/>
              </a:ext>
            </a:extLst>
          </p:cNvPr>
          <p:cNvSpPr/>
          <p:nvPr/>
        </p:nvSpPr>
        <p:spPr>
          <a:xfrm>
            <a:off x="3724150" y="801333"/>
            <a:ext cx="7304633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Bangladesh Army University of Science and Technology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B841F-E94E-417C-9855-95F83AEA58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15" y="532660"/>
            <a:ext cx="985569" cy="9934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ECA1A4-2554-4749-8F7B-9FA8040D3B0C}"/>
              </a:ext>
            </a:extLst>
          </p:cNvPr>
          <p:cNvSpPr/>
          <p:nvPr/>
        </p:nvSpPr>
        <p:spPr>
          <a:xfrm>
            <a:off x="5309281" y="1814106"/>
            <a:ext cx="2354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Project Presentation</a:t>
            </a:r>
            <a:endParaRPr lang="en-US" sz="20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6E3D4-7B85-4986-9D52-28973C3F1A39}"/>
              </a:ext>
            </a:extLst>
          </p:cNvPr>
          <p:cNvSpPr/>
          <p:nvPr/>
        </p:nvSpPr>
        <p:spPr>
          <a:xfrm>
            <a:off x="581471" y="4498144"/>
            <a:ext cx="4947823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Course Title:	Software Development Project II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Course Code:	CSE 2200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Supervised By: Md.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Toukir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Ahmed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     	 Lecturer, Dept. of CSE.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5AC2F-958C-45B0-890B-9D63A85E0C51}"/>
              </a:ext>
            </a:extLst>
          </p:cNvPr>
          <p:cNvSpPr/>
          <p:nvPr/>
        </p:nvSpPr>
        <p:spPr>
          <a:xfrm>
            <a:off x="6670089" y="3157100"/>
            <a:ext cx="6096000" cy="31682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Submitted by: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Name 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S. M.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Rezwanul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Haque Akib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Roll 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	180201073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Batch 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	8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Level 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	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Term 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	II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Sec and Group: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 Sec, G2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Dept. of CSE, BAUST.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3D19D-8125-4CD2-B88A-EF6879031A80}"/>
              </a:ext>
            </a:extLst>
          </p:cNvPr>
          <p:cNvSpPr txBox="1"/>
          <p:nvPr/>
        </p:nvSpPr>
        <p:spPr>
          <a:xfrm>
            <a:off x="973495" y="2369035"/>
            <a:ext cx="341500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Project Name:</a:t>
            </a:r>
            <a:r>
              <a:rPr lang="en-US" dirty="0"/>
              <a:t> </a:t>
            </a:r>
            <a:r>
              <a:rPr lang="en-US" b="1" dirty="0" err="1"/>
              <a:t>BioSpark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u="sng" dirty="0"/>
              <a:t>Based On:</a:t>
            </a:r>
            <a:r>
              <a:rPr lang="en-US" dirty="0"/>
              <a:t> </a:t>
            </a:r>
            <a:r>
              <a:rPr lang="en-US" b="1" dirty="0"/>
              <a:t>Android (Java)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IDE:</a:t>
            </a:r>
            <a:r>
              <a:rPr lang="en-US" dirty="0"/>
              <a:t> </a:t>
            </a:r>
            <a:r>
              <a:rPr lang="en-US" b="1" dirty="0"/>
              <a:t>Android Studio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Database: </a:t>
            </a:r>
            <a:r>
              <a:rPr lang="en-US" b="1" dirty="0"/>
              <a:t>Firebase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67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1103F-C9A6-4D4C-99C8-6242C6A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3B575-A17F-4A1F-B77A-4587F6B4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431F-222F-46C0-900E-1F315E8F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049307"/>
            <a:ext cx="360045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280E4-F66A-404B-BB1A-E3AE60F5D462}"/>
              </a:ext>
            </a:extLst>
          </p:cNvPr>
          <p:cNvSpPr txBox="1"/>
          <p:nvPr/>
        </p:nvSpPr>
        <p:spPr>
          <a:xfrm>
            <a:off x="5850384" y="1154097"/>
            <a:ext cx="422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 pressing the search icon will open the medicine directory.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Cart icon is for the items added to cart.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And in bottom of action bar, there is a banner related to </a:t>
            </a:r>
            <a:r>
              <a:rPr lang="en-US" dirty="0" err="1"/>
              <a:t>Covid</a:t>
            </a:r>
            <a:r>
              <a:rPr lang="en-US" dirty="0"/>
              <a:t> 19. </a:t>
            </a:r>
          </a:p>
          <a:p>
            <a:pPr algn="just"/>
            <a:r>
              <a:rPr lang="en-US" dirty="0"/>
              <a:t>We are living in critical times. To keep track of that, I added this banner with link.</a:t>
            </a:r>
          </a:p>
        </p:txBody>
      </p:sp>
    </p:spTree>
    <p:extLst>
      <p:ext uri="{BB962C8B-B14F-4D97-AF65-F5344CB8AC3E}">
        <p14:creationId xmlns:p14="http://schemas.microsoft.com/office/powerpoint/2010/main" val="18676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9E967F-EB22-47E8-8D81-35F0B341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D51C0-507D-4DE1-8D22-175CF9A4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24D1F-447B-4E0D-BA64-7ADBF8819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68" y="328474"/>
            <a:ext cx="2678184" cy="5378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AE9C7-66F3-4D90-A6F1-52B978AFD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29" y="328474"/>
            <a:ext cx="2703766" cy="5378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B2602-EA81-4687-8266-12E1E7911C21}"/>
              </a:ext>
            </a:extLst>
          </p:cNvPr>
          <p:cNvSpPr txBox="1"/>
          <p:nvPr/>
        </p:nvSpPr>
        <p:spPr>
          <a:xfrm>
            <a:off x="4445493" y="2562046"/>
            <a:ext cx="3301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Clicking the banner will open the browser option and redirect to govt. official website of latest Covid-19 Updates.</a:t>
            </a:r>
          </a:p>
        </p:txBody>
      </p:sp>
    </p:spTree>
    <p:extLst>
      <p:ext uri="{BB962C8B-B14F-4D97-AF65-F5344CB8AC3E}">
        <p14:creationId xmlns:p14="http://schemas.microsoft.com/office/powerpoint/2010/main" val="171119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FF6A69-7923-4B73-82C9-A305401D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BAFCD-9412-4A67-9CD2-2B22ADA3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32C37-6858-449F-A949-84FB8560BFA3}"/>
              </a:ext>
            </a:extLst>
          </p:cNvPr>
          <p:cNvSpPr txBox="1"/>
          <p:nvPr/>
        </p:nvSpPr>
        <p:spPr>
          <a:xfrm>
            <a:off x="1331650" y="1029810"/>
            <a:ext cx="87089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Future Work:</a:t>
            </a:r>
            <a:endParaRPr lang="en-US" dirty="0"/>
          </a:p>
          <a:p>
            <a:endParaRPr lang="en-US" b="1" u="sng" dirty="0"/>
          </a:p>
          <a:p>
            <a:r>
              <a:rPr lang="en-US" dirty="0"/>
              <a:t>A few work handy options is still missing like: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Medicine directory form live database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Cart system and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And a prescription upload option where user can upload his </a:t>
            </a:r>
            <a:r>
              <a:rPr lang="en-US" dirty="0" err="1"/>
              <a:t>precription</a:t>
            </a:r>
            <a:r>
              <a:rPr lang="en-US" dirty="0"/>
              <a:t> as a image and admin will be able to process that on his own.</a:t>
            </a:r>
          </a:p>
          <a:p>
            <a:endParaRPr lang="en-US" dirty="0"/>
          </a:p>
          <a:p>
            <a:r>
              <a:rPr lang="en-US" dirty="0"/>
              <a:t>I think the 3</a:t>
            </a:r>
            <a:r>
              <a:rPr lang="en-US" baseline="30000" dirty="0"/>
              <a:t>rd</a:t>
            </a:r>
            <a:r>
              <a:rPr lang="en-US" dirty="0"/>
              <a:t> option will help the elders greatly as they will have take less hassle to get medicines. </a:t>
            </a:r>
          </a:p>
        </p:txBody>
      </p:sp>
    </p:spTree>
    <p:extLst>
      <p:ext uri="{BB962C8B-B14F-4D97-AF65-F5344CB8AC3E}">
        <p14:creationId xmlns:p14="http://schemas.microsoft.com/office/powerpoint/2010/main" val="8165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677B9-D5CA-4760-9B9A-2D59788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I hope that this app will help </a:t>
            </a:r>
            <a:br>
              <a:rPr lang="en-US" sz="2400" dirty="0"/>
            </a:br>
            <a:r>
              <a:rPr lang="en-US" sz="2400" dirty="0"/>
              <a:t>you in your time of need.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965F1E-868C-49BC-BAB6-688BA234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3AE38-FDA1-4A5A-AE44-EF656EBD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9015D390-BA75-4358-A52E-A6AF8C054203}"/>
              </a:ext>
            </a:extLst>
          </p:cNvPr>
          <p:cNvSpPr txBox="1"/>
          <p:nvPr/>
        </p:nvSpPr>
        <p:spPr>
          <a:xfrm>
            <a:off x="1305017" y="4439205"/>
            <a:ext cx="77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	    https://github.com/rezwanakib/biosparktest</a:t>
            </a:r>
          </a:p>
        </p:txBody>
      </p:sp>
    </p:spTree>
    <p:extLst>
      <p:ext uri="{BB962C8B-B14F-4D97-AF65-F5344CB8AC3E}">
        <p14:creationId xmlns:p14="http://schemas.microsoft.com/office/powerpoint/2010/main" val="12496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B8CFD2-48A8-4432-A7FE-6CABC911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BED64-E0BD-4AA5-9C99-B985BE4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7F6CB-3EB2-40B4-9156-2B29CE10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2" y="838740"/>
            <a:ext cx="5195118" cy="5044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1552A-F2BF-407C-99F8-ED455FB63B6A}"/>
              </a:ext>
            </a:extLst>
          </p:cNvPr>
          <p:cNvSpPr txBox="1"/>
          <p:nvPr/>
        </p:nvSpPr>
        <p:spPr>
          <a:xfrm>
            <a:off x="6602558" y="1791346"/>
            <a:ext cx="4991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So, my project name as you can see is </a:t>
            </a:r>
            <a:r>
              <a:rPr lang="en-US" dirty="0" err="1"/>
              <a:t>BioSpark</a:t>
            </a:r>
            <a:r>
              <a:rPr lang="en-US" dirty="0"/>
              <a:t> which is a android application. It is a modern health heath which can be pretty helpful in time of emergency.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Because time plays a crucial role in these moments, I tried to put as much effort to make this app helpful in practical scenario.</a:t>
            </a:r>
          </a:p>
        </p:txBody>
      </p:sp>
    </p:spTree>
    <p:extLst>
      <p:ext uri="{BB962C8B-B14F-4D97-AF65-F5344CB8AC3E}">
        <p14:creationId xmlns:p14="http://schemas.microsoft.com/office/powerpoint/2010/main" val="5479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B5BE94-5BEC-4F84-9588-3B28DA6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4AFF7-79C3-420F-97A1-3BCB1ED1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7D5CA-538E-464E-94A2-563A63DB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6" y="347155"/>
            <a:ext cx="2641382" cy="5289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75866-B449-4305-A9A0-75B445EB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37" y="347155"/>
            <a:ext cx="4401698" cy="3746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9CED2-9CAB-4E19-9825-DDE61D2C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94" y="347155"/>
            <a:ext cx="3809272" cy="3758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E1A4C-2502-4D82-8276-7FD82FC3D730}"/>
              </a:ext>
            </a:extLst>
          </p:cNvPr>
          <p:cNvSpPr txBox="1"/>
          <p:nvPr/>
        </p:nvSpPr>
        <p:spPr>
          <a:xfrm>
            <a:off x="3778712" y="4713729"/>
            <a:ext cx="679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is the main Intent(Page), the java code and the design section of the app. Here the app will proceed after pressing that proceed button on bottom.</a:t>
            </a:r>
          </a:p>
        </p:txBody>
      </p:sp>
    </p:spTree>
    <p:extLst>
      <p:ext uri="{BB962C8B-B14F-4D97-AF65-F5344CB8AC3E}">
        <p14:creationId xmlns:p14="http://schemas.microsoft.com/office/powerpoint/2010/main" val="5629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7C0794-67D5-4315-B762-62C45CC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D5486-810D-48C3-AE4D-747F43ED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85403-41E9-4A9B-9B47-4C2F5CC7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9" y="361364"/>
            <a:ext cx="2772134" cy="5521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D703A-EFBF-4FED-80FF-0C1420F9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49" y="361364"/>
            <a:ext cx="4283274" cy="397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6F80E-F88B-4D7D-B8AD-C336F1FE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289" y="361364"/>
            <a:ext cx="3966646" cy="3972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02E26-8D16-4882-A670-7959C3AF4E8A}"/>
              </a:ext>
            </a:extLst>
          </p:cNvPr>
          <p:cNvSpPr txBox="1"/>
          <p:nvPr/>
        </p:nvSpPr>
        <p:spPr>
          <a:xfrm>
            <a:off x="3817398" y="4758431"/>
            <a:ext cx="723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 it is the sign in page. Initially the button has been disabled. But after putting the previously signed email and password. The button will become active to be pressable.</a:t>
            </a:r>
          </a:p>
        </p:txBody>
      </p:sp>
    </p:spTree>
    <p:extLst>
      <p:ext uri="{BB962C8B-B14F-4D97-AF65-F5344CB8AC3E}">
        <p14:creationId xmlns:p14="http://schemas.microsoft.com/office/powerpoint/2010/main" val="341090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62AE2-D1E7-4360-9E35-1195E3E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F506B-6775-42F6-BB01-6E66DA53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DD974-E445-479D-9B5D-BE9D4C96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56" y="150920"/>
            <a:ext cx="2773488" cy="5663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DD81F-AAE4-4956-93AF-D773791B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9" y="150920"/>
            <a:ext cx="2843505" cy="566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D68FC-768F-496A-980F-FECF46A8B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71870"/>
            <a:ext cx="2851347" cy="5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8EC753-0501-498D-A510-95E0DE42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BD8AF-9822-4DA5-A3C7-54618CED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E60FE-34BE-4BBF-AAF6-D54B5B38295B}"/>
              </a:ext>
            </a:extLst>
          </p:cNvPr>
          <p:cNvSpPr txBox="1"/>
          <p:nvPr/>
        </p:nvSpPr>
        <p:spPr>
          <a:xfrm>
            <a:off x="1615736" y="1145219"/>
            <a:ext cx="655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you saw in the previous slide, a user cannot sign up using a invalid email format, or with any mismatched passwords or a password consisting of less than 8 characters. In either of the cases, it will show a error 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19E9B-5FAD-4FF0-B76D-CED0A785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3" y="2728777"/>
            <a:ext cx="6506483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2ED7D-1B87-4830-853B-A5D1D6583DA9}"/>
              </a:ext>
            </a:extLst>
          </p:cNvPr>
          <p:cNvSpPr txBox="1"/>
          <p:nvPr/>
        </p:nvSpPr>
        <p:spPr>
          <a:xfrm>
            <a:off x="1660973" y="3790765"/>
            <a:ext cx="60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email format checker variable.</a:t>
            </a:r>
          </a:p>
        </p:txBody>
      </p:sp>
    </p:spTree>
    <p:extLst>
      <p:ext uri="{BB962C8B-B14F-4D97-AF65-F5344CB8AC3E}">
        <p14:creationId xmlns:p14="http://schemas.microsoft.com/office/powerpoint/2010/main" val="98261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57C84-E0A0-43C5-86A3-4365C2AE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816" y="5883274"/>
            <a:ext cx="7543800" cy="365125"/>
          </a:xfrm>
        </p:spPr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B2711-1665-43E2-ADC9-24822E4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4E29C-CEF9-48DA-8636-0E2AFEFBE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124288"/>
            <a:ext cx="5774755" cy="486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AD09A-EDDB-421A-9FCF-BDAA1B7D9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6" y="124288"/>
            <a:ext cx="5774755" cy="4864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A1BC2-BE2B-4C7B-AEEA-694252BCD196}"/>
              </a:ext>
            </a:extLst>
          </p:cNvPr>
          <p:cNvSpPr txBox="1"/>
          <p:nvPr/>
        </p:nvSpPr>
        <p:spPr>
          <a:xfrm>
            <a:off x="1620005" y="5195202"/>
            <a:ext cx="4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signing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45151-6A79-4846-9DD2-6A6D9970B6AF}"/>
              </a:ext>
            </a:extLst>
          </p:cNvPr>
          <p:cNvSpPr txBox="1"/>
          <p:nvPr/>
        </p:nvSpPr>
        <p:spPr>
          <a:xfrm>
            <a:off x="8340741" y="5195202"/>
            <a:ext cx="346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signing 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0125F0-2E28-4852-9242-E7988F2B387E}"/>
              </a:ext>
            </a:extLst>
          </p:cNvPr>
          <p:cNvCxnSpPr/>
          <p:nvPr/>
        </p:nvCxnSpPr>
        <p:spPr>
          <a:xfrm>
            <a:off x="6347534" y="2725445"/>
            <a:ext cx="3373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F9430C-4BDD-4B90-B4E5-71BCB045F70D}"/>
              </a:ext>
            </a:extLst>
          </p:cNvPr>
          <p:cNvSpPr txBox="1"/>
          <p:nvPr/>
        </p:nvSpPr>
        <p:spPr>
          <a:xfrm>
            <a:off x="4551285" y="5195202"/>
            <a:ext cx="30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registration system using firebase database.</a:t>
            </a:r>
          </a:p>
        </p:txBody>
      </p:sp>
    </p:spTree>
    <p:extLst>
      <p:ext uri="{BB962C8B-B14F-4D97-AF65-F5344CB8AC3E}">
        <p14:creationId xmlns:p14="http://schemas.microsoft.com/office/powerpoint/2010/main" val="38303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AF1D5C-C8A2-43E0-BFF9-B56CCF04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210B9-FDF9-4860-BFB8-DB72C4F0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BF383-E34B-4A69-AF77-9DC4E714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21" y="365125"/>
            <a:ext cx="2519492" cy="4998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6AA7-CE01-42A5-824D-DE2784A3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11" y="365126"/>
            <a:ext cx="5510814" cy="395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101A0-4014-48EB-B773-7AAF68C7AF0B}"/>
              </a:ext>
            </a:extLst>
          </p:cNvPr>
          <p:cNvSpPr txBox="1"/>
          <p:nvPr/>
        </p:nvSpPr>
        <p:spPr>
          <a:xfrm>
            <a:off x="4731798" y="4598633"/>
            <a:ext cx="553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DrayerLayout</a:t>
            </a:r>
            <a:r>
              <a:rPr lang="en-US" dirty="0"/>
              <a:t> section. Where user will get various app control options.</a:t>
            </a:r>
          </a:p>
        </p:txBody>
      </p:sp>
    </p:spTree>
    <p:extLst>
      <p:ext uri="{BB962C8B-B14F-4D97-AF65-F5344CB8AC3E}">
        <p14:creationId xmlns:p14="http://schemas.microsoft.com/office/powerpoint/2010/main" val="153904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0C382-9165-4119-9797-FBE74197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26BB2-A7FF-4A8B-9ACC-64FFEF49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6659-831E-42EB-B402-0978AAF3BF6A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292B5-DC4E-4EEF-BCA3-43D19B42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0" y="422330"/>
            <a:ext cx="3010320" cy="5391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D8F55-6ED7-4F65-BDD7-B3A84970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38" y="422330"/>
            <a:ext cx="4978297" cy="4147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8F90E-34CC-4698-83CB-414B15DD19C5}"/>
              </a:ext>
            </a:extLst>
          </p:cNvPr>
          <p:cNvSpPr txBox="1"/>
          <p:nvPr/>
        </p:nvSpPr>
        <p:spPr>
          <a:xfrm>
            <a:off x="4465468" y="4865508"/>
            <a:ext cx="55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is the content main page. Where there is there button which will give listings of “First Aid” items, Ambulance services name &amp; contact and Hospital emergency hotline numbers.</a:t>
            </a:r>
          </a:p>
        </p:txBody>
      </p:sp>
    </p:spTree>
    <p:extLst>
      <p:ext uri="{BB962C8B-B14F-4D97-AF65-F5344CB8AC3E}">
        <p14:creationId xmlns:p14="http://schemas.microsoft.com/office/powerpoint/2010/main" val="3238562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253</TotalTime>
  <Words>549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   I hope that this app will help  you in your time of need.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 Akib</dc:creator>
  <cp:lastModifiedBy>Rezwan Akib</cp:lastModifiedBy>
  <cp:revision>14</cp:revision>
  <dcterms:created xsi:type="dcterms:W3CDTF">2020-11-29T15:06:25Z</dcterms:created>
  <dcterms:modified xsi:type="dcterms:W3CDTF">2020-11-29T19:19:36Z</dcterms:modified>
</cp:coreProperties>
</file>