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8E047-29C3-49E8-8031-2B130D6863DB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B3F72-8DF0-49D1-A460-3BB3C2A70B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3F72-8DF0-49D1-A460-3BB3C2A70BC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1096-22D0-4184-9F97-BFC92C3FB6AC}" type="datetime1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AF75-2DCC-401A-99DF-DA7471D85146}" type="datetime1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533-6E18-4549-9B4B-7806D5218B83}" type="datetime1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C70A-2535-437D-80D9-64B4A73334A9}" type="datetime1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D56F-C722-4CCA-A8BB-8F2BC868DA81}" type="datetime1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3A6F-91DC-4282-A01C-53866C770463}" type="datetime1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745-1559-458C-9196-0B886454F120}" type="datetime1">
              <a:rPr lang="en-US" smtClean="0"/>
              <a:t>10-Dec-24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0302-96A2-49E5-8A8A-E109D6D227B2}" type="datetime1">
              <a:rPr lang="en-US" smtClean="0"/>
              <a:t>10-Dec-24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CC8-A8E8-4AA0-8E4A-9EC6C8D18386}" type="datetime1">
              <a:rPr lang="en-US" smtClean="0"/>
              <a:t>10-Dec-24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C419-7F5E-450D-8BBF-ED7EF2C8CF55}" type="datetime1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31-BC11-43BD-BE2C-1FE3A7BF2A34}" type="datetime1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3B47-ED01-4457-A4A2-B0D2F52EA5E3}" type="datetime1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Annual Day Celebration 2024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Rezwan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Tamim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Chemistry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068-3291-4503-A44A-27AF9B40B34C}" type="datetime1">
              <a:rPr lang="en-US" smtClean="0"/>
              <a:t>10-Dec-24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&amp;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message: </a:t>
            </a:r>
            <a:r>
              <a:rPr lang="en-US" i="1" dirty="0" smtClean="0"/>
              <a:t>"Celebrating Excellence and Togetherness</a:t>
            </a:r>
            <a:r>
              <a:rPr lang="en-US" i="1" dirty="0" smtClean="0"/>
              <a:t>!“</a:t>
            </a:r>
          </a:p>
          <a:p>
            <a:r>
              <a:rPr lang="en-US" dirty="0" smtClean="0"/>
              <a:t>Key </a:t>
            </a:r>
            <a:r>
              <a:rPr lang="en-US" dirty="0" smtClean="0"/>
              <a:t>highlights of the event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Opening </a:t>
            </a:r>
            <a:r>
              <a:rPr lang="en-US" dirty="0" smtClean="0"/>
              <a:t>ceremony</a:t>
            </a:r>
          </a:p>
          <a:p>
            <a:r>
              <a:rPr lang="en-US" dirty="0" smtClean="0"/>
              <a:t>Cultural performances</a:t>
            </a:r>
          </a:p>
          <a:p>
            <a:r>
              <a:rPr lang="en-US" dirty="0" smtClean="0"/>
              <a:t>Awards and recognitions</a:t>
            </a:r>
          </a:p>
          <a:p>
            <a:r>
              <a:rPr lang="en-US" dirty="0" smtClean="0"/>
              <a:t>Keynote speeches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9E7-E2E8-4C0D-9EEC-9BF5203B7D89}" type="datetime1">
              <a:rPr lang="en-US" smtClean="0"/>
              <a:t>10-Dec-24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Celebrating Our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Academic and extracurricular achievements of the year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Milestones </a:t>
            </a:r>
            <a:r>
              <a:rPr lang="en-US" dirty="0" smtClean="0"/>
              <a:t>reached by the </a:t>
            </a:r>
            <a:r>
              <a:rPr lang="en-US" dirty="0" smtClean="0"/>
              <a:t>institution</a:t>
            </a:r>
          </a:p>
          <a:p>
            <a:r>
              <a:rPr lang="en-US" dirty="0" smtClean="0"/>
              <a:t>Notable </a:t>
            </a:r>
            <a:r>
              <a:rPr lang="en-US" dirty="0" smtClean="0"/>
              <a:t>alumni contributions.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76E8-C6F1-403B-9202-714DA17CD6D0}" type="datetime1">
              <a:rPr lang="en-US" smtClean="0"/>
              <a:t>10-Dec-24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Quest International College Celebrates 14th Annual Day - Edusanjal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914400" y="3962400"/>
            <a:ext cx="7772400" cy="21060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and Gratitude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Closing remarks: </a:t>
            </a:r>
            <a:r>
              <a:rPr lang="en-US" i="1" dirty="0" smtClean="0"/>
              <a:t>"Thank you for being part of our journey</a:t>
            </a:r>
            <a:r>
              <a:rPr lang="en-US" i="1" dirty="0" smtClean="0"/>
              <a:t>!“</a:t>
            </a:r>
          </a:p>
          <a:p>
            <a:r>
              <a:rPr lang="en-US" dirty="0" smtClean="0"/>
              <a:t>Appreciation </a:t>
            </a:r>
            <a:r>
              <a:rPr lang="en-US" dirty="0" err="1" smtClean="0"/>
              <a:t>for:Faculty</a:t>
            </a:r>
            <a:r>
              <a:rPr lang="en-US" dirty="0" smtClean="0"/>
              <a:t> and staff</a:t>
            </a:r>
          </a:p>
          <a:p>
            <a:r>
              <a:rPr lang="en-US" dirty="0" smtClean="0"/>
              <a:t>Students and parents</a:t>
            </a:r>
          </a:p>
          <a:p>
            <a:r>
              <a:rPr lang="en-US" dirty="0" smtClean="0"/>
              <a:t>Sponsors and partners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E407-D8E3-41EE-8DEE-D590232A95F7}" type="datetime1">
              <a:rPr lang="en-US" smtClean="0"/>
              <a:t>10-Dec-24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</Words>
  <Application>Microsoft Office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Annual Day Celebration 2024</vt:lpstr>
      <vt:lpstr>Welcome &amp; Highlights</vt:lpstr>
      <vt:lpstr>Celebrating Our Success</vt:lpstr>
      <vt:lpstr>Closing and Gratitude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Day Celebration 2024</dc:title>
  <dc:creator>SRCW</dc:creator>
  <cp:lastModifiedBy>SRCW</cp:lastModifiedBy>
  <cp:revision>3</cp:revision>
  <dcterms:created xsi:type="dcterms:W3CDTF">2006-08-16T00:00:00Z</dcterms:created>
  <dcterms:modified xsi:type="dcterms:W3CDTF">2024-12-10T13:48:16Z</dcterms:modified>
</cp:coreProperties>
</file>