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8" descr="Sanofi and Biovac partner on polio vaccines in Africa"/>
          <p:cNvPicPr>
            <a:picLocks noChangeAspect="1" noChangeArrowheads="1"/>
          </p:cNvPicPr>
          <p:nvPr userDrawn="1"/>
        </p:nvPicPr>
        <p:blipFill>
          <a:blip r:embed="rId13"/>
          <a:srcRect/>
          <a:stretch>
            <a:fillRect/>
          </a:stretch>
        </p:blipFill>
        <p:spPr bwMode="auto">
          <a:xfrm>
            <a:off x="0" y="0"/>
            <a:ext cx="9144000" cy="6858000"/>
          </a:xfrm>
          <a:prstGeom prst="rect">
            <a:avLst/>
          </a:prstGeom>
          <a:noFill/>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10-Dec-24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Sanofi and Biovac partner on polio vaccines in Africa">
            <a:hlinkClick r:id="rId2" action="ppaction://hlinksldjump"/>
          </p:cNvPr>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228600" y="1600200"/>
            <a:ext cx="7086600" cy="1393825"/>
          </a:xfrm>
        </p:spPr>
        <p:txBody>
          <a:bodyPr>
            <a:normAutofit fontScale="90000"/>
          </a:bodyPr>
          <a:lstStyle/>
          <a:p>
            <a:pPr algn="l"/>
            <a:r>
              <a:rPr lang="en-US" dirty="0" smtClean="0">
                <a:latin typeface="Times New Roman" pitchFamily="18" charset="0"/>
                <a:cs typeface="Times New Roman" pitchFamily="18" charset="0"/>
                <a:hlinkClick r:id="rId2" action="ppaction://hlinksldjump"/>
              </a:rPr>
              <a:t>Polio Immunization: A Step Towards Eradication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3124200"/>
            <a:ext cx="4495800" cy="1143000"/>
          </a:xfrm>
        </p:spPr>
        <p:txBody>
          <a:bodyPr>
            <a:noAutofit/>
          </a:bodyPr>
          <a:lstStyle/>
          <a:p>
            <a:pPr algn="l"/>
            <a:r>
              <a:rPr lang="en-US" sz="2800" dirty="0" err="1" smtClean="0">
                <a:solidFill>
                  <a:schemeClr val="tx1"/>
                </a:solidFill>
                <a:latin typeface="Times New Roman" pitchFamily="18" charset="0"/>
                <a:cs typeface="Times New Roman" pitchFamily="18" charset="0"/>
              </a:rPr>
              <a:t>Md</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Rezwan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Hasan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Tamim</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of Chemistry</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Sanofi and Biovac partner on polio vaccines in Afric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hlinkClick r:id="rId3" action="ppaction://hlinksldjump"/>
              </a:rPr>
              <a:t>What is Polio?</a:t>
            </a:r>
            <a:endParaRPr lang="en-US" dirty="0"/>
          </a:p>
        </p:txBody>
      </p:sp>
      <p:sp>
        <p:nvSpPr>
          <p:cNvPr id="3" name="Content Placeholder 2"/>
          <p:cNvSpPr>
            <a:spLocks noGrp="1"/>
          </p:cNvSpPr>
          <p:nvPr>
            <p:ph idx="1"/>
          </p:nvPr>
        </p:nvSpPr>
        <p:spPr/>
        <p:txBody>
          <a:bodyPr>
            <a:normAutofit/>
          </a:bodyPr>
          <a:lstStyle/>
          <a:p>
            <a:r>
              <a:rPr lang="en-US" sz="1600" dirty="0" smtClean="0"/>
              <a:t>Polio, or poliomyelitis, is a highly infectious viral disease caused by the poliovirus. It primarily affects young children and spreads through contaminated water, food, or contact with an infected person. The virus attacks the nervous system and can cause symptoms such as fever, fatigue, headache, </a:t>
            </a:r>
            <a:r>
              <a:rPr lang="en-US" sz="1600" dirty="0" smtClean="0"/>
              <a:t>vomiting</a:t>
            </a:r>
            <a:r>
              <a:rPr lang="en-US" sz="1600" dirty="0" smtClean="0"/>
              <a:t>, stiffness in the neck, and pain in the limbs</a:t>
            </a:r>
            <a:r>
              <a:rPr lang="en-US" sz="1600" dirty="0" smtClean="0"/>
              <a:t>.</a:t>
            </a:r>
          </a:p>
          <a:p>
            <a:endParaRPr lang="en-US" sz="1600" dirty="0" smtClean="0"/>
          </a:p>
          <a:p>
            <a:pPr>
              <a:buNone/>
            </a:pPr>
            <a:endParaRPr lang="en-US" sz="1600" dirty="0" smtClean="0"/>
          </a:p>
          <a:p>
            <a:r>
              <a:rPr lang="en-US" sz="1600" dirty="0" smtClean="0"/>
              <a:t>Symptoms: Fever, fatigue, headache, stiffness.</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sldjump"/>
              </a:rPr>
              <a:t>Polio Eradication Efforts</a:t>
            </a:r>
            <a:endParaRPr lang="en-US" dirty="0"/>
          </a:p>
        </p:txBody>
      </p:sp>
      <p:sp>
        <p:nvSpPr>
          <p:cNvPr id="3" name="Content Placeholder 2"/>
          <p:cNvSpPr>
            <a:spLocks noGrp="1"/>
          </p:cNvSpPr>
          <p:nvPr>
            <p:ph idx="1"/>
          </p:nvPr>
        </p:nvSpPr>
        <p:spPr/>
        <p:txBody>
          <a:bodyPr/>
          <a:lstStyle/>
          <a:p>
            <a:r>
              <a:rPr lang="en-US" dirty="0" smtClean="0"/>
              <a:t> </a:t>
            </a:r>
            <a:r>
              <a:rPr lang="en-US" dirty="0" smtClean="0"/>
              <a:t>Global Polio Eradication Initiative (GPEI</a:t>
            </a:r>
            <a:r>
              <a:rPr lang="en-US" dirty="0" smtClean="0"/>
              <a:t>)</a:t>
            </a:r>
          </a:p>
          <a:p>
            <a:r>
              <a:rPr lang="en-US" dirty="0" smtClean="0"/>
              <a:t> </a:t>
            </a:r>
            <a:r>
              <a:rPr lang="en-US" dirty="0" smtClean="0"/>
              <a:t>Vaccination </a:t>
            </a:r>
            <a:r>
              <a:rPr lang="en-US" dirty="0" smtClean="0"/>
              <a:t>Campaigns</a:t>
            </a:r>
          </a:p>
          <a:p>
            <a:r>
              <a:rPr lang="en-US" dirty="0" smtClean="0"/>
              <a:t> </a:t>
            </a:r>
            <a:r>
              <a:rPr lang="en-US" dirty="0" smtClean="0"/>
              <a:t>Surveillance </a:t>
            </a:r>
            <a:r>
              <a:rPr lang="en-US" dirty="0" smtClean="0"/>
              <a:t>Systems</a:t>
            </a:r>
          </a:p>
          <a:p>
            <a:r>
              <a:rPr lang="en-US" dirty="0" smtClean="0"/>
              <a:t> </a:t>
            </a:r>
            <a:r>
              <a:rPr lang="en-US" dirty="0" smtClean="0"/>
              <a:t>Public Awareness Campaigns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Vaccination</a:t>
            </a:r>
            <a:endParaRPr lang="en-US" dirty="0"/>
          </a:p>
        </p:txBody>
      </p:sp>
      <p:sp>
        <p:nvSpPr>
          <p:cNvPr id="3" name="Content Placeholder 2"/>
          <p:cNvSpPr>
            <a:spLocks noGrp="1"/>
          </p:cNvSpPr>
          <p:nvPr>
            <p:ph idx="1"/>
          </p:nvPr>
        </p:nvSpPr>
        <p:spPr/>
        <p:txBody>
          <a:bodyPr/>
          <a:lstStyle/>
          <a:p>
            <a:r>
              <a:rPr lang="en-US" dirty="0" smtClean="0"/>
              <a:t>Protects Individuals from </a:t>
            </a:r>
            <a:r>
              <a:rPr lang="en-US" dirty="0" smtClean="0"/>
              <a:t>Disease</a:t>
            </a:r>
          </a:p>
          <a:p>
            <a:r>
              <a:rPr lang="en-US" dirty="0" smtClean="0"/>
              <a:t>Prevents Disease </a:t>
            </a:r>
            <a:r>
              <a:rPr lang="en-US" dirty="0" smtClean="0"/>
              <a:t>Spread</a:t>
            </a:r>
          </a:p>
          <a:p>
            <a:r>
              <a:rPr lang="en-US" dirty="0" smtClean="0"/>
              <a:t>Reduces Mortality and </a:t>
            </a:r>
            <a:r>
              <a:rPr lang="en-US" dirty="0" smtClean="0"/>
              <a:t>Morbidity</a:t>
            </a:r>
          </a:p>
          <a:p>
            <a:r>
              <a:rPr lang="en-US" dirty="0" smtClean="0"/>
              <a:t>Cost-Effective Health </a:t>
            </a:r>
            <a:r>
              <a:rPr lang="en-US" dirty="0" smtClean="0"/>
              <a:t>Strategy</a:t>
            </a:r>
          </a:p>
          <a:p>
            <a:r>
              <a:rPr lang="en-US" dirty="0" smtClean="0"/>
              <a:t>Contributes to Global Health </a:t>
            </a:r>
            <a:r>
              <a:rPr lang="en-US" dirty="0" smtClean="0"/>
              <a:t>Goals</a:t>
            </a:r>
          </a:p>
          <a:p>
            <a:r>
              <a:rPr lang="en-US" dirty="0" smtClean="0"/>
              <a:t>Builds Long-Term Immunity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Global Campaigns and Success Stories</a:t>
            </a:r>
            <a:endParaRPr lang="en-US" dirty="0"/>
          </a:p>
        </p:txBody>
      </p:sp>
      <p:sp>
        <p:nvSpPr>
          <p:cNvPr id="3" name="Content Placeholder 2"/>
          <p:cNvSpPr>
            <a:spLocks noGrp="1"/>
          </p:cNvSpPr>
          <p:nvPr>
            <p:ph idx="1"/>
          </p:nvPr>
        </p:nvSpPr>
        <p:spPr/>
        <p:txBody>
          <a:bodyPr/>
          <a:lstStyle/>
          <a:p>
            <a:r>
              <a:rPr lang="en-US" dirty="0" smtClean="0"/>
              <a:t>Smallpox </a:t>
            </a:r>
            <a:r>
              <a:rPr lang="en-US" dirty="0" smtClean="0"/>
              <a:t>Eradication</a:t>
            </a:r>
          </a:p>
          <a:p>
            <a:r>
              <a:rPr lang="en-US" dirty="0" smtClean="0"/>
              <a:t>Polio Elimination in Most </a:t>
            </a:r>
            <a:r>
              <a:rPr lang="en-US" dirty="0" smtClean="0"/>
              <a:t>Regions</a:t>
            </a:r>
          </a:p>
          <a:p>
            <a:r>
              <a:rPr lang="en-US" dirty="0" smtClean="0"/>
              <a:t>Drastic Reduction in Measles </a:t>
            </a:r>
            <a:r>
              <a:rPr lang="en-US" dirty="0" smtClean="0"/>
              <a:t>Mortality</a:t>
            </a:r>
          </a:p>
          <a:p>
            <a:r>
              <a:rPr lang="en-US" dirty="0" smtClean="0"/>
              <a:t>Elimination of Rubella in the Americas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165</Words>
  <Application>Microsoft Office PowerPoint</Application>
  <PresentationFormat>On-screen Show (4:3)</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Polio Immunization: A Step Towards Eradication</vt:lpstr>
      <vt:lpstr>What is Polio?</vt:lpstr>
      <vt:lpstr>Polio Eradication Efforts</vt:lpstr>
      <vt:lpstr>The Importance of Vaccination</vt:lpstr>
      <vt:lpstr>Global Campaigns and Success Stories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Polio Immunization: A Step Towards Eradication</dc:title>
  <dc:creator>SRCW</dc:creator>
  <cp:lastModifiedBy>SRCW</cp:lastModifiedBy>
  <cp:revision>7</cp:revision>
  <dcterms:created xsi:type="dcterms:W3CDTF">2006-08-16T00:00:00Z</dcterms:created>
  <dcterms:modified xsi:type="dcterms:W3CDTF">2024-12-10T13:23:39Z</dcterms:modified>
</cp:coreProperties>
</file>