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4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84856-A502-61F9-2F7D-8D5A98A45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7377E-8F9A-42DD-3A09-96A7DED81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2C837-7806-22D6-C2BD-7D6FFA49F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9B6F-ED1F-4AEB-9063-38727A758DB1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DD14C-0C01-BA28-0610-8583D3670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B725C-248D-AE0D-EFF7-3A935E9D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6D67-5605-426D-A265-C84B4F91F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39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080A6-AFF1-69AE-E700-235F847F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8FE48-272F-C349-2B68-99CEE616E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512D3-903F-B6D2-2BBD-E33C133EA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9B6F-ED1F-4AEB-9063-38727A758DB1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3AC8D-AD0E-D7FA-80A4-5AE6C03C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EEDF9-5E93-FB5B-1D45-07FCC1044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6D67-5605-426D-A265-C84B4F91F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02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5E3BA5-DB44-3BC2-0F4E-41BAC5E87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1651D-EC53-CF83-CAAB-AABA88227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BE17F-7736-84C4-389C-C8A1C80CE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9B6F-ED1F-4AEB-9063-38727A758DB1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B5C80-14E8-E5DC-5860-43A51E430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0B14F-F8FA-8753-AB09-9C5A087D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6D67-5605-426D-A265-C84B4F91F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42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199F-242D-DF39-3374-183E4354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A1338-73DC-74A1-520D-AD0C085B8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9EB67-AFA7-B27C-48FF-1D25C3E7E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9B6F-ED1F-4AEB-9063-38727A758DB1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9E13A-3F9A-5344-988D-BBE7EB59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B0583-F24B-CDF8-14F9-16087B963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6D67-5605-426D-A265-C84B4F91F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2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DF00-AC3C-91B4-5C41-B4893750B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9736A-74FA-199E-233A-B0C41ECF7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C3D60-E2B7-834E-335C-16814B47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9B6F-ED1F-4AEB-9063-38727A758DB1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94F72-6104-8DC9-A5A0-BF4D3377C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A3B1D-4275-B72B-0419-95865289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6D67-5605-426D-A265-C84B4F91F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44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2245-DEFA-D1D0-E6AD-86E529C39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54A3F-8898-B42B-2687-F600A62AC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6BF6A-247B-9F1C-6967-926B64431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B72FD-343D-9A6D-5455-AE4125FB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9B6F-ED1F-4AEB-9063-38727A758DB1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1C954-672C-9915-95D0-0DAF5E6DB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D2A78-24C5-6BAD-1936-2D1A840E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6D67-5605-426D-A265-C84B4F91F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06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121C2-CCB0-7638-AA8C-759EDA13A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CB679-E66B-669A-12CA-82C86D794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0D200-3DB2-2EB0-7B6D-6236EA717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A595F-A853-CB2D-4049-0B5D9ABD3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4E0425-EA1C-1BF8-863D-B42B0CA84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813A7E-1A06-BC80-EBB4-EF0E0DF8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9B6F-ED1F-4AEB-9063-38727A758DB1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53CA0F-144A-A9B5-BD08-C7783B3E3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CC3FED-814C-25C5-3A1B-57908B50F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6D67-5605-426D-A265-C84B4F91F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49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3658A-DE37-3A73-8076-FD13FC5B0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CA3F0-3348-9E29-D939-7D0786F60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9B6F-ED1F-4AEB-9063-38727A758DB1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71DA17-B05B-46C0-BBC8-7BFBCE1D3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1DA9D8-6E30-8264-EC25-1246F6F52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6D67-5605-426D-A265-C84B4F91F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64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A9B879-560F-AE34-C9CF-4CDCCCB2D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9B6F-ED1F-4AEB-9063-38727A758DB1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8E3180-509C-E3D3-43BD-C3D2B65AD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9B25A-2B47-4C9C-4D69-4C50FA277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6D67-5605-426D-A265-C84B4F91F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91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2088F-2A63-6E1F-2F54-3D48124F5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D28D9-76C7-14CE-2706-96C8E3A11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B16AC-87B8-8115-BECB-109DA2D8C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61618-ECA1-ABC0-D799-287DD85B7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9B6F-ED1F-4AEB-9063-38727A758DB1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60673-49A2-DD90-D3CF-51951F0B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49C21-5D52-6462-E505-31356A83D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6D67-5605-426D-A265-C84B4F91F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02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D1B2-56E9-7142-D5F3-CF96CF227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F20A11-908A-9810-FA40-7C8136130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87CEB-F520-447E-6100-A97F466EF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BBA6C-CBC2-F909-13A4-A95AFAC4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9B6F-ED1F-4AEB-9063-38727A758DB1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97707-A9EB-1E74-469A-3F14DBF1B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CEC46-6284-4759-0711-C6D7BCA6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6D67-5605-426D-A265-C84B4F91F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44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2FC749-26B1-3900-696E-9B1CEC86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2C331-A68A-1302-A8CA-A02EB0906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D61AC-FE2A-3731-AA5A-EE2020F779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4B9B6F-ED1F-4AEB-9063-38727A758DB1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26E89-E5FA-7079-E4DC-38FA97DB2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A15B9-DC26-0631-A137-E2FA862AF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E06D67-5605-426D-A265-C84B4F91F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60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1E82507-0B6D-70DC-AC8A-4C3EAEFC9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399" y="2062833"/>
            <a:ext cx="2036468" cy="263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200149E-49D6-B005-614B-898F31D91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405" y="2062833"/>
            <a:ext cx="2664578" cy="296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6F021CC-AE83-706A-2FC4-17A4B48E6D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57"/>
          <a:stretch/>
        </p:blipFill>
        <p:spPr bwMode="auto">
          <a:xfrm>
            <a:off x="5526931" y="2159174"/>
            <a:ext cx="3049086" cy="253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8621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3ca2a52c-975d-42f9-97c3-6df90254e66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Faisal</dc:creator>
  <cp:lastModifiedBy>Faisal</cp:lastModifiedBy>
  <cp:revision>1</cp:revision>
  <dcterms:created xsi:type="dcterms:W3CDTF">2024-08-16T14:59:51Z</dcterms:created>
  <dcterms:modified xsi:type="dcterms:W3CDTF">2024-08-16T15:07:53Z</dcterms:modified>
</cp:coreProperties>
</file>