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12176" y="624109"/>
            <a:ext cx="9692436" cy="3108305"/>
          </a:xfrm>
        </p:spPr>
        <p:txBody>
          <a:bodyPr>
            <a:normAutofit/>
          </a:bodyPr>
          <a:lstStyle/>
          <a:p>
            <a:r>
              <a:rPr lang="ru-RU" dirty="0" smtClean="0"/>
              <a:t>Тема: Разработка и расчет перспективной автоматизированной системы ирригации поливных земель в регионах.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23" y="2486025"/>
            <a:ext cx="4056827" cy="40751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21192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76" y="361951"/>
            <a:ext cx="10790236" cy="838200"/>
          </a:xfrm>
        </p:spPr>
        <p:txBody>
          <a:bodyPr/>
          <a:lstStyle/>
          <a:p>
            <a:r>
              <a:rPr lang="ru-RU" dirty="0" smtClean="0"/>
              <a:t>Участие научных специалистов: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12937" y="1834679"/>
            <a:ext cx="8915399" cy="453754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Агрономы </a:t>
            </a:r>
          </a:p>
          <a:p>
            <a:r>
              <a:rPr lang="ru-RU" dirty="0" smtClean="0"/>
              <a:t>Ученые, занимающиеся изучением сельскохозяйственных культур, помогают оптимизировать параметры полива для различных культур.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Климатологи </a:t>
            </a:r>
          </a:p>
          <a:p>
            <a:r>
              <a:rPr lang="ru-RU" dirty="0" smtClean="0"/>
              <a:t>Специалисты по изучению климатических условий, что позволяет учесть адаптацию системы к изменениям погоды.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Инженеры</a:t>
            </a:r>
          </a:p>
          <a:p>
            <a:r>
              <a:rPr lang="ru-RU" dirty="0" smtClean="0"/>
              <a:t>Инженеры, специализирующиеся на разработке автоматизированных систем, обеспечивают техническую поддержку и оптимизацию работы оборудования.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68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0126" y="133350"/>
            <a:ext cx="10504486" cy="857250"/>
          </a:xfrm>
        </p:spPr>
        <p:txBody>
          <a:bodyPr>
            <a:normAutofit/>
          </a:bodyPr>
          <a:lstStyle/>
          <a:p>
            <a:r>
              <a:rPr lang="ru-RU" dirty="0" smtClean="0"/>
              <a:t>Перспективы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00226" y="1133475"/>
            <a:ext cx="9704386" cy="469582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/>
              <a:t>Эффективность</a:t>
            </a:r>
          </a:p>
          <a:p>
            <a:r>
              <a:rPr lang="ru-RU" dirty="0" smtClean="0"/>
              <a:t>Результаты тестирования показали значительное </a:t>
            </a:r>
            <a:r>
              <a:rPr lang="ru-RU" dirty="0" err="1" smtClean="0"/>
              <a:t>увелечение</a:t>
            </a:r>
            <a:r>
              <a:rPr lang="ru-RU" dirty="0" smtClean="0"/>
              <a:t> эффективности полива и снижение потребления воды. Система показала способность адаптироваться к различным типам почв и условиям. Она успешно работает в различных регионах Кыргызстана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dirty="0" smtClean="0"/>
              <a:t>Надежность </a:t>
            </a:r>
          </a:p>
          <a:p>
            <a:r>
              <a:rPr lang="ru-RU" dirty="0" smtClean="0"/>
              <a:t>Во время тестирования система продемонстрировала высокую надежность и минимальные сбои в работе, что гарантирует стабильность в работе. 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168" y="4251598"/>
            <a:ext cx="2828863" cy="25091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618" y="4122299"/>
            <a:ext cx="2828863" cy="2638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03765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Готовый макет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187" y="1619249"/>
            <a:ext cx="8453438" cy="4905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670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04875" y="266701"/>
            <a:ext cx="10048875" cy="1209674"/>
          </a:xfrm>
        </p:spPr>
        <p:txBody>
          <a:bodyPr>
            <a:normAutofit/>
          </a:bodyPr>
          <a:lstStyle/>
          <a:p>
            <a:r>
              <a:rPr lang="ru-RU" dirty="0" smtClean="0"/>
              <a:t>Заключение: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1885950" y="1628774"/>
            <a:ext cx="9618661" cy="4505325"/>
          </a:xfrm>
        </p:spPr>
        <p:txBody>
          <a:bodyPr>
            <a:noAutofit/>
          </a:bodyPr>
          <a:lstStyle/>
          <a:p>
            <a:r>
              <a:rPr lang="ru-RU" sz="2800" i="1" dirty="0" smtClean="0"/>
              <a:t>Внедрение автоматизированных системы ирригации в нашем регионе будет иметь множество преимуществ, в таких как оптимальное использование водных ресурсов, повышение производительности и улучшение качества урожая. Наша разработка включает анализ текущего состояния поливной системы, постановку задач, выбор технологий и оборудования, Это обеспечит создание оптимальной и надежной системы ирригации, которая будут способствовать развитию сельского хозяйства в нашем регионе.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352450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575" y="752475"/>
            <a:ext cx="11066461" cy="1552575"/>
          </a:xfrm>
        </p:spPr>
        <p:txBody>
          <a:bodyPr/>
          <a:lstStyle/>
          <a:p>
            <a:r>
              <a:rPr lang="ru-RU" i="1" dirty="0" smtClean="0">
                <a:solidFill>
                  <a:schemeClr val="accent2">
                    <a:lumMod val="75000"/>
                  </a:schemeClr>
                </a:solidFill>
              </a:rPr>
              <a:t>Презентация завершена!</a:t>
            </a:r>
            <a:endParaRPr lang="ru-RU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14700" y="2647950"/>
            <a:ext cx="8189911" cy="3009899"/>
          </a:xfrm>
        </p:spPr>
        <p:txBody>
          <a:bodyPr>
            <a:noAutofit/>
          </a:bodyPr>
          <a:lstStyle/>
          <a:p>
            <a:r>
              <a:rPr lang="ru-RU" sz="6600" dirty="0" smtClean="0">
                <a:solidFill>
                  <a:srgbClr val="7030A0"/>
                </a:solidFill>
              </a:rPr>
              <a:t>Спасибо за внимание!!!</a:t>
            </a:r>
            <a:endParaRPr lang="ru-RU" sz="6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87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512916" y="257696"/>
            <a:ext cx="9991695" cy="1147155"/>
          </a:xfrm>
        </p:spPr>
        <p:txBody>
          <a:bodyPr/>
          <a:lstStyle/>
          <a:p>
            <a:r>
              <a:rPr lang="ru-RU" smtClean="0"/>
              <a:t>Участники проекта: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2078182" y="4971011"/>
            <a:ext cx="9742516" cy="997526"/>
          </a:xfrm>
        </p:spPr>
        <p:txBody>
          <a:bodyPr>
            <a:normAutofit/>
          </a:bodyPr>
          <a:lstStyle/>
          <a:p>
            <a:r>
              <a:rPr lang="ru-RU" sz="1600" dirty="0" err="1" smtClean="0"/>
              <a:t>Нурбек</a:t>
            </a:r>
            <a:r>
              <a:rPr lang="ru-RU" sz="1600" dirty="0" smtClean="0"/>
              <a:t> </a:t>
            </a:r>
            <a:r>
              <a:rPr lang="ru-RU" sz="1600" dirty="0" err="1" smtClean="0"/>
              <a:t>уулу</a:t>
            </a:r>
            <a:r>
              <a:rPr lang="ru-RU" sz="1600" dirty="0" smtClean="0"/>
              <a:t> </a:t>
            </a:r>
            <a:r>
              <a:rPr lang="ru-RU" sz="1600" dirty="0" err="1" smtClean="0"/>
              <a:t>Эржан</a:t>
            </a:r>
            <a:r>
              <a:rPr lang="ru-RU" sz="1600" dirty="0" smtClean="0"/>
              <a:t>     Садыкова </a:t>
            </a:r>
            <a:r>
              <a:rPr lang="ru-RU" sz="1600" dirty="0" err="1" smtClean="0"/>
              <a:t>Айпери</a:t>
            </a:r>
            <a:r>
              <a:rPr lang="ru-RU" sz="1600" dirty="0" smtClean="0"/>
              <a:t>       </a:t>
            </a:r>
            <a:r>
              <a:rPr lang="ru-RU" sz="1600" dirty="0" smtClean="0"/>
              <a:t>   </a:t>
            </a:r>
            <a:r>
              <a:rPr lang="ru-RU" sz="1600" dirty="0" err="1" smtClean="0"/>
              <a:t>Нарбаев</a:t>
            </a:r>
            <a:r>
              <a:rPr lang="ru-RU" sz="1600" dirty="0" smtClean="0"/>
              <a:t> </a:t>
            </a:r>
            <a:r>
              <a:rPr lang="ru-RU" sz="1600" dirty="0" err="1" smtClean="0"/>
              <a:t>Имран</a:t>
            </a:r>
            <a:r>
              <a:rPr lang="ru-RU" sz="1600" dirty="0" smtClean="0"/>
              <a:t>     </a:t>
            </a:r>
            <a:r>
              <a:rPr lang="ru-RU" sz="1600" dirty="0" smtClean="0"/>
              <a:t>    </a:t>
            </a:r>
            <a:r>
              <a:rPr lang="ru-RU" sz="1600" dirty="0" err="1" smtClean="0"/>
              <a:t>Кудайбергенов</a:t>
            </a:r>
            <a:r>
              <a:rPr lang="ru-RU" sz="1600" dirty="0" smtClean="0"/>
              <a:t> </a:t>
            </a:r>
            <a:r>
              <a:rPr lang="ru-RU" sz="1600" dirty="0" smtClean="0"/>
              <a:t>Алишер        </a:t>
            </a:r>
            <a:endParaRPr lang="ru-RU" sz="1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2" y="2339401"/>
            <a:ext cx="1986741" cy="25187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043" y="2339401"/>
            <a:ext cx="2071720" cy="25187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744" y="2322649"/>
            <a:ext cx="1986741" cy="25187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883" y="2322649"/>
            <a:ext cx="1986741" cy="25522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840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3084" y="390698"/>
            <a:ext cx="10731527" cy="1022466"/>
          </a:xfrm>
        </p:spPr>
        <p:txBody>
          <a:bodyPr>
            <a:normAutofit/>
          </a:bodyPr>
          <a:lstStyle/>
          <a:p>
            <a:r>
              <a:rPr lang="ru-RU" dirty="0" smtClean="0"/>
              <a:t>Актуальность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12422" y="2003366"/>
            <a:ext cx="9792189" cy="38487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В настоящее время мы беспощадно пользуемся земельными ресурсами. Строим дома, высоких зданий ; заводы фабрики работают беспрерывно. Для этих работ мы расходуем много воды. Кроме этого для полива растений используется большое количество воды. Из-за потепления климата быстрым темпом тают ледники. А </a:t>
            </a:r>
            <a:r>
              <a:rPr lang="ru-RU" dirty="0" err="1" smtClean="0"/>
              <a:t>отсутсвие</a:t>
            </a:r>
            <a:r>
              <a:rPr lang="ru-RU" dirty="0" smtClean="0"/>
              <a:t> ледников приводит к дефициту воды. Рациональное использование воды приведет к заметной экономии. Если почва будет поливаться тогда, когда очень </a:t>
            </a:r>
            <a:r>
              <a:rPr lang="ru-RU" dirty="0" err="1" smtClean="0"/>
              <a:t>нуждаеться</a:t>
            </a:r>
            <a:r>
              <a:rPr lang="ru-RU" dirty="0" smtClean="0"/>
              <a:t>, то мы экономим воды и улучшаем урожай.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543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586" y="523702"/>
            <a:ext cx="10665026" cy="1446414"/>
          </a:xfrm>
        </p:spPr>
        <p:txBody>
          <a:bodyPr/>
          <a:lstStyle/>
          <a:p>
            <a:r>
              <a:rPr lang="ru-RU" dirty="0" smtClean="0"/>
              <a:t>Цель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70612" y="2503689"/>
            <a:ext cx="9734000" cy="37973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i="1" dirty="0" smtClean="0"/>
              <a:t>Нашей целью является автоматический полив растений с помощью этого устройства которые мы создали. К устройству установлен датчик влажности который при сухой земле автоматически подает воды. Если недавно прошел обильный дождь, то полив не нужен вся система авто полива контролируется специальными датчиками.</a:t>
            </a:r>
            <a:endParaRPr lang="ru-RU" sz="2800" i="1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390775" y="1057276"/>
            <a:ext cx="676275" cy="733424"/>
          </a:xfrm>
          <a:prstGeom prst="line">
            <a:avLst/>
          </a:prstGeom>
          <a:ln w="50800"/>
          <a:effectLst>
            <a:reflection stA="2400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067050" y="1057275"/>
            <a:ext cx="714375" cy="704850"/>
          </a:xfrm>
          <a:prstGeom prst="line">
            <a:avLst/>
          </a:prstGeom>
          <a:ln w="50800"/>
          <a:effectLst>
            <a:reflection stA="2900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3781425" y="638175"/>
            <a:ext cx="981075" cy="1123950"/>
          </a:xfrm>
          <a:prstGeom prst="straightConnector1">
            <a:avLst/>
          </a:prstGeom>
          <a:ln w="50800">
            <a:tailEnd type="triangle"/>
          </a:ln>
          <a:effectLst>
            <a:reflection stA="37000" endPos="65000" dist="508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93269">
              <a:srgbClr val="E1EAC8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892" y="473826"/>
            <a:ext cx="10922720" cy="1213658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Задачи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805940" y="2283402"/>
            <a:ext cx="9584371" cy="413973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2800" dirty="0" smtClean="0"/>
              <a:t>Наша задача изучить аналоги существующих поливных систем . Выявить их достоинства и недостатки. Разработать схему подключения необходимых устройств, решить проблему полива при отсутствии человека.</a:t>
            </a:r>
            <a:endParaRPr lang="ru-RU" sz="2800" dirty="0"/>
          </a:p>
        </p:txBody>
      </p:sp>
      <p:sp>
        <p:nvSpPr>
          <p:cNvPr id="4" name="Управляющая кнопка: справка 3">
            <a:hlinkClick r:id="" action="ppaction://noaction" highlightClick="1"/>
          </p:cNvPr>
          <p:cNvSpPr/>
          <p:nvPr/>
        </p:nvSpPr>
        <p:spPr>
          <a:xfrm>
            <a:off x="3139785" y="504000"/>
            <a:ext cx="1213139" cy="1183484"/>
          </a:xfrm>
          <a:prstGeom prst="actionButtonHelp">
            <a:avLst/>
          </a:prstGeom>
          <a:solidFill>
            <a:schemeClr val="bg2">
              <a:lumMod val="50000"/>
              <a:alpha val="69000"/>
            </a:schemeClr>
          </a:solidFill>
          <a:ln w="6350">
            <a:solidFill>
              <a:schemeClr val="bg2">
                <a:lumMod val="90000"/>
              </a:schemeClr>
            </a:solidFill>
          </a:ln>
          <a:effectLst>
            <a:reflection stA="45000" endPos="45000" dir="5400000" sy="-100000" algn="bl" rotWithShape="0"/>
          </a:effectLst>
          <a:scene3d>
            <a:camera prst="perspectiveHeroicExtremeLeftFacing"/>
            <a:lightRig rig="threePt" dir="t"/>
          </a:scene3d>
          <a:sp3d>
            <a:bevelT w="165100" prst="coolSlan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201" y="4156633"/>
            <a:ext cx="2695911" cy="2393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58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352426"/>
            <a:ext cx="10609261" cy="104775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Преимущества автоматизированных системы ирригации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79562" y="1901354"/>
            <a:ext cx="8915399" cy="411844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Экономия воды и энергии.</a:t>
            </a:r>
          </a:p>
          <a:p>
            <a:r>
              <a:rPr lang="ru-RU" dirty="0" smtClean="0"/>
              <a:t>Система автоматической ирригации обеспечивает оптимальное использование воды и энергии, </a:t>
            </a:r>
            <a:r>
              <a:rPr lang="ru-RU" dirty="0" err="1" smtClean="0"/>
              <a:t>минимизируя</a:t>
            </a:r>
            <a:r>
              <a:rPr lang="ru-RU" dirty="0" smtClean="0"/>
              <a:t> потери и улучшая эффективность полива.</a:t>
            </a:r>
          </a:p>
          <a:p>
            <a:pPr marL="457200" indent="-457200">
              <a:buAutoNum type="arabicPeriod" startAt="2"/>
            </a:pPr>
            <a:r>
              <a:rPr lang="ru-RU" dirty="0" smtClean="0"/>
              <a:t>Увеличение урожайности </a:t>
            </a:r>
          </a:p>
          <a:p>
            <a:r>
              <a:rPr lang="ru-RU" dirty="0" smtClean="0"/>
              <a:t>Точное ирригационное планирование и контроль позволяют увеличить урожайность и улучшить качество производимых культур</a:t>
            </a:r>
          </a:p>
          <a:p>
            <a:pPr marL="457200" indent="-457200">
              <a:buAutoNum type="arabicPeriod" startAt="3"/>
            </a:pPr>
            <a:r>
              <a:rPr lang="ru-RU" dirty="0" smtClean="0"/>
              <a:t>Минимизация трудозатрат</a:t>
            </a:r>
          </a:p>
          <a:p>
            <a:r>
              <a:rPr lang="ru-RU" dirty="0" smtClean="0"/>
              <a:t>Автоматизированная система снижает необходимость в ручной работе, что экономит рабочее время и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302712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3950" y="514350"/>
            <a:ext cx="10380661" cy="6762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Технические детали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85926" y="1590675"/>
            <a:ext cx="9818686" cy="43524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Ирригационные насосы </a:t>
            </a:r>
          </a:p>
          <a:p>
            <a:r>
              <a:rPr lang="ru-RU" dirty="0" smtClean="0"/>
              <a:t>Используем современные насосы, которые обеспечивают оптимальное давление в системе и равномерное распределение воды.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Автоматизированные контролеры</a:t>
            </a:r>
          </a:p>
          <a:p>
            <a:r>
              <a:rPr lang="ru-RU" dirty="0" smtClean="0"/>
              <a:t>Система управления автоматизированной ирригацией основана на современных контроллерах, позволяющий точно настраивать параметры полива.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dirty="0" smtClean="0"/>
              <a:t>Датчики влажности почвы </a:t>
            </a:r>
          </a:p>
          <a:p>
            <a:r>
              <a:rPr lang="ru-RU" dirty="0" smtClean="0"/>
              <a:t>Мы применяем датчики для контроля влажности почвы, что позволяет точно определять моменты и объемы полива.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23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2" y="881062"/>
            <a:ext cx="88868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3976" y="809626"/>
            <a:ext cx="10180636" cy="1257300"/>
          </a:xfrm>
        </p:spPr>
        <p:txBody>
          <a:bodyPr>
            <a:normAutofit/>
          </a:bodyPr>
          <a:lstStyle/>
          <a:p>
            <a:r>
              <a:rPr lang="ru-RU" dirty="0" smtClean="0"/>
              <a:t>Этапы разработки: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81200" y="2486024"/>
            <a:ext cx="9523411" cy="320040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4000" dirty="0" smtClean="0"/>
              <a:t>Исследование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4000" dirty="0" smtClean="0"/>
              <a:t>Проектирование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4000" dirty="0" smtClean="0"/>
              <a:t>Внедрение</a:t>
            </a:r>
            <a:endParaRPr lang="ru-RU" sz="4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87" y="2066926"/>
            <a:ext cx="4595813" cy="3371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873933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110</TotalTime>
  <Words>480</Words>
  <Application>Microsoft Office PowerPoint</Application>
  <PresentationFormat>Широкоэкранный</PresentationFormat>
  <Paragraphs>44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Легкий дым</vt:lpstr>
      <vt:lpstr>Тема: Разработка и расчет перспективной автоматизированной системы ирригации поливных земель в регионах.</vt:lpstr>
      <vt:lpstr>Участники проекта:</vt:lpstr>
      <vt:lpstr>Актуальность </vt:lpstr>
      <vt:lpstr>Цель </vt:lpstr>
      <vt:lpstr>Задачи </vt:lpstr>
      <vt:lpstr>Преимущества автоматизированных системы ирригации </vt:lpstr>
      <vt:lpstr>Технические детали </vt:lpstr>
      <vt:lpstr>Презентация PowerPoint</vt:lpstr>
      <vt:lpstr>Этапы разработки:</vt:lpstr>
      <vt:lpstr>Участие научных специалистов:</vt:lpstr>
      <vt:lpstr>Перспективы </vt:lpstr>
      <vt:lpstr>Готовый макет</vt:lpstr>
      <vt:lpstr>Заключение:</vt:lpstr>
      <vt:lpstr>Презентация завершена!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Разработка и расчет перспективной автоматизированной системы ирригации поливных земель в регионах.</dc:title>
  <dc:creator>PC</dc:creator>
  <cp:lastModifiedBy>PC</cp:lastModifiedBy>
  <cp:revision>15</cp:revision>
  <dcterms:created xsi:type="dcterms:W3CDTF">2024-03-30T04:30:10Z</dcterms:created>
  <dcterms:modified xsi:type="dcterms:W3CDTF">2024-03-30T07:09:49Z</dcterms:modified>
</cp:coreProperties>
</file>