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-34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CCA3-4A69-4AAC-8758-29B225FF7B36}" type="datetimeFigureOut">
              <a:rPr lang="pt-PT" smtClean="0"/>
              <a:pPr/>
              <a:t>27/01/2021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380F-9632-44F4-A44A-713F3770FA9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74604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CCA3-4A69-4AAC-8758-29B225FF7B36}" type="datetimeFigureOut">
              <a:rPr lang="pt-PT" smtClean="0"/>
              <a:pPr/>
              <a:t>27/01/2021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380F-9632-44F4-A44A-713F3770FA9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49477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CCA3-4A69-4AAC-8758-29B225FF7B36}" type="datetimeFigureOut">
              <a:rPr lang="pt-PT" smtClean="0"/>
              <a:pPr/>
              <a:t>27/01/2021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380F-9632-44F4-A44A-713F3770FA97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0520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CCA3-4A69-4AAC-8758-29B225FF7B36}" type="datetimeFigureOut">
              <a:rPr lang="pt-PT" smtClean="0"/>
              <a:pPr/>
              <a:t>27/01/2021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380F-9632-44F4-A44A-713F3770FA9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20016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CCA3-4A69-4AAC-8758-29B225FF7B36}" type="datetimeFigureOut">
              <a:rPr lang="pt-PT" smtClean="0"/>
              <a:pPr/>
              <a:t>27/01/2021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380F-9632-44F4-A44A-713F3770FA97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385947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CCA3-4A69-4AAC-8758-29B225FF7B36}" type="datetimeFigureOut">
              <a:rPr lang="pt-PT" smtClean="0"/>
              <a:pPr/>
              <a:t>27/01/2021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380F-9632-44F4-A44A-713F3770FA9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4089712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CCA3-4A69-4AAC-8758-29B225FF7B36}" type="datetimeFigureOut">
              <a:rPr lang="pt-PT" smtClean="0"/>
              <a:pPr/>
              <a:t>27/01/2021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380F-9632-44F4-A44A-713F3770FA9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383466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CCA3-4A69-4AAC-8758-29B225FF7B36}" type="datetimeFigureOut">
              <a:rPr lang="pt-PT" smtClean="0"/>
              <a:pPr/>
              <a:t>27/01/2021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380F-9632-44F4-A44A-713F3770FA9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98548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CCA3-4A69-4AAC-8758-29B225FF7B36}" type="datetimeFigureOut">
              <a:rPr lang="pt-PT" smtClean="0"/>
              <a:pPr/>
              <a:t>27/01/2021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380F-9632-44F4-A44A-713F3770FA9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45846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CCA3-4A69-4AAC-8758-29B225FF7B36}" type="datetimeFigureOut">
              <a:rPr lang="pt-PT" smtClean="0"/>
              <a:pPr/>
              <a:t>27/01/2021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380F-9632-44F4-A44A-713F3770FA9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68506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CCA3-4A69-4AAC-8758-29B225FF7B36}" type="datetimeFigureOut">
              <a:rPr lang="pt-PT" smtClean="0"/>
              <a:pPr/>
              <a:t>27/01/2021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380F-9632-44F4-A44A-713F3770FA9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801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CCA3-4A69-4AAC-8758-29B225FF7B36}" type="datetimeFigureOut">
              <a:rPr lang="pt-PT" smtClean="0"/>
              <a:pPr/>
              <a:t>27/01/2021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380F-9632-44F4-A44A-713F3770FA9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36880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CCA3-4A69-4AAC-8758-29B225FF7B36}" type="datetimeFigureOut">
              <a:rPr lang="pt-PT" smtClean="0"/>
              <a:pPr/>
              <a:t>27/01/2021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380F-9632-44F4-A44A-713F3770FA9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08259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CCA3-4A69-4AAC-8758-29B225FF7B36}" type="datetimeFigureOut">
              <a:rPr lang="pt-PT" smtClean="0"/>
              <a:pPr/>
              <a:t>27/01/2021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380F-9632-44F4-A44A-713F3770FA9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02014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CCA3-4A69-4AAC-8758-29B225FF7B36}" type="datetimeFigureOut">
              <a:rPr lang="pt-PT" smtClean="0"/>
              <a:pPr/>
              <a:t>27/01/2021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380F-9632-44F4-A44A-713F3770FA9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21370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CCA3-4A69-4AAC-8758-29B225FF7B36}" type="datetimeFigureOut">
              <a:rPr lang="pt-PT" smtClean="0"/>
              <a:pPr/>
              <a:t>27/01/2021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0380F-9632-44F4-A44A-713F3770FA9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426076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BCCA3-4A69-4AAC-8758-29B225FF7B36}" type="datetimeFigureOut">
              <a:rPr lang="pt-PT" smtClean="0"/>
              <a:pPr/>
              <a:t>27/01/2021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20380F-9632-44F4-A44A-713F3770FA9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313395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16D8F43-50B2-4D66-BCAE-4FCBCCF8F6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Rua Segura- Escola de condução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18B1A90D-D8A2-4E80-8225-6CCC1D1BB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03287"/>
          </a:xfrm>
        </p:spPr>
        <p:txBody>
          <a:bodyPr/>
          <a:lstStyle/>
          <a:p>
            <a:endParaRPr lang="pt-PT" dirty="0"/>
          </a:p>
          <a:p>
            <a:r>
              <a:rPr lang="pt-PT" dirty="0"/>
              <a:t>Base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19DF1528-4C4A-472F-AAAD-2981664D0C3D}"/>
              </a:ext>
            </a:extLst>
          </p:cNvPr>
          <p:cNvSpPr txBox="1"/>
          <p:nvPr/>
        </p:nvSpPr>
        <p:spPr>
          <a:xfrm>
            <a:off x="1524000" y="5238750"/>
            <a:ext cx="3209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André Fernandes a87938 </a:t>
            </a:r>
          </a:p>
          <a:p>
            <a:r>
              <a:rPr lang="pt-PT" dirty="0"/>
              <a:t>Francisca Baptista a87967</a:t>
            </a:r>
          </a:p>
          <a:p>
            <a:r>
              <a:rPr lang="pt-PT" dirty="0"/>
              <a:t>Rui Faria a87957</a:t>
            </a:r>
          </a:p>
          <a:p>
            <a:r>
              <a:rPr lang="pt-PT" dirty="0"/>
              <a:t>José Machado a87979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2696800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BC881C4-55F2-44FD-A15B-70B70728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166" y="365125"/>
            <a:ext cx="11035634" cy="1325563"/>
          </a:xfrm>
        </p:spPr>
        <p:txBody>
          <a:bodyPr/>
          <a:lstStyle/>
          <a:p>
            <a:r>
              <a:rPr lang="pt-PT" dirty="0"/>
              <a:t>Modelo Lógico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7DDB57C-58D5-4DC6-AD71-82CA80FE96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3400" y="-58800"/>
            <a:ext cx="7530434" cy="686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E8895F5F-05F6-4ED3-B146-928D006812C5}"/>
              </a:ext>
            </a:extLst>
          </p:cNvPr>
          <p:cNvSpPr txBox="1"/>
          <p:nvPr/>
        </p:nvSpPr>
        <p:spPr>
          <a:xfrm>
            <a:off x="200025" y="3429000"/>
            <a:ext cx="342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Notas:</a:t>
            </a:r>
          </a:p>
          <a:p>
            <a:r>
              <a:rPr lang="pt-PT" dirty="0"/>
              <a:t>Esquecemo-nos das chaves primarias em 3 tabelas (das entidades do modelo conceptual);</a:t>
            </a:r>
          </a:p>
          <a:p>
            <a:r>
              <a:rPr lang="pt-PT" dirty="0"/>
              <a:t>Falta uma tabela para o atributo </a:t>
            </a:r>
            <a:r>
              <a:rPr lang="pt-PT" dirty="0" err="1"/>
              <a:t>multivalorado</a:t>
            </a:r>
            <a:r>
              <a:rPr lang="pt-PT" dirty="0"/>
              <a:t> tipo;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286550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6F583F-EBFB-4F71-9B70-4C4CBD98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6" name="Marcador de Posição de Conteúdo 5" descr="x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56733" y="304800"/>
            <a:ext cx="8483600" cy="6248400"/>
          </a:xfrm>
        </p:spPr>
      </p:pic>
    </p:spTree>
    <p:extLst>
      <p:ext uri="{BB962C8B-B14F-4D97-AF65-F5344CB8AC3E}">
        <p14:creationId xmlns:p14="http://schemas.microsoft.com/office/powerpoint/2010/main" xmlns="" val="3525819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788BAA0-BAE4-4E78-9B07-0BDE1AAB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Implementação Física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B2D6357C-CAFB-4A44-87B7-3E7A8213CB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87367"/>
            <a:ext cx="8221980" cy="270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31740" rIns="0" bIns="-3174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CREATE TABLE escolas (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NrEscola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INT NOT NULL AUTO_INCREMENT,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Rua VARCHAR(45) NOT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CodigoPostal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VARCHAR(8) NOT NULL,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Localidade VARCHAR(45) NOT NULL,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Contacto INT NOT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Email VARCHAR(45) NULL DEFAULT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PRIMARY KEY (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NrEscola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) ;</a:t>
            </a:r>
          </a:p>
        </p:txBody>
      </p:sp>
    </p:spTree>
    <p:extLst>
      <p:ext uri="{BB962C8B-B14F-4D97-AF65-F5344CB8AC3E}">
        <p14:creationId xmlns:p14="http://schemas.microsoft.com/office/powerpoint/2010/main" xmlns="" val="3576568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29F909D-41F2-407F-BBC0-A0D5FFDB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Queries</a:t>
            </a:r>
            <a:endParaRPr lang="pt-P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5AB79F18-CADC-4DF4-BCF1-7474B9CCAA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5840" y="1211026"/>
            <a:ext cx="10347960" cy="5168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31740" rIns="0" bIns="-3174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pt-PT" altLang="pt-PT" sz="2000" dirty="0">
                <a:latin typeface="+mn-lt"/>
              </a:rPr>
              <a:t>Coloca os alunos por escola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pt-PT" altLang="pt-PT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CREATE VIEW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ruasegura.alunosporescola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AS 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select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NrAluno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, Nome, Contacto,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Escolas_NrEscola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from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ruasegura.alunos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order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by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ruasegura.alunos.Escolas_NrEscola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;</a:t>
            </a:r>
          </a:p>
          <a:p>
            <a:pPr marL="0" indent="0">
              <a:lnSpc>
                <a:spcPct val="100000"/>
              </a:lnSpc>
              <a:buNone/>
            </a:pPr>
            <a:endParaRPr lang="pt-PT" altLang="pt-PT" sz="20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PT" altLang="pt-PT" sz="2000" dirty="0">
                <a:latin typeface="+mn-lt"/>
              </a:rPr>
              <a:t>Vê se os alunos tem ou não atestado: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PT" altLang="pt-PT" sz="2000" dirty="0">
                <a:latin typeface="+mn-lt"/>
              </a:rPr>
              <a:t>CREATE VIEW </a:t>
            </a:r>
            <a:r>
              <a:rPr lang="pt-PT" altLang="pt-PT" sz="2000" dirty="0" err="1">
                <a:latin typeface="+mn-lt"/>
              </a:rPr>
              <a:t>ruasegura.atestados</a:t>
            </a:r>
            <a:r>
              <a:rPr lang="pt-PT" altLang="pt-PT" sz="2000" dirty="0">
                <a:latin typeface="+mn-lt"/>
              </a:rPr>
              <a:t> AS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PT" altLang="pt-PT" sz="2000" dirty="0" err="1">
                <a:latin typeface="+mn-lt"/>
              </a:rPr>
              <a:t>select</a:t>
            </a:r>
            <a:r>
              <a:rPr lang="pt-PT" altLang="pt-PT" sz="2000" dirty="0">
                <a:latin typeface="+mn-lt"/>
              </a:rPr>
              <a:t> </a:t>
            </a:r>
            <a:r>
              <a:rPr lang="pt-PT" altLang="pt-PT" sz="2000" dirty="0" err="1">
                <a:latin typeface="+mn-lt"/>
              </a:rPr>
              <a:t>NrAluno</a:t>
            </a:r>
            <a:r>
              <a:rPr lang="pt-PT" altLang="pt-PT" sz="2000" dirty="0">
                <a:latin typeface="+mn-lt"/>
              </a:rPr>
              <a:t>, Nome, </a:t>
            </a:r>
            <a:r>
              <a:rPr lang="pt-PT" altLang="pt-PT" sz="2000" dirty="0" err="1">
                <a:latin typeface="+mn-lt"/>
              </a:rPr>
              <a:t>AtestadoMedico</a:t>
            </a:r>
            <a:r>
              <a:rPr lang="pt-PT" altLang="pt-PT" sz="2000" dirty="0">
                <a:latin typeface="+mn-lt"/>
              </a:rPr>
              <a:t> </a:t>
            </a:r>
            <a:r>
              <a:rPr lang="pt-PT" altLang="pt-PT" sz="2000" dirty="0" err="1">
                <a:latin typeface="+mn-lt"/>
              </a:rPr>
              <a:t>from</a:t>
            </a:r>
            <a:r>
              <a:rPr lang="pt-PT" altLang="pt-PT" sz="2000" dirty="0">
                <a:latin typeface="+mn-lt"/>
              </a:rPr>
              <a:t> </a:t>
            </a:r>
            <a:r>
              <a:rPr lang="pt-PT" altLang="pt-PT" sz="2000" dirty="0" err="1">
                <a:latin typeface="+mn-lt"/>
              </a:rPr>
              <a:t>ruasegura.alunos</a:t>
            </a:r>
            <a:r>
              <a:rPr lang="pt-PT" altLang="pt-PT" sz="2000" dirty="0">
                <a:latin typeface="+mn-lt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pt-PT" altLang="pt-PT" sz="20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t-PT" altLang="pt-PT" sz="2000" dirty="0">
                <a:latin typeface="+mn-lt"/>
              </a:rPr>
              <a:t>Vê se um aluno tem ou não atestado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pt-PT" altLang="pt-PT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C</a:t>
            </a:r>
            <a:r>
              <a:rPr lang="pt-PT" altLang="pt-PT" sz="2000" dirty="0">
                <a:latin typeface="+mn-lt"/>
              </a:rPr>
              <a:t>R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EATE PROCEDURE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atestadoaluno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Nr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int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) 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pt-PT" altLang="pt-PT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pt-PT" altLang="pt-PT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SELECT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NrAluno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, Nome,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AtestadoMedico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FROM alunos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where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Nr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=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NrAluno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pt-PT" altLang="pt-PT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END </a:t>
            </a:r>
          </a:p>
          <a:p>
            <a:pPr marL="0" indent="0">
              <a:lnSpc>
                <a:spcPct val="100000"/>
              </a:lnSpc>
              <a:buNone/>
            </a:pPr>
            <a:endParaRPr lang="pt-PT" altLang="pt-PT" sz="2000" dirty="0">
              <a:latin typeface="+mn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2000" u="sng" dirty="0">
              <a:latin typeface="+mn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478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C0D4F67-3736-47A8-8913-EDBE29DB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4AC4A469-18FA-4F25-A99D-AD6BB6FE8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pt-PT" dirty="0"/>
              <a:t>Escolhemos o tema;</a:t>
            </a:r>
          </a:p>
          <a:p>
            <a:pPr marL="514350" indent="-514350">
              <a:buAutoNum type="arabicPeriod"/>
            </a:pPr>
            <a:r>
              <a:rPr lang="pt-PT" dirty="0"/>
              <a:t>Procuramos informações sobre o tema</a:t>
            </a:r>
          </a:p>
          <a:p>
            <a:pPr marL="514350" indent="-514350">
              <a:buAutoNum type="arabicPeriod"/>
            </a:pPr>
            <a:r>
              <a:rPr lang="pt-PT" dirty="0"/>
              <a:t> Levantamento de requisitos</a:t>
            </a:r>
          </a:p>
          <a:p>
            <a:pPr marL="514350" indent="-514350">
              <a:buAutoNum type="arabicPeriod"/>
            </a:pPr>
            <a:r>
              <a:rPr lang="pt-PT" dirty="0"/>
              <a:t>Criação do modelo conceptual</a:t>
            </a:r>
          </a:p>
          <a:p>
            <a:pPr marL="514350" indent="-514350">
              <a:buAutoNum type="arabicPeriod"/>
            </a:pPr>
            <a:r>
              <a:rPr lang="pt-PT" dirty="0"/>
              <a:t>Criação do modelo logico</a:t>
            </a:r>
          </a:p>
          <a:p>
            <a:pPr marL="514350" indent="-514350">
              <a:buAutoNum type="arabicPeriod"/>
            </a:pPr>
            <a:r>
              <a:rPr lang="pt-PT" dirty="0"/>
              <a:t>Implementação física</a:t>
            </a:r>
          </a:p>
          <a:p>
            <a:pPr marL="514350" indent="-514350">
              <a:buAutoNum type="arabicPeriod"/>
            </a:pPr>
            <a:r>
              <a:rPr lang="pt-PT" dirty="0"/>
              <a:t>Criação de </a:t>
            </a:r>
            <a:r>
              <a:rPr lang="pt-PT" dirty="0" err="1"/>
              <a:t>queries</a:t>
            </a:r>
            <a:endParaRPr lang="pt-PT" dirty="0"/>
          </a:p>
          <a:p>
            <a:pPr marL="514350" indent="-514350">
              <a:buAutoNum type="arabicPeriod"/>
            </a:pPr>
            <a:endParaRPr lang="pt-PT" dirty="0"/>
          </a:p>
          <a:p>
            <a:pPr marL="514350" indent="-514350">
              <a:buAutoNum type="arabicPeriod"/>
            </a:pPr>
            <a:endParaRPr lang="pt-PT" dirty="0"/>
          </a:p>
          <a:p>
            <a:pPr marL="514350" indent="-514350">
              <a:buAutoNum type="arabicPeriod"/>
            </a:pPr>
            <a:endParaRPr lang="pt-PT" dirty="0"/>
          </a:p>
          <a:p>
            <a:pPr marL="514350" indent="-514350">
              <a:buAutoNum type="arabicPeriod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948357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242E17F-6666-40FE-9EE5-57A2067D3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</p:spPr>
        <p:txBody>
          <a:bodyPr/>
          <a:lstStyle/>
          <a:p>
            <a:r>
              <a:rPr lang="pt-PT" dirty="0"/>
              <a:t>Razões para o tema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5CCF84F7-11E0-4470-B1FC-AACD3E7C4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É uma tema que estamos familiarizados pois muitos dos elementos do grupo tirou a carta recentemente o que facilita a criação da base de dados. 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 Como é um mercado em ascensão nos últimos tempos devido à sua grande procura  e ao número de escolas que existem por cidades </a:t>
            </a:r>
          </a:p>
        </p:txBody>
      </p:sp>
    </p:spTree>
    <p:extLst>
      <p:ext uri="{BB962C8B-B14F-4D97-AF65-F5344CB8AC3E}">
        <p14:creationId xmlns:p14="http://schemas.microsoft.com/office/powerpoint/2010/main" xmlns="" val="377141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489C09B-E612-4249-A8B1-F41A35CE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Levantamento de requisitos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E6DCC892-19CC-432A-8F5E-5C4D00054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Para o levantamento de requisitos:</a:t>
            </a:r>
          </a:p>
          <a:p>
            <a:r>
              <a:rPr lang="pt-PT" dirty="0"/>
              <a:t> questionamos o responsável da empresa acerca do funcionamento do  negócio e que tipo de informações são normalmente necessárias</a:t>
            </a:r>
          </a:p>
          <a:p>
            <a:r>
              <a:rPr lang="pt-PT" dirty="0"/>
              <a:t>Procuramos online informações de outras escolas </a:t>
            </a:r>
          </a:p>
          <a:p>
            <a:pPr marL="0" indent="0">
              <a:buNone/>
            </a:pPr>
            <a:r>
              <a:rPr lang="pt-PT" dirty="0"/>
              <a:t>Posto isto, listamos os requisitos necessários para realizar o que nos foi pretendido.</a:t>
            </a:r>
          </a:p>
        </p:txBody>
      </p:sp>
    </p:spTree>
    <p:extLst>
      <p:ext uri="{BB962C8B-B14F-4D97-AF65-F5344CB8AC3E}">
        <p14:creationId xmlns:p14="http://schemas.microsoft.com/office/powerpoint/2010/main" xmlns="" val="141480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ACD074E-36E5-47BA-935D-A4837158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de Descrição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9D49D8A9-A462-45F1-9AF7-E9FBCC2BD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Os requisitos de descrição indicam quais serão as entidades, os seus atributos e restrições.</a:t>
            </a:r>
          </a:p>
          <a:p>
            <a:pPr marL="0" indent="0">
              <a:buNone/>
            </a:pPr>
            <a:r>
              <a:rPr lang="pt-PT" dirty="0"/>
              <a:t>Por exemplo:</a:t>
            </a:r>
          </a:p>
          <a:p>
            <a:r>
              <a:rPr lang="pt-PT" dirty="0"/>
              <a:t>Guardar os nomes dos alunos, funcionários e instrutores</a:t>
            </a:r>
          </a:p>
          <a:p>
            <a:r>
              <a:rPr lang="pt-PT" dirty="0"/>
              <a:t> Guardar a data de nascimento dos alunos</a:t>
            </a:r>
          </a:p>
          <a:p>
            <a:r>
              <a:rPr lang="pt-PT" dirty="0"/>
              <a:t>Saber quanto o aluno pagou pela carta</a:t>
            </a:r>
          </a:p>
          <a:p>
            <a:r>
              <a:rPr lang="pt-PT" dirty="0"/>
              <a:t>Saber se o aluno já passou no código</a:t>
            </a:r>
          </a:p>
          <a:p>
            <a:r>
              <a:rPr lang="pt-PT" dirty="0"/>
              <a:t>Saber se o aluno já passou na condução</a:t>
            </a:r>
          </a:p>
        </p:txBody>
      </p:sp>
    </p:spTree>
    <p:extLst>
      <p:ext uri="{BB962C8B-B14F-4D97-AF65-F5344CB8AC3E}">
        <p14:creationId xmlns:p14="http://schemas.microsoft.com/office/powerpoint/2010/main" xmlns="" val="937291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215B463-50A1-4A30-8922-980C1620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de Exploração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B8A86639-FEFE-4AC8-848C-D0AD2991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Os requisitos de exploração indicam com serão as </a:t>
            </a:r>
            <a:r>
              <a:rPr lang="pt-PT" dirty="0" err="1"/>
              <a:t>queries</a:t>
            </a:r>
            <a:r>
              <a:rPr lang="pt-PT" dirty="0"/>
              <a:t>, os procedimentos, as </a:t>
            </a:r>
            <a:r>
              <a:rPr lang="pt-PT" dirty="0" err="1"/>
              <a:t>views</a:t>
            </a:r>
            <a:r>
              <a:rPr lang="pt-PT" dirty="0"/>
              <a:t> …</a:t>
            </a:r>
          </a:p>
          <a:p>
            <a:pPr marL="0" indent="0">
              <a:buNone/>
            </a:pPr>
            <a:r>
              <a:rPr lang="pt-PT" dirty="0"/>
              <a:t>Por exemplo:</a:t>
            </a:r>
          </a:p>
          <a:p>
            <a:r>
              <a:rPr lang="pt-PT" dirty="0"/>
              <a:t>Ver o tipo de carta que o instrutor tem</a:t>
            </a:r>
          </a:p>
          <a:p>
            <a:r>
              <a:rPr lang="pt-PT" dirty="0"/>
              <a:t>Ver os alunos, funcionários e instrutores pelo número de aluno, funcionário e instrutor, respetivamente</a:t>
            </a:r>
          </a:p>
          <a:p>
            <a:r>
              <a:rPr lang="pt-PT" dirty="0"/>
              <a:t>Quantos alunos estão a tirar cada tipo de carta</a:t>
            </a:r>
          </a:p>
          <a:p>
            <a:r>
              <a:rPr lang="pt-PT" dirty="0"/>
              <a:t>Faixa etária da maior parte dos alunos</a:t>
            </a:r>
          </a:p>
        </p:txBody>
      </p:sp>
    </p:spTree>
    <p:extLst>
      <p:ext uri="{BB962C8B-B14F-4D97-AF65-F5344CB8AC3E}">
        <p14:creationId xmlns:p14="http://schemas.microsoft.com/office/powerpoint/2010/main" xmlns="" val="264206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9B06045-257F-48CC-BEC9-67BB7DBB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de Controlo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80E8C135-2940-4282-B1D3-7A5020215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291" y="1842716"/>
            <a:ext cx="8545083" cy="4667250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Os requisitos de controlo indicam como será o acesso das entidades à base de dados e os métodos de segurança.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Só poderá aceder às tabelas dos funcionários e dos instrutores os donos da empresa para não ser possível alterar valores dos seus salários apenas podendo ser os donos a fazê-lo. </a:t>
            </a:r>
          </a:p>
          <a:p>
            <a:r>
              <a:rPr lang="pt-PT" dirty="0"/>
              <a:t>Às outras tabelas poderão aceder os funcionários e os instrutores. </a:t>
            </a:r>
          </a:p>
          <a:p>
            <a:r>
              <a:rPr lang="pt-PT" dirty="0"/>
              <a:t>Os alunos poderão apenas aceder à tabela aulas e horários para verem que aulas foram marcadas não as podendo alterar.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709764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607EA7C-7246-445F-82E1-D9A36162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conceptual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xmlns="" id="{E519BC9B-2EB5-4C46-8514-3688E108F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t="723"/>
          <a:stretch/>
        </p:blipFill>
        <p:spPr>
          <a:xfrm>
            <a:off x="714375" y="1190963"/>
            <a:ext cx="8942297" cy="5667037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769D4E30-7C67-489E-BD73-D8BDACA4B4D4}"/>
              </a:ext>
            </a:extLst>
          </p:cNvPr>
          <p:cNvSpPr txBox="1"/>
          <p:nvPr/>
        </p:nvSpPr>
        <p:spPr>
          <a:xfrm>
            <a:off x="9296400" y="120551"/>
            <a:ext cx="2714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Nota: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Em 3 entidades não colocamos chave primaria;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Em categoria o atributo chave não deveria ser o atributo tipo mas sim um novo</a:t>
            </a:r>
          </a:p>
        </p:txBody>
      </p:sp>
    </p:spTree>
    <p:extLst>
      <p:ext uri="{BB962C8B-B14F-4D97-AF65-F5344CB8AC3E}">
        <p14:creationId xmlns:p14="http://schemas.microsoft.com/office/powerpoint/2010/main" xmlns="" val="379229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A9B85E-4D89-4FF8-A554-3306430F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xmlns="" id="{5BBD5BEC-ED0C-4F3D-B6D1-429E4B8E7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A318C874-8FE4-4ECD-A141-9E922F38BEE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847" y="0"/>
            <a:ext cx="111723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483558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249</TotalTime>
  <Words>541</Words>
  <Application>Microsoft Office PowerPoint</Application>
  <PresentationFormat>Personalizados</PresentationFormat>
  <Paragraphs>81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4" baseType="lpstr">
      <vt:lpstr>Faceta</vt:lpstr>
      <vt:lpstr>Rua Segura- Escola de condução</vt:lpstr>
      <vt:lpstr>Introdução</vt:lpstr>
      <vt:lpstr>Razões para o tema</vt:lpstr>
      <vt:lpstr>Levantamento de requisitos</vt:lpstr>
      <vt:lpstr>Requisitos de Descrição </vt:lpstr>
      <vt:lpstr>Requisitos de Exploração</vt:lpstr>
      <vt:lpstr>Requisitos de Controlo</vt:lpstr>
      <vt:lpstr>Modelo conceptual</vt:lpstr>
      <vt:lpstr>Diapositivo 9</vt:lpstr>
      <vt:lpstr>Modelo Lógico</vt:lpstr>
      <vt:lpstr>Diapositivo 11</vt:lpstr>
      <vt:lpstr>Implementação Física</vt:lpstr>
      <vt:lpstr>Queries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Rua Segura- Escola de condução</dc:title>
  <dc:creator>Francisca</dc:creator>
  <cp:lastModifiedBy>ruifaria19@gmail.com</cp:lastModifiedBy>
  <cp:revision>17</cp:revision>
  <dcterms:created xsi:type="dcterms:W3CDTF">2021-01-25T15:08:46Z</dcterms:created>
  <dcterms:modified xsi:type="dcterms:W3CDTF">2021-01-27T15:56:33Z</dcterms:modified>
</cp:coreProperties>
</file>