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8e4b1fed62ee565a93cbb1ea5958b18cad3f0c5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5c9ff496839136158df8c2a620505f0408dfd7b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513fed58a213485393c3362a13150cd6f53ca1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18fcc55cf968726effd2bf0b29a6a176de6a015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ec97709596666d46f58c6a87aa7b1e5902554b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149a3a40360fa4160fd20802ad9972eee65789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ecef5d7e8bc101233ef7cf26b5489eb90ccfbdd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2023-09-06T20:04:06Z</dcterms:modified>
  <cp:category/>
</cp:coreProperties>
</file>