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93391f730c684c9d52e13d17a4714b233431b5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330f8a9e78a2ed6aa71bc6469eb5dad42b4d62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71fb4ba8b74e1cf5d27099bdb6a13fd6b61e7ef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3e663916f2b3a67bcc7d21d344100c9561a026b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270a062e95f055001b8bba6d292b87596fedda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d48c9f2fe006a6cbe8aa0ee820c4ad3631f70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96eb08bc1f680ac4b550e69fd5c07cb0f7c8f0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2023-09-06T19:58:33Z</dcterms:modified>
  <cp:category/>
</cp:coreProperties>
</file>