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fbb4ef00da599a4dc3ee5f95312f4c1758f06e7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26f8a73a8a8739f62395627a54cbd83f112d88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c7196ae93095138f610535c7b0517ef0dfad9ad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7dae20e7af1bcf4c3bdd2c993b41672d14de4f5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9172170d0e833a54513dfd876130c92bbb51c79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5ffecd37f6f03e638111cb22f07b521b54d5144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785a29833a105947429cbd29f7ed3c3aaf0384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rf2485</cp:lastModifiedBy>
  <cp:revision>3</cp:revision>
  <dcterms:created xsi:type="dcterms:W3CDTF">2017-02-13T16:18:36Z</dcterms:created>
  <dcterms:modified xsi:type="dcterms:W3CDTF">2023-09-06T19:59:39Z</dcterms:modified>
  <cp:category/>
</cp:coreProperties>
</file>