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b5c727d0cd0a8193399f2c26d2f546076befd5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16cd09c85412ea3af305050770770047c58339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f27fbb1cdb5b6d09951069b3cb6577c117ccda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caa052d831197e47b70b8f8f9e14590f0d07b1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3bedcca4ef125989205ab3a06dc22c29914f9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08589c2de708a23dea8ebf3c97a8ce02627c72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82cc55ddce5e099e79e68d0690a2e845d9c57a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2023-09-07T14:37:05Z</dcterms:modified>
  <cp:category/>
</cp:coreProperties>
</file>