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471ebfe8900e85caa8a7ee0a84bf4cd2e3c9929b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400a48b2ce5f85507a6fb12190e02bba579f4f1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6e70b05da26b7ff6588ba34fbf7a0f0ef7d9ac9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5502dc4e30e54c43edf5093d2465c465a743906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3e936b95811e7755fb8316322b364f65a082b99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798545cc68dc220058e0c416119ff007e83d3eb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b2f85a283be02eaf293ed5fc78f797a5b53288d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rf2485</cp:lastModifiedBy>
  <cp:revision>3</cp:revision>
  <dcterms:created xsi:type="dcterms:W3CDTF">2017-02-13T16:18:36Z</dcterms:created>
  <dcterms:modified xsi:type="dcterms:W3CDTF">2023-09-07T14:38:05Z</dcterms:modified>
  <cp:category/>
</cp:coreProperties>
</file>