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8883fda0eb7861f87ff7e0f4c2c99216867c656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5209fa6108a697b3dea6c7073ac7dd06295dade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8235e9acdaef0087922b4f69a2999af50e860f5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95089020e2e0b63f337b40272711a2c5c1a145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53414190001bb2462c5738d434b1bffc86257bb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3b95523a360bc8c3fecdc72d2a1d4f558db9bb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6fac853b8477b1e29dffcd41eadce618db0908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rf2485</cp:lastModifiedBy>
  <cp:revision>3</cp:revision>
  <dcterms:created xsi:type="dcterms:W3CDTF">2017-02-13T16:18:36Z</dcterms:created>
  <dcterms:modified xsi:type="dcterms:W3CDTF">2023-09-07T14:39:08Z</dcterms:modified>
  <cp:category/>
</cp:coreProperties>
</file>