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ef9f0efb702bcd9ba79205d2c0ae4b871c5d5f2.png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a87ed94ceb6e490923f3b9c011e9ef327c1a2fd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14ecdb0a057a5f9095e017f800e57b990c6e47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bec267857cfc1c17d02f34ed08b31404f62c7b23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0b7ce6abde7e3fbd7ae2082a0371e1f35793e00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bd42f7b977a7cd922d42f14467edae26bf516ee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164c4e6db353c784b6382b9227b81a82d04625a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f5247882bbfb3065ec2bbdb29bd5205c89ff44c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6768cfcc6c10f9e66515745c80c6c0982482957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5ff7ea1c910546c3cbceffd30822f33dd3e56304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33edbb29610dda260955de61162064b57e88f20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rf2485</cp:lastModifiedBy>
  <cp:revision>3</cp:revision>
  <dcterms:created xsi:type="dcterms:W3CDTF">2017-02-13T16:18:36Z</dcterms:created>
  <dcterms:modified xsi:type="dcterms:W3CDTF">2023-07-05T16:30:15Z</dcterms:modified>
  <cp:category/>
</cp:coreProperties>
</file>