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7ed7dc26ace4fd6b244266e10e0237646c4f7c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b70707821849dffcb4f636949b891f51b2f1eb6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669cf3dde051956a71336bc26565b2cc4c0fde7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473620baa7d5bfc1712b426fa32e5f0b2cece2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d7982c460e9c3be85c4336ca2a6721f121c640a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2023-07-05T16:40:19Z</dcterms:modified>
  <cp:category/>
</cp:coreProperties>
</file>